
<file path=[Content_Types].xml><?xml version="1.0" encoding="utf-8"?>
<Types xmlns="http://schemas.openxmlformats.org/package/2006/content-types">
  <Default Extension="png" ContentType="image/png"/>
  <Default Extension="mp3" ContentType="audio/unknown"/>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4.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5.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6.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7.xml" ContentType="application/vnd.openxmlformats-officedocument.presentationml.tags+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7" r:id="rId2"/>
  </p:sldMasterIdLst>
  <p:notesMasterIdLst>
    <p:notesMasterId r:id="rId43"/>
  </p:notesMasterIdLst>
  <p:sldIdLst>
    <p:sldId id="376" r:id="rId3"/>
    <p:sldId id="302" r:id="rId4"/>
    <p:sldId id="370" r:id="rId5"/>
    <p:sldId id="304" r:id="rId6"/>
    <p:sldId id="305" r:id="rId7"/>
    <p:sldId id="308" r:id="rId8"/>
    <p:sldId id="352" r:id="rId9"/>
    <p:sldId id="307" r:id="rId10"/>
    <p:sldId id="353" r:id="rId11"/>
    <p:sldId id="351" r:id="rId12"/>
    <p:sldId id="366" r:id="rId13"/>
    <p:sldId id="367" r:id="rId14"/>
    <p:sldId id="324" r:id="rId15"/>
    <p:sldId id="330" r:id="rId16"/>
    <p:sldId id="327" r:id="rId17"/>
    <p:sldId id="332" r:id="rId18"/>
    <p:sldId id="325" r:id="rId19"/>
    <p:sldId id="314" r:id="rId20"/>
    <p:sldId id="336" r:id="rId21"/>
    <p:sldId id="371" r:id="rId22"/>
    <p:sldId id="356" r:id="rId23"/>
    <p:sldId id="357" r:id="rId24"/>
    <p:sldId id="374" r:id="rId25"/>
    <p:sldId id="365" r:id="rId26"/>
    <p:sldId id="309" r:id="rId27"/>
    <p:sldId id="369" r:id="rId28"/>
    <p:sldId id="312" r:id="rId29"/>
    <p:sldId id="360" r:id="rId30"/>
    <p:sldId id="350" r:id="rId31"/>
    <p:sldId id="373" r:id="rId32"/>
    <p:sldId id="345" r:id="rId33"/>
    <p:sldId id="362" r:id="rId34"/>
    <p:sldId id="363" r:id="rId35"/>
    <p:sldId id="364" r:id="rId36"/>
    <p:sldId id="333" r:id="rId37"/>
    <p:sldId id="315" r:id="rId38"/>
    <p:sldId id="372" r:id="rId39"/>
    <p:sldId id="368" r:id="rId40"/>
    <p:sldId id="339" r:id="rId41"/>
    <p:sldId id="341" r:id="rId42"/>
  </p:sldIdLst>
  <p:sldSz cx="9144000" cy="5143500" type="screen16x9"/>
  <p:notesSz cx="6858000" cy="9144000"/>
  <p:custDataLst>
    <p:tags r:id="rId44"/>
  </p:custDataLst>
  <p:defaultTex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3E01"/>
    <a:srgbClr val="CA856A"/>
    <a:srgbClr val="C46D5C"/>
    <a:srgbClr val="D8C2A8"/>
    <a:srgbClr val="E8EAE9"/>
    <a:srgbClr val="FCFCFC"/>
    <a:srgbClr val="CCD0D1"/>
    <a:srgbClr val="D7D9E1"/>
    <a:srgbClr val="D5D8E3"/>
    <a:srgbClr val="DADB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77" autoAdjust="0"/>
    <p:restoredTop sz="97310" autoAdjust="0"/>
  </p:normalViewPr>
  <p:slideViewPr>
    <p:cSldViewPr>
      <p:cViewPr varScale="1">
        <p:scale>
          <a:sx n="210" d="100"/>
          <a:sy n="210" d="100"/>
        </p:scale>
        <p:origin x="-720" y="-90"/>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微软雅黑" pitchFamily="34" charset="-122"/>
              </a:defRPr>
            </a:lvl1pPr>
          </a:lstStyle>
          <a:p>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微软雅黑" pitchFamily="34" charset="-122"/>
              </a:defRPr>
            </a:lvl1pPr>
          </a:lstStyle>
          <a:p>
            <a:fld id="{673B58EF-4ABD-40F4-ACA4-FE81D742E6DD}" type="datetimeFigureOut">
              <a:rPr lang="zh-CN" altLang="en-US" smtClean="0"/>
              <a:pPr/>
              <a:t>2017/6/17</a:t>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微软雅黑"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微软雅黑" pitchFamily="34" charset="-122"/>
              </a:defRPr>
            </a:lvl1pPr>
          </a:lstStyle>
          <a:p>
            <a:fld id="{A11FC198-2D83-4DFC-8CDD-7D23AF44D411}" type="slidenum">
              <a:rPr lang="zh-CN" altLang="en-US" smtClean="0"/>
              <a:pPr/>
              <a:t>‹#›</a:t>
            </a:fld>
            <a:endParaRPr lang="zh-CN" altLang="en-US" dirty="0"/>
          </a:p>
        </p:txBody>
      </p:sp>
    </p:spTree>
    <p:extLst>
      <p:ext uri="{BB962C8B-B14F-4D97-AF65-F5344CB8AC3E}">
        <p14:creationId xmlns:p14="http://schemas.microsoft.com/office/powerpoint/2010/main" val="2294111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itchFamily="34" charset="-122"/>
        <a:cs typeface="+mn-cs"/>
      </a:defRPr>
    </a:lvl1pPr>
    <a:lvl2pPr marL="457200" algn="l" defTabSz="914400" rtl="0" eaLnBrk="1" latinLnBrk="0" hangingPunct="1">
      <a:defRPr sz="1200" kern="1200">
        <a:solidFill>
          <a:schemeClr val="tx1"/>
        </a:solidFill>
        <a:latin typeface="+mn-lt"/>
        <a:ea typeface="微软雅黑" pitchFamily="34" charset="-122"/>
        <a:cs typeface="+mn-cs"/>
      </a:defRPr>
    </a:lvl2pPr>
    <a:lvl3pPr marL="914400" algn="l" defTabSz="914400" rtl="0" eaLnBrk="1" latinLnBrk="0" hangingPunct="1">
      <a:defRPr sz="1200" kern="1200">
        <a:solidFill>
          <a:schemeClr val="tx1"/>
        </a:solidFill>
        <a:latin typeface="+mn-lt"/>
        <a:ea typeface="微软雅黑" pitchFamily="34" charset="-122"/>
        <a:cs typeface="+mn-cs"/>
      </a:defRPr>
    </a:lvl3pPr>
    <a:lvl4pPr marL="1371600" algn="l" defTabSz="914400" rtl="0" eaLnBrk="1" latinLnBrk="0" hangingPunct="1">
      <a:defRPr sz="1200" kern="1200">
        <a:solidFill>
          <a:schemeClr val="tx1"/>
        </a:solidFill>
        <a:latin typeface="+mn-lt"/>
        <a:ea typeface="微软雅黑" pitchFamily="34" charset="-122"/>
        <a:cs typeface="+mn-cs"/>
      </a:defRPr>
    </a:lvl4pPr>
    <a:lvl5pPr marL="1828800" algn="l" defTabSz="914400" rtl="0" eaLnBrk="1" latinLnBrk="0" hangingPunct="1">
      <a:defRPr sz="1200" kern="1200">
        <a:solidFill>
          <a:schemeClr val="tx1"/>
        </a:solidFill>
        <a:latin typeface="+mn-lt"/>
        <a:ea typeface="微软雅黑"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a:t>
            </a:fld>
            <a:endParaRPr lang="zh-CN" altLang="en-US"/>
          </a:p>
        </p:txBody>
      </p:sp>
    </p:spTree>
    <p:extLst>
      <p:ext uri="{BB962C8B-B14F-4D97-AF65-F5344CB8AC3E}">
        <p14:creationId xmlns:p14="http://schemas.microsoft.com/office/powerpoint/2010/main" val="1990961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10</a:t>
            </a:fld>
            <a:endParaRPr lang="zh-CN" altLang="en-US" dirty="0"/>
          </a:p>
        </p:txBody>
      </p:sp>
    </p:spTree>
    <p:extLst>
      <p:ext uri="{BB962C8B-B14F-4D97-AF65-F5344CB8AC3E}">
        <p14:creationId xmlns:p14="http://schemas.microsoft.com/office/powerpoint/2010/main" val="909312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11</a:t>
            </a:fld>
            <a:endParaRPr lang="zh-CN" altLang="en-US" dirty="0"/>
          </a:p>
        </p:txBody>
      </p:sp>
    </p:spTree>
    <p:extLst>
      <p:ext uri="{BB962C8B-B14F-4D97-AF65-F5344CB8AC3E}">
        <p14:creationId xmlns:p14="http://schemas.microsoft.com/office/powerpoint/2010/main" val="14123275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12</a:t>
            </a:fld>
            <a:endParaRPr lang="zh-CN" altLang="en-US" dirty="0"/>
          </a:p>
        </p:txBody>
      </p:sp>
    </p:spTree>
    <p:extLst>
      <p:ext uri="{BB962C8B-B14F-4D97-AF65-F5344CB8AC3E}">
        <p14:creationId xmlns:p14="http://schemas.microsoft.com/office/powerpoint/2010/main" val="672799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13</a:t>
            </a:fld>
            <a:endParaRPr lang="zh-CN" altLang="en-US" dirty="0"/>
          </a:p>
        </p:txBody>
      </p:sp>
    </p:spTree>
    <p:extLst>
      <p:ext uri="{BB962C8B-B14F-4D97-AF65-F5344CB8AC3E}">
        <p14:creationId xmlns:p14="http://schemas.microsoft.com/office/powerpoint/2010/main" val="28107172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14</a:t>
            </a:fld>
            <a:endParaRPr lang="zh-CN" altLang="en-US" dirty="0"/>
          </a:p>
        </p:txBody>
      </p:sp>
    </p:spTree>
    <p:extLst>
      <p:ext uri="{BB962C8B-B14F-4D97-AF65-F5344CB8AC3E}">
        <p14:creationId xmlns:p14="http://schemas.microsoft.com/office/powerpoint/2010/main" val="3868718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15</a:t>
            </a:fld>
            <a:endParaRPr lang="zh-CN" altLang="en-US" dirty="0"/>
          </a:p>
        </p:txBody>
      </p:sp>
    </p:spTree>
    <p:extLst>
      <p:ext uri="{BB962C8B-B14F-4D97-AF65-F5344CB8AC3E}">
        <p14:creationId xmlns:p14="http://schemas.microsoft.com/office/powerpoint/2010/main" val="3997533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16</a:t>
            </a:fld>
            <a:endParaRPr lang="zh-CN" altLang="en-US" dirty="0"/>
          </a:p>
        </p:txBody>
      </p:sp>
    </p:spTree>
    <p:extLst>
      <p:ext uri="{BB962C8B-B14F-4D97-AF65-F5344CB8AC3E}">
        <p14:creationId xmlns:p14="http://schemas.microsoft.com/office/powerpoint/2010/main" val="7728689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17</a:t>
            </a:fld>
            <a:endParaRPr lang="zh-CN" altLang="en-US" dirty="0"/>
          </a:p>
        </p:txBody>
      </p:sp>
    </p:spTree>
    <p:extLst>
      <p:ext uri="{BB962C8B-B14F-4D97-AF65-F5344CB8AC3E}">
        <p14:creationId xmlns:p14="http://schemas.microsoft.com/office/powerpoint/2010/main" val="3442861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18</a:t>
            </a:fld>
            <a:endParaRPr lang="zh-CN" altLang="en-US" dirty="0"/>
          </a:p>
        </p:txBody>
      </p:sp>
    </p:spTree>
    <p:extLst>
      <p:ext uri="{BB962C8B-B14F-4D97-AF65-F5344CB8AC3E}">
        <p14:creationId xmlns:p14="http://schemas.microsoft.com/office/powerpoint/2010/main" val="36880130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19</a:t>
            </a:fld>
            <a:endParaRPr lang="zh-CN" altLang="en-US" dirty="0"/>
          </a:p>
        </p:txBody>
      </p:sp>
    </p:spTree>
    <p:extLst>
      <p:ext uri="{BB962C8B-B14F-4D97-AF65-F5344CB8AC3E}">
        <p14:creationId xmlns:p14="http://schemas.microsoft.com/office/powerpoint/2010/main" val="3274441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a:t>
            </a:fld>
            <a:endParaRPr lang="zh-CN" altLang="en-US" dirty="0"/>
          </a:p>
        </p:txBody>
      </p:sp>
    </p:spTree>
    <p:extLst>
      <p:ext uri="{BB962C8B-B14F-4D97-AF65-F5344CB8AC3E}">
        <p14:creationId xmlns:p14="http://schemas.microsoft.com/office/powerpoint/2010/main" val="38934637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20</a:t>
            </a:fld>
            <a:endParaRPr lang="zh-CN" altLang="en-US"/>
          </a:p>
        </p:txBody>
      </p:sp>
    </p:spTree>
    <p:extLst>
      <p:ext uri="{BB962C8B-B14F-4D97-AF65-F5344CB8AC3E}">
        <p14:creationId xmlns:p14="http://schemas.microsoft.com/office/powerpoint/2010/main" val="23378408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21</a:t>
            </a:fld>
            <a:endParaRPr lang="zh-CN" altLang="en-US" dirty="0"/>
          </a:p>
        </p:txBody>
      </p:sp>
    </p:spTree>
    <p:extLst>
      <p:ext uri="{BB962C8B-B14F-4D97-AF65-F5344CB8AC3E}">
        <p14:creationId xmlns:p14="http://schemas.microsoft.com/office/powerpoint/2010/main" val="35621883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22</a:t>
            </a:fld>
            <a:endParaRPr lang="zh-CN" altLang="en-US" dirty="0"/>
          </a:p>
        </p:txBody>
      </p:sp>
    </p:spTree>
    <p:extLst>
      <p:ext uri="{BB962C8B-B14F-4D97-AF65-F5344CB8AC3E}">
        <p14:creationId xmlns:p14="http://schemas.microsoft.com/office/powerpoint/2010/main" val="25628290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23</a:t>
            </a:fld>
            <a:endParaRPr lang="zh-CN" altLang="en-US"/>
          </a:p>
        </p:txBody>
      </p:sp>
    </p:spTree>
    <p:extLst>
      <p:ext uri="{BB962C8B-B14F-4D97-AF65-F5344CB8AC3E}">
        <p14:creationId xmlns:p14="http://schemas.microsoft.com/office/powerpoint/2010/main" val="2337840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Rot="1" noChangeAspect="1" noChangeArrowheads="1" noTextEdit="1"/>
          </p:cNvSpPr>
          <p:nvPr>
            <p:ph type="sldImg"/>
          </p:nvPr>
        </p:nvSpPr>
        <p:spPr>
          <a:ln/>
        </p:spPr>
      </p:sp>
      <p:sp>
        <p:nvSpPr>
          <p:cNvPr id="238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itchFamily="34" charset="0"/>
            </a:endParaRPr>
          </a:p>
        </p:txBody>
      </p:sp>
    </p:spTree>
    <p:extLst>
      <p:ext uri="{BB962C8B-B14F-4D97-AF65-F5344CB8AC3E}">
        <p14:creationId xmlns:p14="http://schemas.microsoft.com/office/powerpoint/2010/main" val="26225070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25</a:t>
            </a:fld>
            <a:endParaRPr lang="zh-CN" altLang="en-US" dirty="0"/>
          </a:p>
        </p:txBody>
      </p:sp>
    </p:spTree>
    <p:extLst>
      <p:ext uri="{BB962C8B-B14F-4D97-AF65-F5344CB8AC3E}">
        <p14:creationId xmlns:p14="http://schemas.microsoft.com/office/powerpoint/2010/main" val="14342440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26</a:t>
            </a:fld>
            <a:endParaRPr lang="zh-CN" altLang="en-US" dirty="0"/>
          </a:p>
        </p:txBody>
      </p:sp>
    </p:spTree>
    <p:extLst>
      <p:ext uri="{BB962C8B-B14F-4D97-AF65-F5344CB8AC3E}">
        <p14:creationId xmlns:p14="http://schemas.microsoft.com/office/powerpoint/2010/main" val="13068304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27</a:t>
            </a:fld>
            <a:endParaRPr lang="zh-CN" altLang="en-US" dirty="0"/>
          </a:p>
        </p:txBody>
      </p:sp>
    </p:spTree>
    <p:extLst>
      <p:ext uri="{BB962C8B-B14F-4D97-AF65-F5344CB8AC3E}">
        <p14:creationId xmlns:p14="http://schemas.microsoft.com/office/powerpoint/2010/main" val="1688596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28</a:t>
            </a:fld>
            <a:endParaRPr lang="zh-CN" altLang="en-US" dirty="0"/>
          </a:p>
        </p:txBody>
      </p:sp>
    </p:spTree>
    <p:extLst>
      <p:ext uri="{BB962C8B-B14F-4D97-AF65-F5344CB8AC3E}">
        <p14:creationId xmlns:p14="http://schemas.microsoft.com/office/powerpoint/2010/main" val="40543755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29</a:t>
            </a:fld>
            <a:endParaRPr lang="zh-CN" altLang="en-US" dirty="0"/>
          </a:p>
        </p:txBody>
      </p:sp>
    </p:spTree>
    <p:extLst>
      <p:ext uri="{BB962C8B-B14F-4D97-AF65-F5344CB8AC3E}">
        <p14:creationId xmlns:p14="http://schemas.microsoft.com/office/powerpoint/2010/main" val="1910076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3</a:t>
            </a:fld>
            <a:endParaRPr lang="zh-CN" altLang="en-US"/>
          </a:p>
        </p:txBody>
      </p:sp>
    </p:spTree>
    <p:extLst>
      <p:ext uri="{BB962C8B-B14F-4D97-AF65-F5344CB8AC3E}">
        <p14:creationId xmlns:p14="http://schemas.microsoft.com/office/powerpoint/2010/main" val="23378408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30</a:t>
            </a:fld>
            <a:endParaRPr lang="zh-CN" altLang="en-US"/>
          </a:p>
        </p:txBody>
      </p:sp>
    </p:spTree>
    <p:extLst>
      <p:ext uri="{BB962C8B-B14F-4D97-AF65-F5344CB8AC3E}">
        <p14:creationId xmlns:p14="http://schemas.microsoft.com/office/powerpoint/2010/main" val="23378408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31</a:t>
            </a:fld>
            <a:endParaRPr lang="zh-CN" altLang="en-US" dirty="0"/>
          </a:p>
        </p:txBody>
      </p:sp>
    </p:spTree>
    <p:extLst>
      <p:ext uri="{BB962C8B-B14F-4D97-AF65-F5344CB8AC3E}">
        <p14:creationId xmlns:p14="http://schemas.microsoft.com/office/powerpoint/2010/main" val="26846900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32</a:t>
            </a:fld>
            <a:endParaRPr lang="zh-CN" altLang="en-US" dirty="0"/>
          </a:p>
        </p:txBody>
      </p:sp>
    </p:spTree>
    <p:extLst>
      <p:ext uri="{BB962C8B-B14F-4D97-AF65-F5344CB8AC3E}">
        <p14:creationId xmlns:p14="http://schemas.microsoft.com/office/powerpoint/2010/main" val="39116868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33</a:t>
            </a:fld>
            <a:endParaRPr lang="zh-CN" altLang="en-US" dirty="0"/>
          </a:p>
        </p:txBody>
      </p:sp>
    </p:spTree>
    <p:extLst>
      <p:ext uri="{BB962C8B-B14F-4D97-AF65-F5344CB8AC3E}">
        <p14:creationId xmlns:p14="http://schemas.microsoft.com/office/powerpoint/2010/main" val="10408252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34</a:t>
            </a:fld>
            <a:endParaRPr lang="zh-CN" altLang="en-US" dirty="0"/>
          </a:p>
        </p:txBody>
      </p:sp>
    </p:spTree>
    <p:extLst>
      <p:ext uri="{BB962C8B-B14F-4D97-AF65-F5344CB8AC3E}">
        <p14:creationId xmlns:p14="http://schemas.microsoft.com/office/powerpoint/2010/main" val="23272324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35</a:t>
            </a:fld>
            <a:endParaRPr lang="zh-CN" altLang="en-US" dirty="0"/>
          </a:p>
        </p:txBody>
      </p:sp>
    </p:spTree>
    <p:extLst>
      <p:ext uri="{BB962C8B-B14F-4D97-AF65-F5344CB8AC3E}">
        <p14:creationId xmlns:p14="http://schemas.microsoft.com/office/powerpoint/2010/main" val="3246059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36</a:t>
            </a:fld>
            <a:endParaRPr lang="zh-CN" altLang="en-US" dirty="0"/>
          </a:p>
        </p:txBody>
      </p:sp>
    </p:spTree>
    <p:extLst>
      <p:ext uri="{BB962C8B-B14F-4D97-AF65-F5344CB8AC3E}">
        <p14:creationId xmlns:p14="http://schemas.microsoft.com/office/powerpoint/2010/main" val="13127274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37</a:t>
            </a:fld>
            <a:endParaRPr lang="zh-CN" altLang="en-US"/>
          </a:p>
        </p:txBody>
      </p:sp>
    </p:spTree>
    <p:extLst>
      <p:ext uri="{BB962C8B-B14F-4D97-AF65-F5344CB8AC3E}">
        <p14:creationId xmlns:p14="http://schemas.microsoft.com/office/powerpoint/2010/main" val="23378408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38</a:t>
            </a:fld>
            <a:endParaRPr lang="zh-CN" altLang="en-US" dirty="0"/>
          </a:p>
        </p:txBody>
      </p:sp>
    </p:spTree>
    <p:extLst>
      <p:ext uri="{BB962C8B-B14F-4D97-AF65-F5344CB8AC3E}">
        <p14:creationId xmlns:p14="http://schemas.microsoft.com/office/powerpoint/2010/main" val="28324424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39</a:t>
            </a:fld>
            <a:endParaRPr lang="zh-CN" altLang="en-US" dirty="0"/>
          </a:p>
        </p:txBody>
      </p:sp>
    </p:spTree>
    <p:extLst>
      <p:ext uri="{BB962C8B-B14F-4D97-AF65-F5344CB8AC3E}">
        <p14:creationId xmlns:p14="http://schemas.microsoft.com/office/powerpoint/2010/main" val="1360048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4</a:t>
            </a:fld>
            <a:endParaRPr lang="zh-CN" altLang="en-US" dirty="0"/>
          </a:p>
        </p:txBody>
      </p:sp>
    </p:spTree>
    <p:extLst>
      <p:ext uri="{BB962C8B-B14F-4D97-AF65-F5344CB8AC3E}">
        <p14:creationId xmlns:p14="http://schemas.microsoft.com/office/powerpoint/2010/main" val="26633614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40</a:t>
            </a:fld>
            <a:endParaRPr lang="zh-CN" altLang="en-US"/>
          </a:p>
        </p:txBody>
      </p:sp>
    </p:spTree>
    <p:extLst>
      <p:ext uri="{BB962C8B-B14F-4D97-AF65-F5344CB8AC3E}">
        <p14:creationId xmlns:p14="http://schemas.microsoft.com/office/powerpoint/2010/main" val="3384288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5</a:t>
            </a:fld>
            <a:endParaRPr lang="zh-CN" altLang="en-US" dirty="0"/>
          </a:p>
        </p:txBody>
      </p:sp>
    </p:spTree>
    <p:extLst>
      <p:ext uri="{BB962C8B-B14F-4D97-AF65-F5344CB8AC3E}">
        <p14:creationId xmlns:p14="http://schemas.microsoft.com/office/powerpoint/2010/main" val="1504118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6</a:t>
            </a:fld>
            <a:endParaRPr lang="zh-CN" altLang="en-US" dirty="0"/>
          </a:p>
        </p:txBody>
      </p:sp>
    </p:spTree>
    <p:extLst>
      <p:ext uri="{BB962C8B-B14F-4D97-AF65-F5344CB8AC3E}">
        <p14:creationId xmlns:p14="http://schemas.microsoft.com/office/powerpoint/2010/main" val="11037344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7</a:t>
            </a:fld>
            <a:endParaRPr lang="zh-CN" altLang="en-US" dirty="0"/>
          </a:p>
        </p:txBody>
      </p:sp>
    </p:spTree>
    <p:extLst>
      <p:ext uri="{BB962C8B-B14F-4D97-AF65-F5344CB8AC3E}">
        <p14:creationId xmlns:p14="http://schemas.microsoft.com/office/powerpoint/2010/main" val="3648154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8</a:t>
            </a:fld>
            <a:endParaRPr lang="zh-CN" altLang="en-US" dirty="0"/>
          </a:p>
        </p:txBody>
      </p:sp>
    </p:spTree>
    <p:extLst>
      <p:ext uri="{BB962C8B-B14F-4D97-AF65-F5344CB8AC3E}">
        <p14:creationId xmlns:p14="http://schemas.microsoft.com/office/powerpoint/2010/main" val="1306830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9</a:t>
            </a:fld>
            <a:endParaRPr lang="zh-CN" altLang="en-US" dirty="0"/>
          </a:p>
        </p:txBody>
      </p:sp>
    </p:spTree>
    <p:extLst>
      <p:ext uri="{BB962C8B-B14F-4D97-AF65-F5344CB8AC3E}">
        <p14:creationId xmlns:p14="http://schemas.microsoft.com/office/powerpoint/2010/main" val="3203920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021280"/>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2D80FF4-32D5-4038-94CF-21150158B013}" type="datetimeFigureOut">
              <a:rPr lang="zh-CN" altLang="en-US" smtClean="0"/>
              <a:t>2017/6/17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8EB348-6F46-4D42-B546-46E5186B4B4C}" type="slidenum">
              <a:rPr lang="zh-CN" altLang="en-US" smtClean="0"/>
              <a:t>‹#›</a:t>
            </a:fld>
            <a:endParaRPr lang="zh-CN" altLang="en-US"/>
          </a:p>
        </p:txBody>
      </p:sp>
    </p:spTree>
    <p:extLst>
      <p:ext uri="{BB962C8B-B14F-4D97-AF65-F5344CB8AC3E}">
        <p14:creationId xmlns:p14="http://schemas.microsoft.com/office/powerpoint/2010/main" val="3664411829"/>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2_标题幻灯片">
    <p:spTree>
      <p:nvGrpSpPr>
        <p:cNvPr id="1" name=""/>
        <p:cNvGrpSpPr/>
        <p:nvPr/>
      </p:nvGrpSpPr>
      <p:grpSpPr>
        <a:xfrm>
          <a:off x="0" y="0"/>
          <a:ext cx="0" cy="0"/>
          <a:chOff x="0" y="0"/>
          <a:chExt cx="0" cy="0"/>
        </a:xfrm>
      </p:grpSpPr>
      <p:sp>
        <p:nvSpPr>
          <p:cNvPr id="6" name="矩形 5"/>
          <p:cNvSpPr/>
          <p:nvPr userDrawn="1"/>
        </p:nvSpPr>
        <p:spPr>
          <a:xfrm>
            <a:off x="0" y="0"/>
            <a:ext cx="1638300" cy="51435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userDrawn="1"/>
        </p:nvSpPr>
        <p:spPr>
          <a:xfrm>
            <a:off x="0" y="1409700"/>
            <a:ext cx="16383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nvSpPr>
        <p:spPr>
          <a:xfrm>
            <a:off x="50165" y="1524000"/>
            <a:ext cx="53340" cy="43029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userDrawn="1"/>
        </p:nvSpPr>
        <p:spPr>
          <a:xfrm>
            <a:off x="126365" y="1739146"/>
            <a:ext cx="53340" cy="21514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p:nvPr userDrawn="1"/>
        </p:nvCxnSpPr>
        <p:spPr>
          <a:xfrm>
            <a:off x="1562100" y="749300"/>
            <a:ext cx="758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1638300" y="0"/>
            <a:ext cx="0" cy="5143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flipH="1">
            <a:off x="0" y="749300"/>
            <a:ext cx="16383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flipH="1">
            <a:off x="0" y="1409700"/>
            <a:ext cx="16383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flipH="1">
            <a:off x="0" y="2095500"/>
            <a:ext cx="16383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H="1">
            <a:off x="0" y="2755900"/>
            <a:ext cx="16383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flipH="1">
            <a:off x="0" y="3454400"/>
            <a:ext cx="16383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0" y="4114800"/>
            <a:ext cx="16383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userDrawn="1"/>
        </p:nvSpPr>
        <p:spPr>
          <a:xfrm>
            <a:off x="132080" y="899160"/>
            <a:ext cx="1676400"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年度工作概述</a:t>
            </a:r>
          </a:p>
        </p:txBody>
      </p:sp>
      <p:sp>
        <p:nvSpPr>
          <p:cNvPr id="25" name="TextBox 24"/>
          <p:cNvSpPr txBox="1"/>
          <p:nvPr userDrawn="1"/>
        </p:nvSpPr>
        <p:spPr>
          <a:xfrm>
            <a:off x="132080" y="1554480"/>
            <a:ext cx="1676400" cy="369332"/>
          </a:xfrm>
          <a:prstGeom prst="rect">
            <a:avLst/>
          </a:prstGeom>
          <a:noFill/>
        </p:spPr>
        <p:txBody>
          <a:bodyPr wrap="square" rtlCol="0">
            <a:spAutoFit/>
          </a:bodyPr>
          <a:lstStyle/>
          <a:p>
            <a:r>
              <a:rPr lang="zh-CN" altLang="en-US" dirty="0">
                <a:solidFill>
                  <a:schemeClr val="tx1"/>
                </a:solidFill>
                <a:latin typeface="微软雅黑" panose="020B0503020204020204" pitchFamily="34" charset="-122"/>
                <a:ea typeface="微软雅黑" panose="020B0503020204020204" pitchFamily="34" charset="-122"/>
              </a:rPr>
              <a:t>工作完成情况</a:t>
            </a:r>
          </a:p>
        </p:txBody>
      </p:sp>
      <p:sp>
        <p:nvSpPr>
          <p:cNvPr id="26" name="TextBox 25"/>
          <p:cNvSpPr txBox="1"/>
          <p:nvPr userDrawn="1"/>
        </p:nvSpPr>
        <p:spPr>
          <a:xfrm>
            <a:off x="132080" y="2225278"/>
            <a:ext cx="1676400"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成功项目展示</a:t>
            </a:r>
          </a:p>
        </p:txBody>
      </p:sp>
      <p:sp>
        <p:nvSpPr>
          <p:cNvPr id="27" name="TextBox 26"/>
          <p:cNvSpPr txBox="1"/>
          <p:nvPr userDrawn="1"/>
        </p:nvSpPr>
        <p:spPr>
          <a:xfrm>
            <a:off x="132080" y="2903458"/>
            <a:ext cx="1676400"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工作不足之处</a:t>
            </a:r>
          </a:p>
        </p:txBody>
      </p:sp>
      <p:sp>
        <p:nvSpPr>
          <p:cNvPr id="28" name="TextBox 27"/>
          <p:cNvSpPr txBox="1"/>
          <p:nvPr userDrawn="1"/>
        </p:nvSpPr>
        <p:spPr>
          <a:xfrm>
            <a:off x="132080" y="3566398"/>
            <a:ext cx="1676400"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明年工作计划</a:t>
            </a:r>
          </a:p>
        </p:txBody>
      </p:sp>
      <p:pic>
        <p:nvPicPr>
          <p:cNvPr id="19" name="图片 18"/>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565807" y="5750"/>
            <a:ext cx="555303" cy="555303"/>
          </a:xfrm>
          <a:prstGeom prst="rect">
            <a:avLst/>
          </a:prstGeom>
          <a:noFill/>
          <a:ln>
            <a:noFill/>
          </a:ln>
        </p:spPr>
      </p:pic>
      <p:sp>
        <p:nvSpPr>
          <p:cNvPr id="20" name="TextBox 19"/>
          <p:cNvSpPr txBox="1"/>
          <p:nvPr userDrawn="1"/>
        </p:nvSpPr>
        <p:spPr>
          <a:xfrm>
            <a:off x="508990" y="484141"/>
            <a:ext cx="659412" cy="292388"/>
          </a:xfrm>
          <a:prstGeom prst="rect">
            <a:avLst/>
          </a:prstGeom>
          <a:noFill/>
        </p:spPr>
        <p:txBody>
          <a:bodyPr wrap="none" rtlCol="0">
            <a:spAutoFit/>
          </a:bodyPr>
          <a:lstStyle/>
          <a:p>
            <a:pPr algn="ctr"/>
            <a:r>
              <a:rPr lang="en-US" altLang="zh-CN" sz="1300" dirty="0">
                <a:solidFill>
                  <a:schemeClr val="bg1"/>
                </a:solidFill>
                <a:latin typeface="微软雅黑" pitchFamily="34" charset="-122"/>
                <a:ea typeface="微软雅黑" pitchFamily="34" charset="-122"/>
              </a:rPr>
              <a:t>LOGO</a:t>
            </a:r>
            <a:endParaRPr lang="zh-CN" altLang="en-US" sz="13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569509419"/>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326" y="205388"/>
            <a:ext cx="8229348" cy="85809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326" y="1199562"/>
            <a:ext cx="8229348" cy="3394559"/>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042436334"/>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824AF190-E6C3-4F71-9AD4-820770AEF1A8}" type="datetimeFigureOut">
              <a:rPr lang="zh-CN" altLang="en-US" smtClean="0"/>
              <a:t>2017/6/17</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B5B5BF9F-75C6-42BD-8363-2F606FE0B601}" type="slidenum">
              <a:rPr lang="zh-CN" altLang="en-US" smtClean="0"/>
              <a:t>‹#›</a:t>
            </a:fld>
            <a:endParaRPr lang="zh-CN" altLang="en-US"/>
          </a:p>
        </p:txBody>
      </p:sp>
    </p:spTree>
    <p:extLst>
      <p:ext uri="{BB962C8B-B14F-4D97-AF65-F5344CB8AC3E}">
        <p14:creationId xmlns:p14="http://schemas.microsoft.com/office/powerpoint/2010/main" val="1666643006"/>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9210182"/>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824AF190-E6C3-4F71-9AD4-820770AEF1A8}" type="datetimeFigureOut">
              <a:rPr lang="zh-CN" altLang="en-US" smtClean="0"/>
              <a:t>2017/6/17</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B5B5BF9F-75C6-42BD-8363-2F606FE0B601}" type="slidenum">
              <a:rPr lang="zh-CN" altLang="en-US" smtClean="0"/>
              <a:t>‹#›</a:t>
            </a:fld>
            <a:endParaRPr lang="zh-CN" altLang="en-US"/>
          </a:p>
        </p:txBody>
      </p:sp>
    </p:spTree>
    <p:extLst>
      <p:ext uri="{BB962C8B-B14F-4D97-AF65-F5344CB8AC3E}">
        <p14:creationId xmlns:p14="http://schemas.microsoft.com/office/powerpoint/2010/main" val="626164534"/>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第一章">
    <p:spTree>
      <p:nvGrpSpPr>
        <p:cNvPr id="1" name=""/>
        <p:cNvGrpSpPr/>
        <p:nvPr/>
      </p:nvGrpSpPr>
      <p:grpSpPr>
        <a:xfrm>
          <a:off x="0" y="0"/>
          <a:ext cx="0" cy="0"/>
          <a:chOff x="0" y="0"/>
          <a:chExt cx="0" cy="0"/>
        </a:xfrm>
      </p:grpSpPr>
      <p:graphicFrame>
        <p:nvGraphicFramePr>
          <p:cNvPr id="8" name="表格 7"/>
          <p:cNvGraphicFramePr>
            <a:graphicFrameLocks noGrp="1"/>
          </p:cNvGraphicFramePr>
          <p:nvPr userDrawn="1">
            <p:extLst>
              <p:ext uri="{D42A27DB-BD31-4B8C-83A1-F6EECF244321}">
                <p14:modId xmlns:p14="http://schemas.microsoft.com/office/powerpoint/2010/main" val="783192954"/>
              </p:ext>
            </p:extLst>
          </p:nvPr>
        </p:nvGraphicFramePr>
        <p:xfrm>
          <a:off x="0" y="951570"/>
          <a:ext cx="1268760" cy="3564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xmlns="" val="20000"/>
                    </a:ext>
                  </a:extLst>
                </a:gridCol>
              </a:tblGrid>
              <a:tr h="594000">
                <a:tc>
                  <a:txBody>
                    <a:bodyPr/>
                    <a:lstStyle/>
                    <a:p>
                      <a:pPr algn="ctr"/>
                      <a:endParaRPr lang="zh-CN" altLang="en-US" sz="1800" dirty="0">
                        <a:ea typeface="微软雅黑"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0"/>
                  </a:ext>
                </a:extLst>
              </a:tr>
              <a:tr h="594000">
                <a:tc>
                  <a:txBody>
                    <a:bodyPr/>
                    <a:lstStyle/>
                    <a:p>
                      <a:pPr algn="ct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rPr>
                        <a:t>工作完成情况</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1"/>
                  </a:ext>
                </a:extLst>
              </a:tr>
              <a:tr h="594000">
                <a:tc>
                  <a:txBody>
                    <a:bodyPr/>
                    <a:lstStyle/>
                    <a:p>
                      <a:pPr algn="ct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rPr>
                        <a:t>成功项目展示</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2"/>
                  </a:ext>
                </a:extLst>
              </a:tr>
              <a:tr h="594000">
                <a:tc>
                  <a:txBody>
                    <a:bodyPr/>
                    <a:lstStyle/>
                    <a:p>
                      <a:pPr algn="ct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rPr>
                        <a:t>经验总结与不足</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3"/>
                  </a:ext>
                </a:extLst>
              </a:tr>
              <a:tr h="594000">
                <a:tc>
                  <a:txBody>
                    <a:bodyPr/>
                    <a:lstStyle/>
                    <a:p>
                      <a:pPr algn="ct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rPr>
                        <a:t>当前形势分析</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4"/>
                  </a:ext>
                </a:extLst>
              </a:tr>
              <a:tr h="594000">
                <a:tc>
                  <a:txBody>
                    <a:bodyPr/>
                    <a:lstStyle/>
                    <a:p>
                      <a:pPr algn="ct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rPr>
                        <a:t>明年目标与计划</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5"/>
                  </a:ext>
                </a:extLst>
              </a:tr>
            </a:tbl>
          </a:graphicData>
        </a:graphic>
      </p:graphicFrame>
      <p:cxnSp>
        <p:nvCxnSpPr>
          <p:cNvPr id="13" name="直接连接符 12"/>
          <p:cNvCxnSpPr/>
          <p:nvPr userDrawn="1"/>
        </p:nvCxnSpPr>
        <p:spPr>
          <a:xfrm>
            <a:off x="1268760" y="1"/>
            <a:ext cx="0" cy="5154921"/>
          </a:xfrm>
          <a:prstGeom prst="line">
            <a:avLst/>
          </a:prstGeom>
          <a:ln w="12700" cmpd="sng">
            <a:solidFill>
              <a:schemeClr val="bg1">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1268761" y="949139"/>
            <a:ext cx="787524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userDrawn="1"/>
        </p:nvSpPr>
        <p:spPr>
          <a:xfrm>
            <a:off x="-1786" y="954497"/>
            <a:ext cx="1268760" cy="591139"/>
          </a:xfrm>
          <a:prstGeom prst="rect">
            <a:avLst/>
          </a:prstGeom>
          <a:solidFill>
            <a:schemeClr val="accent2">
              <a:lumMod val="75000"/>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68568" tIns="34285" rIns="68568" bIns="34285" rtlCol="0" anchor="ctr"/>
          <a:lstStyle/>
          <a:p>
            <a:pPr algn="ctr"/>
            <a:r>
              <a:rPr lang="zh-CN" altLang="en-US" sz="1100" dirty="0">
                <a:latin typeface="微软雅黑" panose="020B0503020204020204" pitchFamily="34" charset="-122"/>
                <a:ea typeface="微软雅黑" panose="020B0503020204020204" pitchFamily="34" charset="-122"/>
              </a:rPr>
              <a:t>年度工作概述</a:t>
            </a:r>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4356" y="215042"/>
            <a:ext cx="416478" cy="416477"/>
          </a:xfrm>
          <a:prstGeom prst="rect">
            <a:avLst/>
          </a:prstGeom>
          <a:noFill/>
          <a:ln>
            <a:noFill/>
          </a:ln>
        </p:spPr>
      </p:pic>
      <p:sp>
        <p:nvSpPr>
          <p:cNvPr id="16" name="流程图: 合并 15"/>
          <p:cNvSpPr/>
          <p:nvPr userDrawn="1"/>
        </p:nvSpPr>
        <p:spPr>
          <a:xfrm>
            <a:off x="585123" y="1545636"/>
            <a:ext cx="87800" cy="69519"/>
          </a:xfrm>
          <a:prstGeom prst="flowChartMerg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5" rIns="68568" bIns="34285" rtlCol="0" anchor="ctr"/>
          <a:lstStyle/>
          <a:p>
            <a:pPr algn="ctr"/>
            <a:endParaRPr lang="zh-CN" altLang="en-US"/>
          </a:p>
        </p:txBody>
      </p:sp>
      <p:sp>
        <p:nvSpPr>
          <p:cNvPr id="21" name="TextBox 20"/>
          <p:cNvSpPr txBox="1"/>
          <p:nvPr userDrawn="1"/>
        </p:nvSpPr>
        <p:spPr>
          <a:xfrm>
            <a:off x="371455" y="573835"/>
            <a:ext cx="515135" cy="223079"/>
          </a:xfrm>
          <a:prstGeom prst="rect">
            <a:avLst/>
          </a:prstGeom>
          <a:noFill/>
        </p:spPr>
        <p:txBody>
          <a:bodyPr wrap="none" lIns="68568" tIns="34285" rIns="68568" bIns="34285" rtlCol="0">
            <a:spAutoFit/>
          </a:bodyPr>
          <a:lstStyle/>
          <a:p>
            <a:pPr algn="ctr"/>
            <a:r>
              <a:rPr lang="en-US" altLang="zh-CN" sz="1000" dirty="0">
                <a:solidFill>
                  <a:schemeClr val="accent1">
                    <a:lumMod val="75000"/>
                  </a:schemeClr>
                </a:solidFill>
                <a:latin typeface="微软雅黑" pitchFamily="34" charset="-122"/>
                <a:ea typeface="微软雅黑" pitchFamily="34" charset="-122"/>
              </a:rPr>
              <a:t>LOGO</a:t>
            </a:r>
            <a:endParaRPr lang="zh-CN" altLang="en-US" sz="1000" dirty="0">
              <a:solidFill>
                <a:schemeClr val="accent1">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21727722"/>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extLst mod="1">
    <p:ext uri="{DCECCB84-F9BA-43D5-87BE-67443E8EF086}">
      <p15:sldGuideLst xmlns:p15="http://schemas.microsoft.com/office/powerpoint/2012/main" xmlns="">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6" name="矩形 15"/>
          <p:cNvSpPr/>
          <p:nvPr userDrawn="1"/>
        </p:nvSpPr>
        <p:spPr>
          <a:xfrm>
            <a:off x="0" y="0"/>
            <a:ext cx="169168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5" name="矩形 34"/>
          <p:cNvSpPr/>
          <p:nvPr userDrawn="1"/>
        </p:nvSpPr>
        <p:spPr>
          <a:xfrm>
            <a:off x="0" y="843558"/>
            <a:ext cx="1691680"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6" name="直接连接符 5"/>
          <p:cNvCxnSpPr/>
          <p:nvPr userDrawn="1"/>
        </p:nvCxnSpPr>
        <p:spPr>
          <a:xfrm>
            <a:off x="0" y="843558"/>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91680" y="0"/>
            <a:ext cx="0" cy="5143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flipH="1">
            <a:off x="0" y="843558"/>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nvCxnSpPr>
        <p:spPr>
          <a:xfrm flipH="1">
            <a:off x="0" y="1563638"/>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flipH="1">
            <a:off x="0" y="2283718"/>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nvCxnSpPr>
        <p:spPr>
          <a:xfrm flipH="1">
            <a:off x="0" y="3003798"/>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nvCxnSpPr>
        <p:spPr>
          <a:xfrm flipH="1">
            <a:off x="0" y="3723878"/>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userDrawn="1"/>
        </p:nvCxnSpPr>
        <p:spPr>
          <a:xfrm flipH="1">
            <a:off x="0" y="4437836"/>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矩形 31"/>
          <p:cNvSpPr/>
          <p:nvPr userDrawn="1"/>
        </p:nvSpPr>
        <p:spPr>
          <a:xfrm>
            <a:off x="107504" y="987574"/>
            <a:ext cx="72008" cy="5040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3" name="矩形 32"/>
          <p:cNvSpPr/>
          <p:nvPr userDrawn="1"/>
        </p:nvSpPr>
        <p:spPr>
          <a:xfrm>
            <a:off x="197099" y="1203598"/>
            <a:ext cx="72008" cy="2880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4" name="TextBox 33"/>
          <p:cNvSpPr txBox="1"/>
          <p:nvPr userDrawn="1"/>
        </p:nvSpPr>
        <p:spPr>
          <a:xfrm>
            <a:off x="323528" y="1059582"/>
            <a:ext cx="1440160" cy="369332"/>
          </a:xfrm>
          <a:prstGeom prst="rect">
            <a:avLst/>
          </a:prstGeom>
          <a:noFill/>
        </p:spPr>
        <p:txBody>
          <a:bodyPr wrap="square" rtlCol="0">
            <a:spAutoFit/>
          </a:bodyPr>
          <a:lstStyle/>
          <a:p>
            <a:r>
              <a:rPr lang="zh-CN" altLang="en-US" dirty="0">
                <a:solidFill>
                  <a:schemeClr val="tx1"/>
                </a:solidFill>
                <a:latin typeface="微软雅黑" panose="020B0503020204020204" pitchFamily="34" charset="-122"/>
                <a:ea typeface="微软雅黑" panose="020B0503020204020204" pitchFamily="34" charset="-122"/>
              </a:rPr>
              <a:t>企业简介</a:t>
            </a:r>
          </a:p>
        </p:txBody>
      </p:sp>
      <p:sp>
        <p:nvSpPr>
          <p:cNvPr id="36" name="TextBox 35"/>
          <p:cNvSpPr txBox="1"/>
          <p:nvPr userDrawn="1"/>
        </p:nvSpPr>
        <p:spPr>
          <a:xfrm>
            <a:off x="323528" y="1730514"/>
            <a:ext cx="1440160"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企业荣誉</a:t>
            </a:r>
          </a:p>
        </p:txBody>
      </p:sp>
      <p:sp>
        <p:nvSpPr>
          <p:cNvPr id="19" name="TextBox 18"/>
          <p:cNvSpPr txBox="1"/>
          <p:nvPr userDrawn="1"/>
        </p:nvSpPr>
        <p:spPr>
          <a:xfrm>
            <a:off x="323528" y="2450594"/>
            <a:ext cx="1440160"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企业团队</a:t>
            </a:r>
          </a:p>
        </p:txBody>
      </p:sp>
      <p:sp>
        <p:nvSpPr>
          <p:cNvPr id="27" name="TextBox 26"/>
          <p:cNvSpPr txBox="1"/>
          <p:nvPr userDrawn="1"/>
        </p:nvSpPr>
        <p:spPr>
          <a:xfrm>
            <a:off x="323528" y="3170674"/>
            <a:ext cx="1440160"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企业产品</a:t>
            </a:r>
          </a:p>
        </p:txBody>
      </p:sp>
      <p:sp>
        <p:nvSpPr>
          <p:cNvPr id="28" name="TextBox 27"/>
          <p:cNvSpPr txBox="1"/>
          <p:nvPr userDrawn="1"/>
        </p:nvSpPr>
        <p:spPr>
          <a:xfrm>
            <a:off x="323528" y="3930610"/>
            <a:ext cx="1440160"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企业客户</a:t>
            </a:r>
          </a:p>
        </p:txBody>
      </p:sp>
      <p:pic>
        <p:nvPicPr>
          <p:cNvPr id="29" name="图片 28"/>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565807" y="51470"/>
            <a:ext cx="555303" cy="555303"/>
          </a:xfrm>
          <a:prstGeom prst="rect">
            <a:avLst/>
          </a:prstGeom>
          <a:noFill/>
          <a:ln>
            <a:noFill/>
          </a:ln>
        </p:spPr>
      </p:pic>
      <p:sp>
        <p:nvSpPr>
          <p:cNvPr id="30" name="TextBox 29"/>
          <p:cNvSpPr txBox="1"/>
          <p:nvPr userDrawn="1"/>
        </p:nvSpPr>
        <p:spPr>
          <a:xfrm>
            <a:off x="508990" y="529861"/>
            <a:ext cx="659412" cy="292388"/>
          </a:xfrm>
          <a:prstGeom prst="rect">
            <a:avLst/>
          </a:prstGeom>
          <a:noFill/>
        </p:spPr>
        <p:txBody>
          <a:bodyPr wrap="none" rtlCol="0">
            <a:spAutoFit/>
          </a:bodyPr>
          <a:lstStyle/>
          <a:p>
            <a:pPr algn="ctr"/>
            <a:r>
              <a:rPr lang="en-US" altLang="zh-CN" sz="1300" dirty="0">
                <a:solidFill>
                  <a:schemeClr val="bg1"/>
                </a:solidFill>
                <a:latin typeface="微软雅黑" pitchFamily="34" charset="-122"/>
                <a:ea typeface="微软雅黑" pitchFamily="34" charset="-122"/>
              </a:rPr>
              <a:t>LOGO</a:t>
            </a:r>
            <a:endParaRPr lang="zh-CN" altLang="en-US" sz="13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238873890"/>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1000"/>
                                        <p:tgtEl>
                                          <p:spTgt spid="30"/>
                                        </p:tgtEl>
                                      </p:cBhvr>
                                    </p:animEffect>
                                    <p:anim calcmode="lin" valueType="num">
                                      <p:cBhvr>
                                        <p:cTn id="13" dur="1000" fill="hold"/>
                                        <p:tgtEl>
                                          <p:spTgt spid="30"/>
                                        </p:tgtEl>
                                        <p:attrNameLst>
                                          <p:attrName>ppt_x</p:attrName>
                                        </p:attrNameLst>
                                      </p:cBhvr>
                                      <p:tavLst>
                                        <p:tav tm="0">
                                          <p:val>
                                            <p:strVal val="#ppt_x"/>
                                          </p:val>
                                        </p:tav>
                                        <p:tav tm="100000">
                                          <p:val>
                                            <p:strVal val="#ppt_x"/>
                                          </p:val>
                                        </p:tav>
                                      </p:tavLst>
                                    </p:anim>
                                    <p:anim calcmode="lin" valueType="num">
                                      <p:cBhvr>
                                        <p:cTn id="1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16" name="矩形 15"/>
          <p:cNvSpPr/>
          <p:nvPr userDrawn="1"/>
        </p:nvSpPr>
        <p:spPr>
          <a:xfrm>
            <a:off x="0" y="0"/>
            <a:ext cx="169168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5" name="矩形 34"/>
          <p:cNvSpPr/>
          <p:nvPr userDrawn="1"/>
        </p:nvSpPr>
        <p:spPr>
          <a:xfrm>
            <a:off x="0" y="1563638"/>
            <a:ext cx="1691680"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6" name="直接连接符 5"/>
          <p:cNvCxnSpPr/>
          <p:nvPr userDrawn="1"/>
        </p:nvCxnSpPr>
        <p:spPr>
          <a:xfrm>
            <a:off x="0" y="843558"/>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91680" y="0"/>
            <a:ext cx="0" cy="5143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flipH="1">
            <a:off x="0" y="1563638"/>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nvCxnSpPr>
        <p:spPr>
          <a:xfrm flipH="1">
            <a:off x="0" y="2283718"/>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flipH="1">
            <a:off x="0" y="2283718"/>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nvCxnSpPr>
        <p:spPr>
          <a:xfrm flipH="1">
            <a:off x="0" y="3003798"/>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nvCxnSpPr>
        <p:spPr>
          <a:xfrm flipH="1">
            <a:off x="0" y="3723878"/>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userDrawn="1"/>
        </p:nvCxnSpPr>
        <p:spPr>
          <a:xfrm flipH="1">
            <a:off x="0" y="4437836"/>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矩形 31"/>
          <p:cNvSpPr/>
          <p:nvPr userDrawn="1"/>
        </p:nvSpPr>
        <p:spPr>
          <a:xfrm>
            <a:off x="107504" y="1707654"/>
            <a:ext cx="72008" cy="5040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3" name="矩形 32"/>
          <p:cNvSpPr/>
          <p:nvPr userDrawn="1"/>
        </p:nvSpPr>
        <p:spPr>
          <a:xfrm>
            <a:off x="197099" y="1923678"/>
            <a:ext cx="72008" cy="2880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4" name="TextBox 33"/>
          <p:cNvSpPr txBox="1"/>
          <p:nvPr userDrawn="1"/>
        </p:nvSpPr>
        <p:spPr>
          <a:xfrm>
            <a:off x="323528" y="1779662"/>
            <a:ext cx="1440160" cy="369332"/>
          </a:xfrm>
          <a:prstGeom prst="rect">
            <a:avLst/>
          </a:prstGeom>
          <a:noFill/>
        </p:spPr>
        <p:txBody>
          <a:bodyPr wrap="square" rtlCol="0">
            <a:spAutoFit/>
          </a:bodyPr>
          <a:lstStyle/>
          <a:p>
            <a:r>
              <a:rPr lang="zh-CN" altLang="en-US" dirty="0">
                <a:solidFill>
                  <a:schemeClr val="tx1"/>
                </a:solidFill>
                <a:latin typeface="微软雅黑" panose="020B0503020204020204" pitchFamily="34" charset="-122"/>
                <a:ea typeface="微软雅黑" panose="020B0503020204020204" pitchFamily="34" charset="-122"/>
              </a:rPr>
              <a:t>企业荣誉</a:t>
            </a:r>
          </a:p>
        </p:txBody>
      </p:sp>
      <p:cxnSp>
        <p:nvCxnSpPr>
          <p:cNvPr id="17" name="直接连接符 16"/>
          <p:cNvCxnSpPr/>
          <p:nvPr userDrawn="1"/>
        </p:nvCxnSpPr>
        <p:spPr>
          <a:xfrm flipH="1">
            <a:off x="0" y="843558"/>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323528" y="2450594"/>
            <a:ext cx="1440160"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企业团队</a:t>
            </a:r>
          </a:p>
        </p:txBody>
      </p:sp>
      <p:sp>
        <p:nvSpPr>
          <p:cNvPr id="27" name="TextBox 26"/>
          <p:cNvSpPr txBox="1"/>
          <p:nvPr userDrawn="1"/>
        </p:nvSpPr>
        <p:spPr>
          <a:xfrm>
            <a:off x="323528" y="3170674"/>
            <a:ext cx="1440160"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企业产品</a:t>
            </a:r>
          </a:p>
        </p:txBody>
      </p:sp>
      <p:sp>
        <p:nvSpPr>
          <p:cNvPr id="28" name="TextBox 27"/>
          <p:cNvSpPr txBox="1"/>
          <p:nvPr userDrawn="1"/>
        </p:nvSpPr>
        <p:spPr>
          <a:xfrm>
            <a:off x="323528" y="3930610"/>
            <a:ext cx="1440160"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企业客户</a:t>
            </a:r>
          </a:p>
        </p:txBody>
      </p:sp>
      <p:sp>
        <p:nvSpPr>
          <p:cNvPr id="29" name="TextBox 28"/>
          <p:cNvSpPr txBox="1"/>
          <p:nvPr userDrawn="1"/>
        </p:nvSpPr>
        <p:spPr>
          <a:xfrm>
            <a:off x="323528" y="1059582"/>
            <a:ext cx="1440160"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企业简介</a:t>
            </a:r>
          </a:p>
        </p:txBody>
      </p:sp>
      <p:pic>
        <p:nvPicPr>
          <p:cNvPr id="30" name="图片 29"/>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565807" y="51470"/>
            <a:ext cx="555303" cy="555303"/>
          </a:xfrm>
          <a:prstGeom prst="rect">
            <a:avLst/>
          </a:prstGeom>
          <a:noFill/>
          <a:ln>
            <a:noFill/>
          </a:ln>
        </p:spPr>
      </p:pic>
      <p:sp>
        <p:nvSpPr>
          <p:cNvPr id="31" name="TextBox 30"/>
          <p:cNvSpPr txBox="1"/>
          <p:nvPr userDrawn="1"/>
        </p:nvSpPr>
        <p:spPr>
          <a:xfrm>
            <a:off x="508990" y="529861"/>
            <a:ext cx="659412" cy="292388"/>
          </a:xfrm>
          <a:prstGeom prst="rect">
            <a:avLst/>
          </a:prstGeom>
          <a:noFill/>
        </p:spPr>
        <p:txBody>
          <a:bodyPr wrap="none" rtlCol="0">
            <a:spAutoFit/>
          </a:bodyPr>
          <a:lstStyle/>
          <a:p>
            <a:pPr algn="ctr"/>
            <a:r>
              <a:rPr lang="en-US" altLang="zh-CN" sz="1300" dirty="0">
                <a:solidFill>
                  <a:schemeClr val="bg1"/>
                </a:solidFill>
                <a:latin typeface="微软雅黑" pitchFamily="34" charset="-122"/>
                <a:ea typeface="微软雅黑" pitchFamily="34" charset="-122"/>
              </a:rPr>
              <a:t>LOGO</a:t>
            </a:r>
            <a:endParaRPr lang="zh-CN" altLang="en-US" sz="13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578079329"/>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16" name="矩形 15"/>
          <p:cNvSpPr/>
          <p:nvPr userDrawn="1"/>
        </p:nvSpPr>
        <p:spPr>
          <a:xfrm>
            <a:off x="0" y="0"/>
            <a:ext cx="169168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5" name="矩形 34"/>
          <p:cNvSpPr/>
          <p:nvPr userDrawn="1"/>
        </p:nvSpPr>
        <p:spPr>
          <a:xfrm>
            <a:off x="0" y="2283718"/>
            <a:ext cx="1691680"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6" name="直接连接符 5"/>
          <p:cNvCxnSpPr/>
          <p:nvPr userDrawn="1"/>
        </p:nvCxnSpPr>
        <p:spPr>
          <a:xfrm>
            <a:off x="0" y="843558"/>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91680" y="0"/>
            <a:ext cx="0" cy="5143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flipH="1">
            <a:off x="0" y="1563638"/>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nvCxnSpPr>
        <p:spPr>
          <a:xfrm flipH="1">
            <a:off x="0" y="2283718"/>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flipH="1">
            <a:off x="0" y="2283718"/>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nvCxnSpPr>
        <p:spPr>
          <a:xfrm flipH="1">
            <a:off x="0" y="3003798"/>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nvCxnSpPr>
        <p:spPr>
          <a:xfrm flipH="1">
            <a:off x="0" y="3723878"/>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userDrawn="1"/>
        </p:nvCxnSpPr>
        <p:spPr>
          <a:xfrm flipH="1">
            <a:off x="0" y="4437836"/>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矩形 31"/>
          <p:cNvSpPr/>
          <p:nvPr userDrawn="1"/>
        </p:nvSpPr>
        <p:spPr>
          <a:xfrm>
            <a:off x="107504" y="2414404"/>
            <a:ext cx="72008" cy="5040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3" name="矩形 32"/>
          <p:cNvSpPr/>
          <p:nvPr userDrawn="1"/>
        </p:nvSpPr>
        <p:spPr>
          <a:xfrm>
            <a:off x="197099" y="2630428"/>
            <a:ext cx="72008" cy="2880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4" name="TextBox 33"/>
          <p:cNvSpPr txBox="1"/>
          <p:nvPr userDrawn="1"/>
        </p:nvSpPr>
        <p:spPr>
          <a:xfrm>
            <a:off x="323528" y="2486412"/>
            <a:ext cx="1440160" cy="369332"/>
          </a:xfrm>
          <a:prstGeom prst="rect">
            <a:avLst/>
          </a:prstGeom>
          <a:noFill/>
        </p:spPr>
        <p:txBody>
          <a:bodyPr wrap="square" rtlCol="0">
            <a:spAutoFit/>
          </a:bodyPr>
          <a:lstStyle/>
          <a:p>
            <a:r>
              <a:rPr lang="zh-CN" altLang="en-US" dirty="0">
                <a:solidFill>
                  <a:schemeClr val="tx1"/>
                </a:solidFill>
                <a:latin typeface="微软雅黑" panose="020B0503020204020204" pitchFamily="34" charset="-122"/>
                <a:ea typeface="微软雅黑" panose="020B0503020204020204" pitchFamily="34" charset="-122"/>
              </a:rPr>
              <a:t>企业团队</a:t>
            </a:r>
          </a:p>
        </p:txBody>
      </p:sp>
      <p:cxnSp>
        <p:nvCxnSpPr>
          <p:cNvPr id="17" name="直接连接符 16"/>
          <p:cNvCxnSpPr/>
          <p:nvPr userDrawn="1"/>
        </p:nvCxnSpPr>
        <p:spPr>
          <a:xfrm flipH="1">
            <a:off x="0" y="843558"/>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userDrawn="1"/>
        </p:nvSpPr>
        <p:spPr>
          <a:xfrm>
            <a:off x="323528" y="3170674"/>
            <a:ext cx="1440160"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企业产品</a:t>
            </a:r>
          </a:p>
        </p:txBody>
      </p:sp>
      <p:sp>
        <p:nvSpPr>
          <p:cNvPr id="30" name="TextBox 29"/>
          <p:cNvSpPr txBox="1"/>
          <p:nvPr userDrawn="1"/>
        </p:nvSpPr>
        <p:spPr>
          <a:xfrm>
            <a:off x="323528" y="3930610"/>
            <a:ext cx="1440160"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企业客户</a:t>
            </a:r>
          </a:p>
        </p:txBody>
      </p:sp>
      <p:sp>
        <p:nvSpPr>
          <p:cNvPr id="31" name="TextBox 30"/>
          <p:cNvSpPr txBox="1"/>
          <p:nvPr userDrawn="1"/>
        </p:nvSpPr>
        <p:spPr>
          <a:xfrm>
            <a:off x="323528" y="1730514"/>
            <a:ext cx="1440160"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企业荣誉</a:t>
            </a:r>
          </a:p>
        </p:txBody>
      </p:sp>
      <p:sp>
        <p:nvSpPr>
          <p:cNvPr id="36" name="TextBox 35"/>
          <p:cNvSpPr txBox="1"/>
          <p:nvPr userDrawn="1"/>
        </p:nvSpPr>
        <p:spPr>
          <a:xfrm>
            <a:off x="323528" y="1059582"/>
            <a:ext cx="1440160"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企业简介</a:t>
            </a:r>
          </a:p>
        </p:txBody>
      </p:sp>
      <p:pic>
        <p:nvPicPr>
          <p:cNvPr id="37" name="图片 36"/>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565807" y="51470"/>
            <a:ext cx="555303" cy="555303"/>
          </a:xfrm>
          <a:prstGeom prst="rect">
            <a:avLst/>
          </a:prstGeom>
          <a:noFill/>
          <a:ln>
            <a:noFill/>
          </a:ln>
        </p:spPr>
      </p:pic>
      <p:sp>
        <p:nvSpPr>
          <p:cNvPr id="38" name="TextBox 37"/>
          <p:cNvSpPr txBox="1"/>
          <p:nvPr userDrawn="1"/>
        </p:nvSpPr>
        <p:spPr>
          <a:xfrm>
            <a:off x="508990" y="529861"/>
            <a:ext cx="659412" cy="292388"/>
          </a:xfrm>
          <a:prstGeom prst="rect">
            <a:avLst/>
          </a:prstGeom>
          <a:noFill/>
        </p:spPr>
        <p:txBody>
          <a:bodyPr wrap="none" rtlCol="0">
            <a:spAutoFit/>
          </a:bodyPr>
          <a:lstStyle/>
          <a:p>
            <a:pPr algn="ctr"/>
            <a:r>
              <a:rPr lang="en-US" altLang="zh-CN" sz="1300" dirty="0">
                <a:solidFill>
                  <a:schemeClr val="bg1"/>
                </a:solidFill>
                <a:latin typeface="微软雅黑" pitchFamily="34" charset="-122"/>
                <a:ea typeface="微软雅黑" pitchFamily="34" charset="-122"/>
              </a:rPr>
              <a:t>LOGO</a:t>
            </a:r>
            <a:endParaRPr lang="zh-CN" altLang="en-US" sz="13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436861720"/>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1000"/>
                                        <p:tgtEl>
                                          <p:spTgt spid="38"/>
                                        </p:tgtEl>
                                      </p:cBhvr>
                                    </p:animEffect>
                                    <p:anim calcmode="lin" valueType="num">
                                      <p:cBhvr>
                                        <p:cTn id="13" dur="1000" fill="hold"/>
                                        <p:tgtEl>
                                          <p:spTgt spid="38"/>
                                        </p:tgtEl>
                                        <p:attrNameLst>
                                          <p:attrName>ppt_x</p:attrName>
                                        </p:attrNameLst>
                                      </p:cBhvr>
                                      <p:tavLst>
                                        <p:tav tm="0">
                                          <p:val>
                                            <p:strVal val="#ppt_x"/>
                                          </p:val>
                                        </p:tav>
                                        <p:tav tm="100000">
                                          <p:val>
                                            <p:strVal val="#ppt_x"/>
                                          </p:val>
                                        </p:tav>
                                      </p:tavLst>
                                    </p:anim>
                                    <p:anim calcmode="lin" valueType="num">
                                      <p:cBhvr>
                                        <p:cTn id="14"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16" name="矩形 15"/>
          <p:cNvSpPr/>
          <p:nvPr userDrawn="1"/>
        </p:nvSpPr>
        <p:spPr>
          <a:xfrm>
            <a:off x="0" y="0"/>
            <a:ext cx="169168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5" name="矩形 34"/>
          <p:cNvSpPr/>
          <p:nvPr userDrawn="1"/>
        </p:nvSpPr>
        <p:spPr>
          <a:xfrm>
            <a:off x="0" y="3003798"/>
            <a:ext cx="1691680"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6" name="直接连接符 5"/>
          <p:cNvCxnSpPr/>
          <p:nvPr userDrawn="1"/>
        </p:nvCxnSpPr>
        <p:spPr>
          <a:xfrm>
            <a:off x="0" y="843558"/>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91680" y="0"/>
            <a:ext cx="0" cy="5143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flipH="1">
            <a:off x="0" y="1563638"/>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nvCxnSpPr>
        <p:spPr>
          <a:xfrm flipH="1">
            <a:off x="0" y="2283718"/>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flipH="1">
            <a:off x="0" y="2283718"/>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nvCxnSpPr>
        <p:spPr>
          <a:xfrm flipH="1">
            <a:off x="0" y="3003798"/>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nvCxnSpPr>
        <p:spPr>
          <a:xfrm flipH="1">
            <a:off x="0" y="3723878"/>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userDrawn="1"/>
        </p:nvCxnSpPr>
        <p:spPr>
          <a:xfrm flipH="1">
            <a:off x="0" y="4437836"/>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矩形 31"/>
          <p:cNvSpPr/>
          <p:nvPr userDrawn="1"/>
        </p:nvSpPr>
        <p:spPr>
          <a:xfrm>
            <a:off x="107504" y="3134484"/>
            <a:ext cx="72008" cy="5040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3" name="矩形 32"/>
          <p:cNvSpPr/>
          <p:nvPr userDrawn="1"/>
        </p:nvSpPr>
        <p:spPr>
          <a:xfrm>
            <a:off x="197099" y="3350508"/>
            <a:ext cx="72008" cy="2880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4" name="TextBox 33"/>
          <p:cNvSpPr txBox="1"/>
          <p:nvPr userDrawn="1"/>
        </p:nvSpPr>
        <p:spPr>
          <a:xfrm>
            <a:off x="323528" y="3206492"/>
            <a:ext cx="1440160" cy="369332"/>
          </a:xfrm>
          <a:prstGeom prst="rect">
            <a:avLst/>
          </a:prstGeom>
          <a:noFill/>
        </p:spPr>
        <p:txBody>
          <a:bodyPr wrap="square" rtlCol="0">
            <a:spAutoFit/>
          </a:bodyPr>
          <a:lstStyle/>
          <a:p>
            <a:r>
              <a:rPr lang="zh-CN" altLang="en-US" dirty="0">
                <a:solidFill>
                  <a:schemeClr val="tx1"/>
                </a:solidFill>
                <a:latin typeface="微软雅黑" panose="020B0503020204020204" pitchFamily="34" charset="-122"/>
                <a:ea typeface="微软雅黑" panose="020B0503020204020204" pitchFamily="34" charset="-122"/>
              </a:rPr>
              <a:t>企业产品</a:t>
            </a:r>
          </a:p>
        </p:txBody>
      </p:sp>
      <p:cxnSp>
        <p:nvCxnSpPr>
          <p:cNvPr id="17" name="直接连接符 16"/>
          <p:cNvCxnSpPr/>
          <p:nvPr userDrawn="1"/>
        </p:nvCxnSpPr>
        <p:spPr>
          <a:xfrm flipH="1">
            <a:off x="0" y="843558"/>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323528" y="3930610"/>
            <a:ext cx="1440160"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企业客户</a:t>
            </a:r>
          </a:p>
        </p:txBody>
      </p:sp>
      <p:sp>
        <p:nvSpPr>
          <p:cNvPr id="27" name="TextBox 26"/>
          <p:cNvSpPr txBox="1"/>
          <p:nvPr userDrawn="1"/>
        </p:nvSpPr>
        <p:spPr>
          <a:xfrm>
            <a:off x="323528" y="1730514"/>
            <a:ext cx="1440160"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企业荣誉</a:t>
            </a:r>
          </a:p>
        </p:txBody>
      </p:sp>
      <p:sp>
        <p:nvSpPr>
          <p:cNvPr id="28" name="TextBox 27"/>
          <p:cNvSpPr txBox="1"/>
          <p:nvPr userDrawn="1"/>
        </p:nvSpPr>
        <p:spPr>
          <a:xfrm>
            <a:off x="323528" y="2450594"/>
            <a:ext cx="1440160"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企业团队</a:t>
            </a:r>
          </a:p>
        </p:txBody>
      </p:sp>
      <p:sp>
        <p:nvSpPr>
          <p:cNvPr id="29" name="TextBox 28"/>
          <p:cNvSpPr txBox="1"/>
          <p:nvPr userDrawn="1"/>
        </p:nvSpPr>
        <p:spPr>
          <a:xfrm>
            <a:off x="323528" y="1059582"/>
            <a:ext cx="1440160"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企业简介</a:t>
            </a:r>
          </a:p>
        </p:txBody>
      </p:sp>
      <p:pic>
        <p:nvPicPr>
          <p:cNvPr id="30" name="图片 29"/>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565807" y="51470"/>
            <a:ext cx="555303" cy="555303"/>
          </a:xfrm>
          <a:prstGeom prst="rect">
            <a:avLst/>
          </a:prstGeom>
          <a:noFill/>
          <a:ln>
            <a:noFill/>
          </a:ln>
        </p:spPr>
      </p:pic>
      <p:sp>
        <p:nvSpPr>
          <p:cNvPr id="31" name="TextBox 30"/>
          <p:cNvSpPr txBox="1"/>
          <p:nvPr userDrawn="1"/>
        </p:nvSpPr>
        <p:spPr>
          <a:xfrm>
            <a:off x="508990" y="529861"/>
            <a:ext cx="659412" cy="292388"/>
          </a:xfrm>
          <a:prstGeom prst="rect">
            <a:avLst/>
          </a:prstGeom>
          <a:noFill/>
        </p:spPr>
        <p:txBody>
          <a:bodyPr wrap="none" rtlCol="0">
            <a:spAutoFit/>
          </a:bodyPr>
          <a:lstStyle/>
          <a:p>
            <a:pPr algn="ctr"/>
            <a:r>
              <a:rPr lang="en-US" altLang="zh-CN" sz="1300" dirty="0">
                <a:solidFill>
                  <a:schemeClr val="bg1"/>
                </a:solidFill>
                <a:latin typeface="微软雅黑" pitchFamily="34" charset="-122"/>
                <a:ea typeface="微软雅黑" pitchFamily="34" charset="-122"/>
              </a:rPr>
              <a:t>LOGO</a:t>
            </a:r>
            <a:endParaRPr lang="zh-CN" altLang="en-US" sz="13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683243677"/>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
        <p:nvSpPr>
          <p:cNvPr id="16" name="矩形 15"/>
          <p:cNvSpPr/>
          <p:nvPr userDrawn="1"/>
        </p:nvSpPr>
        <p:spPr>
          <a:xfrm>
            <a:off x="0" y="0"/>
            <a:ext cx="169168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5" name="矩形 34"/>
          <p:cNvSpPr/>
          <p:nvPr userDrawn="1"/>
        </p:nvSpPr>
        <p:spPr>
          <a:xfrm>
            <a:off x="0" y="3723878"/>
            <a:ext cx="1691680"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6" name="直接连接符 5"/>
          <p:cNvCxnSpPr/>
          <p:nvPr userDrawn="1"/>
        </p:nvCxnSpPr>
        <p:spPr>
          <a:xfrm>
            <a:off x="0" y="843558"/>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91680" y="0"/>
            <a:ext cx="0" cy="5143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flipH="1">
            <a:off x="0" y="1563638"/>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nvCxnSpPr>
        <p:spPr>
          <a:xfrm flipH="1">
            <a:off x="0" y="2283718"/>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flipH="1">
            <a:off x="0" y="2283718"/>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nvCxnSpPr>
        <p:spPr>
          <a:xfrm flipH="1">
            <a:off x="0" y="3003798"/>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nvCxnSpPr>
        <p:spPr>
          <a:xfrm flipH="1">
            <a:off x="0" y="3723878"/>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userDrawn="1"/>
        </p:nvCxnSpPr>
        <p:spPr>
          <a:xfrm flipH="1">
            <a:off x="0" y="4437836"/>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5" name="图片 24"/>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565807" y="51470"/>
            <a:ext cx="555303" cy="555303"/>
          </a:xfrm>
          <a:prstGeom prst="rect">
            <a:avLst/>
          </a:prstGeom>
          <a:noFill/>
          <a:ln>
            <a:noFill/>
          </a:ln>
        </p:spPr>
      </p:pic>
      <p:sp>
        <p:nvSpPr>
          <p:cNvPr id="26" name="TextBox 25"/>
          <p:cNvSpPr txBox="1"/>
          <p:nvPr userDrawn="1"/>
        </p:nvSpPr>
        <p:spPr>
          <a:xfrm>
            <a:off x="508990" y="529861"/>
            <a:ext cx="659412" cy="292388"/>
          </a:xfrm>
          <a:prstGeom prst="rect">
            <a:avLst/>
          </a:prstGeom>
          <a:noFill/>
        </p:spPr>
        <p:txBody>
          <a:bodyPr wrap="none" rtlCol="0">
            <a:spAutoFit/>
          </a:bodyPr>
          <a:lstStyle/>
          <a:p>
            <a:pPr algn="ctr"/>
            <a:r>
              <a:rPr lang="en-US" altLang="zh-CN" sz="1300" dirty="0">
                <a:solidFill>
                  <a:schemeClr val="bg1"/>
                </a:solidFill>
                <a:latin typeface="微软雅黑" pitchFamily="34" charset="-122"/>
                <a:ea typeface="微软雅黑" pitchFamily="34" charset="-122"/>
              </a:rPr>
              <a:t>LOGO</a:t>
            </a:r>
            <a:endParaRPr lang="zh-CN" altLang="en-US" sz="1300" dirty="0">
              <a:solidFill>
                <a:schemeClr val="bg1"/>
              </a:solidFill>
              <a:latin typeface="微软雅黑" pitchFamily="34" charset="-122"/>
              <a:ea typeface="微软雅黑" pitchFamily="34" charset="-122"/>
            </a:endParaRPr>
          </a:p>
        </p:txBody>
      </p:sp>
      <p:sp>
        <p:nvSpPr>
          <p:cNvPr id="32" name="矩形 31"/>
          <p:cNvSpPr/>
          <p:nvPr userDrawn="1"/>
        </p:nvSpPr>
        <p:spPr>
          <a:xfrm>
            <a:off x="107504" y="3854564"/>
            <a:ext cx="72008" cy="5040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3" name="矩形 32"/>
          <p:cNvSpPr/>
          <p:nvPr userDrawn="1"/>
        </p:nvSpPr>
        <p:spPr>
          <a:xfrm>
            <a:off x="197099" y="4070588"/>
            <a:ext cx="72008" cy="2880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4" name="TextBox 33"/>
          <p:cNvSpPr txBox="1"/>
          <p:nvPr userDrawn="1"/>
        </p:nvSpPr>
        <p:spPr>
          <a:xfrm>
            <a:off x="323528" y="3926572"/>
            <a:ext cx="1440160" cy="369332"/>
          </a:xfrm>
          <a:prstGeom prst="rect">
            <a:avLst/>
          </a:prstGeom>
          <a:noFill/>
        </p:spPr>
        <p:txBody>
          <a:bodyPr wrap="square" rtlCol="0">
            <a:spAutoFit/>
          </a:bodyPr>
          <a:lstStyle/>
          <a:p>
            <a:r>
              <a:rPr lang="zh-CN" altLang="en-US" dirty="0">
                <a:solidFill>
                  <a:schemeClr val="tx1"/>
                </a:solidFill>
                <a:latin typeface="微软雅黑" panose="020B0503020204020204" pitchFamily="34" charset="-122"/>
                <a:ea typeface="微软雅黑" panose="020B0503020204020204" pitchFamily="34" charset="-122"/>
              </a:rPr>
              <a:t>企业客户</a:t>
            </a:r>
          </a:p>
        </p:txBody>
      </p:sp>
      <p:cxnSp>
        <p:nvCxnSpPr>
          <p:cNvPr id="17" name="直接连接符 16"/>
          <p:cNvCxnSpPr/>
          <p:nvPr userDrawn="1"/>
        </p:nvCxnSpPr>
        <p:spPr>
          <a:xfrm flipH="1">
            <a:off x="0" y="843558"/>
            <a:ext cx="1691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323528" y="1730514"/>
            <a:ext cx="1440160"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企业荣誉</a:t>
            </a:r>
          </a:p>
        </p:txBody>
      </p:sp>
      <p:sp>
        <p:nvSpPr>
          <p:cNvPr id="27" name="TextBox 26"/>
          <p:cNvSpPr txBox="1"/>
          <p:nvPr userDrawn="1"/>
        </p:nvSpPr>
        <p:spPr>
          <a:xfrm>
            <a:off x="323528" y="2450594"/>
            <a:ext cx="1440160"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企业团队</a:t>
            </a:r>
          </a:p>
        </p:txBody>
      </p:sp>
      <p:sp>
        <p:nvSpPr>
          <p:cNvPr id="28" name="TextBox 27"/>
          <p:cNvSpPr txBox="1"/>
          <p:nvPr userDrawn="1"/>
        </p:nvSpPr>
        <p:spPr>
          <a:xfrm>
            <a:off x="323528" y="3170674"/>
            <a:ext cx="1440160"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企业产品</a:t>
            </a:r>
          </a:p>
        </p:txBody>
      </p:sp>
      <p:sp>
        <p:nvSpPr>
          <p:cNvPr id="29" name="TextBox 28"/>
          <p:cNvSpPr txBox="1"/>
          <p:nvPr userDrawn="1"/>
        </p:nvSpPr>
        <p:spPr>
          <a:xfrm>
            <a:off x="323528" y="1059582"/>
            <a:ext cx="1440160"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企业简介</a:t>
            </a:r>
          </a:p>
        </p:txBody>
      </p:sp>
    </p:spTree>
    <p:extLst>
      <p:ext uri="{BB962C8B-B14F-4D97-AF65-F5344CB8AC3E}">
        <p14:creationId xmlns:p14="http://schemas.microsoft.com/office/powerpoint/2010/main" val="4179774751"/>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image" Target="../media/image1.jpg"/><Relationship Id="rId5" Type="http://schemas.openxmlformats.org/officeDocument/2006/relationships/slideLayout" Target="../slideLayouts/slideLayout9.xml"/><Relationship Id="rId10" Type="http://schemas.openxmlformats.org/officeDocument/2006/relationships/theme" Target="../theme/theme2.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0" r:id="rId1"/>
    <p:sldLayoutId id="2147483656" r:id="rId2"/>
    <p:sldLayoutId id="2147483677" r:id="rId3"/>
    <p:sldLayoutId id="2147483679" r:id="rId4"/>
  </p:sldLayoutIdLst>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p:txStyles>
    <p:titleStyle>
      <a:lvl1pPr algn="ctr" rtl="0" fontAlgn="base">
        <a:spcBef>
          <a:spcPct val="0"/>
        </a:spcBef>
        <a:spcAft>
          <a:spcPct val="0"/>
        </a:spcAft>
        <a:defRPr sz="4400" kern="1200">
          <a:solidFill>
            <a:schemeClr val="tx1"/>
          </a:solidFill>
          <a:latin typeface="+mj-lt"/>
          <a:ea typeface="微软雅黑" pitchFamily="34" charset="-122"/>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微软雅黑" pitchFamily="34" charset="-122"/>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微软雅黑" pitchFamily="34" charset="-122"/>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微软雅黑" pitchFamily="34" charset="-122"/>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微软雅黑" pitchFamily="34" charset="-122"/>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E2D80FF4-32D5-4038-94CF-21150158B013}" type="datetimeFigureOut">
              <a:rPr lang="zh-CN" altLang="en-US" smtClean="0"/>
              <a:t>2017/6/17</a:t>
            </a:fld>
            <a:endParaRPr lang="zh-CN" altLang="en-US"/>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C8EB348-6F46-4D42-B546-46E5186B4B4C}" type="slidenum">
              <a:rPr lang="zh-CN" altLang="en-US" smtClean="0"/>
              <a:t>‹#›</a:t>
            </a:fld>
            <a:endParaRPr lang="zh-CN" altLang="en-US"/>
          </a:p>
        </p:txBody>
      </p:sp>
    </p:spTree>
    <p:extLst>
      <p:ext uri="{BB962C8B-B14F-4D97-AF65-F5344CB8AC3E}">
        <p14:creationId xmlns:p14="http://schemas.microsoft.com/office/powerpoint/2010/main" val="1469223523"/>
      </p:ext>
    </p:extLst>
  </p:cSld>
  <p:clrMap bg1="lt1" tx1="dk1" bg2="lt2" tx2="dk2" accent1="accent1" accent2="accent2" accent3="accent3" accent4="accent4" accent5="accent5" accent6="accent6" hlink="hlink" folHlink="folHlink"/>
  <p:sldLayoutIdLst>
    <p:sldLayoutId id="2147483664" r:id="rId1"/>
    <p:sldLayoutId id="2147483669" r:id="rId2"/>
    <p:sldLayoutId id="2147483670" r:id="rId3"/>
    <p:sldLayoutId id="2147483671" r:id="rId4"/>
    <p:sldLayoutId id="2147483672" r:id="rId5"/>
    <p:sldLayoutId id="2147483667" r:id="rId6"/>
    <p:sldLayoutId id="2147483673" r:id="rId7"/>
    <p:sldLayoutId id="2147483676" r:id="rId8"/>
    <p:sldLayoutId id="2147483678" r:id="rId9"/>
  </p:sldLayoutIdLst>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23.jp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3.xml"/><Relationship Id="rId4" Type="http://schemas.openxmlformats.org/officeDocument/2006/relationships/image" Target="../media/image4.jpe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4.xml"/><Relationship Id="rId4" Type="http://schemas.openxmlformats.org/officeDocument/2006/relationships/image" Target="../media/image4.jpeg"/></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tags" Target="../tags/tag5.xml"/><Relationship Id="rId4" Type="http://schemas.openxmlformats.org/officeDocument/2006/relationships/image" Target="../media/image4.jpe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38.jpe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3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tags" Target="../tags/tag6.xml"/><Relationship Id="rId4" Type="http://schemas.openxmlformats.org/officeDocument/2006/relationships/image" Target="../media/image4.jpeg"/></Relationships>
</file>

<file path=ppt/slides/_rels/slide3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8.xml"/><Relationship Id="rId1" Type="http://schemas.openxmlformats.org/officeDocument/2006/relationships/slideLayout" Target="../slideLayouts/slideLayout9.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dirty="0"/>
          </a:p>
        </p:txBody>
      </p:sp>
      <p:sp>
        <p:nvSpPr>
          <p:cNvPr id="3" name="副标题 2"/>
          <p:cNvSpPr>
            <a:spLocks noGrp="1"/>
          </p:cNvSpPr>
          <p:nvPr>
            <p:ph type="subTitle" idx="1"/>
          </p:nvPr>
        </p:nvSpPr>
        <p:spPr/>
        <p:txBody>
          <a:bodyPr/>
          <a:lstStyle/>
          <a:p>
            <a:endParaRPr lang="zh-CN" altLang="en-US"/>
          </a:p>
        </p:txBody>
      </p:sp>
      <p:pic>
        <p:nvPicPr>
          <p:cNvPr id="8" name="Picture 4" descr="F:\0PPT素材\背景及图片\白麻子.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1" name="椭圆 10"/>
          <p:cNvSpPr/>
          <p:nvPr/>
        </p:nvSpPr>
        <p:spPr>
          <a:xfrm>
            <a:off x="1256583" y="3729788"/>
            <a:ext cx="677676" cy="677676"/>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458033" y="1269680"/>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216986" y="4440947"/>
            <a:ext cx="301060" cy="301060"/>
            <a:chOff x="304800" y="673100"/>
            <a:chExt cx="4000500" cy="4000500"/>
          </a:xfrm>
          <a:effectLst>
            <a:outerShdw blurRad="381000" dist="152400" dir="8100000" algn="tr" rotWithShape="0">
              <a:prstClr val="black">
                <a:alpha val="70000"/>
              </a:prstClr>
            </a:outerShdw>
          </a:effectLst>
        </p:grpSpPr>
        <p:sp>
          <p:nvSpPr>
            <p:cNvPr id="14" name="同心圆 1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椭圆 14"/>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2555140" y="809202"/>
            <a:ext cx="623903" cy="623903"/>
            <a:chOff x="304800" y="673100"/>
            <a:chExt cx="4000500" cy="4000500"/>
          </a:xfrm>
          <a:effectLst>
            <a:outerShdw blurRad="317500" dist="190500" dir="8100000" algn="tr" rotWithShape="0">
              <a:prstClr val="black">
                <a:alpha val="50000"/>
              </a:prstClr>
            </a:outerShdw>
          </a:effectLst>
        </p:grpSpPr>
        <p:sp>
          <p:nvSpPr>
            <p:cNvPr id="17" name="同心圆 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椭圆 1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2098095" y="4423601"/>
            <a:ext cx="219777" cy="219777"/>
            <a:chOff x="304800" y="673100"/>
            <a:chExt cx="4000500" cy="4000500"/>
          </a:xfrm>
          <a:effectLst>
            <a:outerShdw blurRad="381000" dist="152400" dir="8100000" algn="tr" rotWithShape="0">
              <a:prstClr val="black">
                <a:alpha val="70000"/>
              </a:prstClr>
            </a:outerShdw>
          </a:effectLst>
        </p:grpSpPr>
        <p:sp>
          <p:nvSpPr>
            <p:cNvPr id="20" name="同心圆 1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椭圆 2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773523" y="3230102"/>
            <a:ext cx="287919" cy="287919"/>
            <a:chOff x="304800" y="673100"/>
            <a:chExt cx="4000500" cy="4000500"/>
          </a:xfrm>
          <a:effectLst>
            <a:outerShdw blurRad="381000" dist="152400" dir="8100000" algn="tr" rotWithShape="0">
              <a:prstClr val="black">
                <a:alpha val="70000"/>
              </a:prstClr>
            </a:outerShdw>
          </a:effectLst>
        </p:grpSpPr>
        <p:sp>
          <p:nvSpPr>
            <p:cNvPr id="23" name="同心圆 2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椭圆 2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椭圆 24"/>
          <p:cNvSpPr/>
          <p:nvPr/>
        </p:nvSpPr>
        <p:spPr>
          <a:xfrm>
            <a:off x="8502276" y="4295806"/>
            <a:ext cx="412166" cy="412166"/>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24239" y="3866717"/>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3600309" y="4149156"/>
            <a:ext cx="452191" cy="452191"/>
            <a:chOff x="304800" y="673100"/>
            <a:chExt cx="4000500" cy="4000500"/>
          </a:xfrm>
          <a:effectLst>
            <a:outerShdw blurRad="317500" dist="1905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椭圆 2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2295249" y="1851531"/>
            <a:ext cx="6810579" cy="1258798"/>
            <a:chOff x="4304043" y="1286668"/>
            <a:chExt cx="3837944" cy="2757793"/>
          </a:xfrm>
          <a:effectLst>
            <a:outerShdw blurRad="381000" dist="254000" dir="8100000" algn="tr" rotWithShape="0">
              <a:prstClr val="black">
                <a:alpha val="40000"/>
              </a:prstClr>
            </a:outerShdw>
          </a:effectLst>
        </p:grpSpPr>
        <p:sp>
          <p:nvSpPr>
            <p:cNvPr id="36" name="圆角矩形 35"/>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a:off x="4351930" y="1373339"/>
              <a:ext cx="376460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椭圆 37"/>
          <p:cNvSpPr/>
          <p:nvPr/>
        </p:nvSpPr>
        <p:spPr>
          <a:xfrm>
            <a:off x="479789" y="4314421"/>
            <a:ext cx="379661" cy="379661"/>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p:cNvGrpSpPr/>
          <p:nvPr/>
        </p:nvGrpSpPr>
        <p:grpSpPr>
          <a:xfrm>
            <a:off x="2479789" y="3699099"/>
            <a:ext cx="301060" cy="301060"/>
            <a:chOff x="304800" y="673100"/>
            <a:chExt cx="4000500" cy="4000500"/>
          </a:xfrm>
          <a:effectLst>
            <a:outerShdw blurRad="381000" dist="152400" dir="8100000" algn="tr" rotWithShape="0">
              <a:prstClr val="black">
                <a:alpha val="70000"/>
              </a:prstClr>
            </a:outerShdw>
          </a:effectLst>
        </p:grpSpPr>
        <p:sp>
          <p:nvSpPr>
            <p:cNvPr id="40" name="同心圆 3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椭圆 4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a:off x="2470196" y="249672"/>
            <a:ext cx="219777" cy="219777"/>
            <a:chOff x="304800" y="673100"/>
            <a:chExt cx="4000500" cy="4000500"/>
          </a:xfrm>
          <a:effectLst>
            <a:outerShdw blurRad="381000" dist="152400" dir="8100000" algn="tr" rotWithShape="0">
              <a:prstClr val="black">
                <a:alpha val="70000"/>
              </a:prstClr>
            </a:outerShdw>
          </a:effectLst>
        </p:grpSpPr>
        <p:sp>
          <p:nvSpPr>
            <p:cNvPr id="43" name="同心圆 4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椭圆 4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p:nvGrpSpPr>
        <p:grpSpPr>
          <a:xfrm>
            <a:off x="786091" y="833234"/>
            <a:ext cx="287919" cy="287919"/>
            <a:chOff x="304800" y="673100"/>
            <a:chExt cx="4000500" cy="4000500"/>
          </a:xfrm>
          <a:effectLst>
            <a:outerShdw blurRad="381000" dist="152400" dir="8100000" algn="tr" rotWithShape="0">
              <a:prstClr val="black">
                <a:alpha val="70000"/>
              </a:prstClr>
            </a:outerShdw>
          </a:effectLst>
        </p:grpSpPr>
        <p:sp>
          <p:nvSpPr>
            <p:cNvPr id="46" name="同心圆 4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椭圆 46"/>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椭圆 47"/>
          <p:cNvSpPr/>
          <p:nvPr/>
        </p:nvSpPr>
        <p:spPr>
          <a:xfrm>
            <a:off x="2170889" y="574568"/>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组合 48"/>
          <p:cNvGrpSpPr/>
          <p:nvPr/>
        </p:nvGrpSpPr>
        <p:grpSpPr>
          <a:xfrm>
            <a:off x="503923" y="1269680"/>
            <a:ext cx="727904" cy="727904"/>
            <a:chOff x="304800" y="673100"/>
            <a:chExt cx="4000500" cy="4000500"/>
          </a:xfrm>
          <a:effectLst>
            <a:outerShdw blurRad="317500" dist="1905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1" name="椭圆 5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p:cNvGrpSpPr/>
          <p:nvPr/>
        </p:nvGrpSpPr>
        <p:grpSpPr>
          <a:xfrm>
            <a:off x="3610178" y="367912"/>
            <a:ext cx="287919" cy="287919"/>
            <a:chOff x="304800" y="673100"/>
            <a:chExt cx="4000500" cy="4000500"/>
          </a:xfrm>
          <a:effectLst>
            <a:outerShdw blurRad="381000" dist="152400" dir="8100000" algn="tr" rotWithShape="0">
              <a:prstClr val="black">
                <a:alpha val="7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4" name="椭圆 5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椭圆 54"/>
          <p:cNvSpPr/>
          <p:nvPr/>
        </p:nvSpPr>
        <p:spPr>
          <a:xfrm>
            <a:off x="464438" y="2571750"/>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TextBox 55"/>
          <p:cNvSpPr txBox="1"/>
          <p:nvPr/>
        </p:nvSpPr>
        <p:spPr>
          <a:xfrm>
            <a:off x="3226479" y="2006540"/>
            <a:ext cx="5711820" cy="769441"/>
          </a:xfrm>
          <a:prstGeom prst="rect">
            <a:avLst/>
          </a:prstGeom>
          <a:noFill/>
        </p:spPr>
        <p:txBody>
          <a:bodyPr wrap="none" rtlCol="0">
            <a:spAutoFit/>
          </a:bodyPr>
          <a:lstStyle/>
          <a:p>
            <a:r>
              <a:rPr lang="zh-CN" altLang="en-US" sz="4400" dirty="0">
                <a:latin typeface="微软雅黑" pitchFamily="34" charset="-122"/>
                <a:ea typeface="微软雅黑" pitchFamily="34" charset="-122"/>
              </a:rPr>
              <a:t>企业文化宣传</a:t>
            </a:r>
            <a:r>
              <a:rPr lang="en-US" altLang="zh-CN" sz="4400" dirty="0">
                <a:latin typeface="微软雅黑" pitchFamily="34" charset="-122"/>
                <a:ea typeface="微软雅黑" pitchFamily="34" charset="-122"/>
              </a:rPr>
              <a:t>PPT</a:t>
            </a:r>
            <a:r>
              <a:rPr lang="zh-CN" altLang="en-US" sz="4400" dirty="0">
                <a:latin typeface="微软雅黑" pitchFamily="34" charset="-122"/>
                <a:ea typeface="微软雅黑" pitchFamily="34" charset="-122"/>
              </a:rPr>
              <a:t>模板</a:t>
            </a:r>
          </a:p>
        </p:txBody>
      </p:sp>
      <p:sp>
        <p:nvSpPr>
          <p:cNvPr id="57" name="TextBox 56"/>
          <p:cNvSpPr txBox="1"/>
          <p:nvPr/>
        </p:nvSpPr>
        <p:spPr>
          <a:xfrm>
            <a:off x="3329662" y="2681263"/>
            <a:ext cx="4698722" cy="338554"/>
          </a:xfrm>
          <a:prstGeom prst="rect">
            <a:avLst/>
          </a:prstGeom>
          <a:noFill/>
        </p:spPr>
        <p:txBody>
          <a:bodyPr wrap="none" rtlCol="0">
            <a:spAutoFit/>
          </a:bodyPr>
          <a:lstStyle/>
          <a:p>
            <a:r>
              <a:rPr lang="zh-CN" altLang="en-US" sz="1600" dirty="0">
                <a:latin typeface="方正兰亭细黑_GBK" pitchFamily="2" charset="-122"/>
                <a:ea typeface="方正兰亭细黑_GBK" pitchFamily="2" charset="-122"/>
              </a:rPr>
              <a:t>适用于公司简介、企业文化、商业创业融资等用途</a:t>
            </a:r>
          </a:p>
        </p:txBody>
      </p:sp>
      <p:grpSp>
        <p:nvGrpSpPr>
          <p:cNvPr id="4" name="组合 3"/>
          <p:cNvGrpSpPr/>
          <p:nvPr/>
        </p:nvGrpSpPr>
        <p:grpSpPr>
          <a:xfrm>
            <a:off x="1171319" y="1544457"/>
            <a:ext cx="1870428" cy="1870428"/>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椭圆 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TextBox 58"/>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
        <p:nvSpPr>
          <p:cNvPr id="58" name="椭圆 57"/>
          <p:cNvSpPr/>
          <p:nvPr/>
        </p:nvSpPr>
        <p:spPr>
          <a:xfrm>
            <a:off x="8172400" y="4633784"/>
            <a:ext cx="379661" cy="379661"/>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7799332" y="4803998"/>
            <a:ext cx="301060" cy="301060"/>
            <a:chOff x="304800" y="673100"/>
            <a:chExt cx="4000500" cy="4000500"/>
          </a:xfrm>
          <a:effectLst>
            <a:outerShdw blurRad="381000" dist="152400" dir="8100000" algn="tr" rotWithShape="0">
              <a:prstClr val="black">
                <a:alpha val="70000"/>
              </a:prstClr>
            </a:outerShdw>
          </a:effectLst>
        </p:grpSpPr>
        <p:sp>
          <p:nvSpPr>
            <p:cNvPr id="61" name="同心圆 6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2" name="椭圆 61"/>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p:cNvGrpSpPr/>
          <p:nvPr/>
        </p:nvGrpSpPr>
        <p:grpSpPr>
          <a:xfrm>
            <a:off x="8401531" y="4823614"/>
            <a:ext cx="287919" cy="256730"/>
            <a:chOff x="304800" y="673100"/>
            <a:chExt cx="4000500" cy="4000500"/>
          </a:xfrm>
          <a:effectLst>
            <a:outerShdw blurRad="381000" dist="152400" dir="8100000" algn="tr" rotWithShape="0">
              <a:prstClr val="black">
                <a:alpha val="70000"/>
              </a:prstClr>
            </a:outerShdw>
          </a:effectLst>
        </p:grpSpPr>
        <p:sp>
          <p:nvSpPr>
            <p:cNvPr id="64" name="同心圆 6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5" name="椭圆 64"/>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6" name="组合 65"/>
          <p:cNvGrpSpPr/>
          <p:nvPr/>
        </p:nvGrpSpPr>
        <p:grpSpPr>
          <a:xfrm>
            <a:off x="8626523" y="4801449"/>
            <a:ext cx="150530" cy="150530"/>
            <a:chOff x="304800" y="673100"/>
            <a:chExt cx="4000500" cy="4000500"/>
          </a:xfrm>
          <a:effectLst>
            <a:outerShdw blurRad="381000" dist="152400" dir="8100000" algn="tr" rotWithShape="0">
              <a:prstClr val="black">
                <a:alpha val="70000"/>
              </a:prstClr>
            </a:outerShdw>
          </a:effectLst>
        </p:grpSpPr>
        <p:sp>
          <p:nvSpPr>
            <p:cNvPr id="67" name="同心圆 6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8" name="椭圆 67"/>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企业文化PPT-145.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46983" y="-1975972"/>
            <a:ext cx="609600" cy="609600"/>
          </a:xfrm>
          <a:prstGeom prst="rect">
            <a:avLst/>
          </a:prstGeom>
        </p:spPr>
      </p:pic>
      <p:sp>
        <p:nvSpPr>
          <p:cNvPr id="9" name="TextBox 8"/>
          <p:cNvSpPr txBox="1"/>
          <p:nvPr/>
        </p:nvSpPr>
        <p:spPr>
          <a:xfrm>
            <a:off x="4139952" y="3505453"/>
            <a:ext cx="3222036" cy="246221"/>
          </a:xfrm>
          <a:prstGeom prst="rect">
            <a:avLst/>
          </a:prstGeom>
          <a:noFill/>
        </p:spPr>
        <p:txBody>
          <a:bodyPr wrap="none" lIns="0" tIns="0" rIns="0" bIns="0" rtlCol="0">
            <a:spAutoFit/>
          </a:bodyPr>
          <a:lstStyle/>
          <a:p>
            <a:r>
              <a:rPr lang="zh-CN" altLang="en-US" sz="1600" b="1" dirty="0" smtClean="0">
                <a:solidFill>
                  <a:schemeClr val="tx1">
                    <a:lumMod val="50000"/>
                    <a:lumOff val="50000"/>
                  </a:schemeClr>
                </a:solidFill>
                <a:latin typeface="微软雅黑" pitchFamily="34" charset="-122"/>
                <a:ea typeface="微软雅黑" pitchFamily="34" charset="-122"/>
              </a:rPr>
              <a:t>汇报人：千库网   汇报时间：</a:t>
            </a:r>
            <a:r>
              <a:rPr lang="en-US" altLang="zh-CN" sz="1600" b="1" dirty="0" smtClean="0">
                <a:solidFill>
                  <a:schemeClr val="tx1">
                    <a:lumMod val="50000"/>
                    <a:lumOff val="50000"/>
                  </a:schemeClr>
                </a:solidFill>
                <a:latin typeface="微软雅黑" pitchFamily="34" charset="-122"/>
                <a:ea typeface="微软雅黑" pitchFamily="34" charset="-122"/>
              </a:rPr>
              <a:t>XXXX</a:t>
            </a:r>
            <a:endParaRPr lang="zh-CN" altLang="en-US" sz="1600" b="1" dirty="0" smtClean="0">
              <a:solidFill>
                <a:schemeClr val="tx1">
                  <a:lumMod val="50000"/>
                  <a:lumOff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75911521"/>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par>
                          <p:cTn id="7" fill="hold">
                            <p:stCondLst>
                              <p:cond delay="0"/>
                            </p:stCondLst>
                            <p:childTnLst>
                              <p:par>
                                <p:cTn id="8" presetID="1" presetClass="entr" presetSubtype="0" fill="hold" grpId="0" nodeType="afterEffect">
                                  <p:stCondLst>
                                    <p:cond delay="200"/>
                                  </p:stCondLst>
                                  <p:childTnLst>
                                    <p:set>
                                      <p:cBhvr>
                                        <p:cTn id="9" dur="1" fill="hold">
                                          <p:stCondLst>
                                            <p:cond delay="0"/>
                                          </p:stCondLst>
                                        </p:cTn>
                                        <p:tgtEl>
                                          <p:spTgt spid="11"/>
                                        </p:tgtEl>
                                        <p:attrNameLst>
                                          <p:attrName>style.visibility</p:attrName>
                                        </p:attrNameLst>
                                      </p:cBhvr>
                                      <p:to>
                                        <p:strVal val="visible"/>
                                      </p:to>
                                    </p:set>
                                  </p:childTnLst>
                                </p:cTn>
                              </p:par>
                              <p:par>
                                <p:cTn id="10" presetID="53" presetClass="entr" presetSubtype="16" fill="hold" grpId="1" nodeType="withEffect">
                                  <p:stCondLst>
                                    <p:cond delay="20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par>
                                <p:cTn id="15" presetID="64" presetClass="path" presetSubtype="0" fill="hold" grpId="2" nodeType="withEffect">
                                  <p:stCondLst>
                                    <p:cond delay="200"/>
                                  </p:stCondLst>
                                  <p:childTnLst>
                                    <p:animMotion origin="layout" path="M 8.33333E-7 -7.40741E-7 L 0.05121 -0.31451 " pathEditMode="relative" rAng="0" ptsTypes="AA">
                                      <p:cBhvr>
                                        <p:cTn id="16" dur="500" spd="-100000" fill="hold"/>
                                        <p:tgtEl>
                                          <p:spTgt spid="11"/>
                                        </p:tgtEl>
                                        <p:attrNameLst>
                                          <p:attrName>ppt_x</p:attrName>
                                          <p:attrName>ppt_y</p:attrName>
                                        </p:attrNameLst>
                                      </p:cBhvr>
                                      <p:rCtr x="2552" y="-15741"/>
                                    </p:animMotion>
                                  </p:childTnLst>
                                </p:cTn>
                              </p:par>
                              <p:par>
                                <p:cTn id="17" presetID="1" presetClass="entr" presetSubtype="0" fill="hold" nodeType="withEffect">
                                  <p:stCondLst>
                                    <p:cond delay="600"/>
                                  </p:stCondLst>
                                  <p:childTnLst>
                                    <p:set>
                                      <p:cBhvr>
                                        <p:cTn id="18" dur="1" fill="hold">
                                          <p:stCondLst>
                                            <p:cond delay="0"/>
                                          </p:stCondLst>
                                        </p:cTn>
                                        <p:tgtEl>
                                          <p:spTgt spid="13"/>
                                        </p:tgtEl>
                                        <p:attrNameLst>
                                          <p:attrName>style.visibility</p:attrName>
                                        </p:attrNameLst>
                                      </p:cBhvr>
                                      <p:to>
                                        <p:strVal val="visible"/>
                                      </p:to>
                                    </p:set>
                                  </p:childTnLst>
                                </p:cTn>
                              </p:par>
                              <p:par>
                                <p:cTn id="19" presetID="53" presetClass="entr" presetSubtype="16" fill="hold" nodeType="withEffect">
                                  <p:stCondLst>
                                    <p:cond delay="60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par>
                                <p:cTn id="24" presetID="64" presetClass="path" presetSubtype="0" fill="hold" nodeType="withEffect">
                                  <p:stCondLst>
                                    <p:cond delay="600"/>
                                  </p:stCondLst>
                                  <p:childTnLst>
                                    <p:animMotion origin="layout" path="M 8.33333E-7 -2.59259E-6 L -0.13889 -0.41882 " pathEditMode="relative" rAng="0" ptsTypes="AA">
                                      <p:cBhvr>
                                        <p:cTn id="25" dur="500" spd="-100000" fill="hold"/>
                                        <p:tgtEl>
                                          <p:spTgt spid="13"/>
                                        </p:tgtEl>
                                        <p:attrNameLst>
                                          <p:attrName>ppt_x</p:attrName>
                                          <p:attrName>ppt_y</p:attrName>
                                        </p:attrNameLst>
                                      </p:cBhvr>
                                      <p:rCtr x="-6944" y="-20957"/>
                                    </p:animMotion>
                                  </p:childTnLst>
                                </p:cTn>
                              </p:par>
                              <p:par>
                                <p:cTn id="26" presetID="1" presetClass="entr" presetSubtype="0" fill="hold" nodeType="withEffect">
                                  <p:stCondLst>
                                    <p:cond delay="200"/>
                                  </p:stCondLst>
                                  <p:childTnLst>
                                    <p:set>
                                      <p:cBhvr>
                                        <p:cTn id="27" dur="1" fill="hold">
                                          <p:stCondLst>
                                            <p:cond delay="0"/>
                                          </p:stCondLst>
                                        </p:cTn>
                                        <p:tgtEl>
                                          <p:spTgt spid="19"/>
                                        </p:tgtEl>
                                        <p:attrNameLst>
                                          <p:attrName>style.visibility</p:attrName>
                                        </p:attrNameLst>
                                      </p:cBhvr>
                                      <p:to>
                                        <p:strVal val="visible"/>
                                      </p:to>
                                    </p:set>
                                  </p:childTnLst>
                                </p:cTn>
                              </p:par>
                              <p:par>
                                <p:cTn id="28" presetID="53" presetClass="entr" presetSubtype="16" fill="hold" nodeType="withEffect">
                                  <p:stCondLst>
                                    <p:cond delay="200"/>
                                  </p:stCondLst>
                                  <p:childTnLst>
                                    <p:set>
                                      <p:cBhvr>
                                        <p:cTn id="29" dur="1" fill="hold">
                                          <p:stCondLst>
                                            <p:cond delay="0"/>
                                          </p:stCondLst>
                                        </p:cTn>
                                        <p:tgtEl>
                                          <p:spTgt spid="19"/>
                                        </p:tgtEl>
                                        <p:attrNameLst>
                                          <p:attrName>style.visibility</p:attrName>
                                        </p:attrNameLst>
                                      </p:cBhvr>
                                      <p:to>
                                        <p:strVal val="visible"/>
                                      </p:to>
                                    </p:set>
                                    <p:anim calcmode="lin" valueType="num">
                                      <p:cBhvr>
                                        <p:cTn id="30" dur="500" fill="hold"/>
                                        <p:tgtEl>
                                          <p:spTgt spid="19"/>
                                        </p:tgtEl>
                                        <p:attrNameLst>
                                          <p:attrName>ppt_w</p:attrName>
                                        </p:attrNameLst>
                                      </p:cBhvr>
                                      <p:tavLst>
                                        <p:tav tm="0">
                                          <p:val>
                                            <p:fltVal val="0"/>
                                          </p:val>
                                        </p:tav>
                                        <p:tav tm="100000">
                                          <p:val>
                                            <p:strVal val="#ppt_w"/>
                                          </p:val>
                                        </p:tav>
                                      </p:tavLst>
                                    </p:anim>
                                    <p:anim calcmode="lin" valueType="num">
                                      <p:cBhvr>
                                        <p:cTn id="31" dur="500" fill="hold"/>
                                        <p:tgtEl>
                                          <p:spTgt spid="19"/>
                                        </p:tgtEl>
                                        <p:attrNameLst>
                                          <p:attrName>ppt_h</p:attrName>
                                        </p:attrNameLst>
                                      </p:cBhvr>
                                      <p:tavLst>
                                        <p:tav tm="0">
                                          <p:val>
                                            <p:fltVal val="0"/>
                                          </p:val>
                                        </p:tav>
                                        <p:tav tm="100000">
                                          <p:val>
                                            <p:strVal val="#ppt_h"/>
                                          </p:val>
                                        </p:tav>
                                      </p:tavLst>
                                    </p:anim>
                                    <p:animEffect transition="in" filter="fade">
                                      <p:cBhvr>
                                        <p:cTn id="32" dur="500"/>
                                        <p:tgtEl>
                                          <p:spTgt spid="19"/>
                                        </p:tgtEl>
                                      </p:cBhvr>
                                    </p:animEffect>
                                  </p:childTnLst>
                                </p:cTn>
                              </p:par>
                              <p:par>
                                <p:cTn id="33" presetID="64" presetClass="path" presetSubtype="0" fill="hold" nodeType="withEffect">
                                  <p:stCondLst>
                                    <p:cond delay="200"/>
                                  </p:stCondLst>
                                  <p:childTnLst>
                                    <p:animMotion origin="layout" path="M -3.05556E-6 -1.48148E-6 L -0.0125 -0.41667 " pathEditMode="relative" rAng="0" ptsTypes="AA">
                                      <p:cBhvr>
                                        <p:cTn id="34" dur="500" spd="-100000" fill="hold"/>
                                        <p:tgtEl>
                                          <p:spTgt spid="19"/>
                                        </p:tgtEl>
                                        <p:attrNameLst>
                                          <p:attrName>ppt_x</p:attrName>
                                          <p:attrName>ppt_y</p:attrName>
                                        </p:attrNameLst>
                                      </p:cBhvr>
                                      <p:rCtr x="-625" y="-20833"/>
                                    </p:animMotion>
                                  </p:childTnLst>
                                </p:cTn>
                              </p:par>
                              <p:par>
                                <p:cTn id="35" presetID="1" presetClass="entr" presetSubtype="0" fill="hold" grpId="0" nodeType="withEffect">
                                  <p:stCondLst>
                                    <p:cond delay="600"/>
                                  </p:stCondLst>
                                  <p:childTnLst>
                                    <p:set>
                                      <p:cBhvr>
                                        <p:cTn id="36" dur="1" fill="hold">
                                          <p:stCondLst>
                                            <p:cond delay="0"/>
                                          </p:stCondLst>
                                        </p:cTn>
                                        <p:tgtEl>
                                          <p:spTgt spid="26"/>
                                        </p:tgtEl>
                                        <p:attrNameLst>
                                          <p:attrName>style.visibility</p:attrName>
                                        </p:attrNameLst>
                                      </p:cBhvr>
                                      <p:to>
                                        <p:strVal val="visible"/>
                                      </p:to>
                                    </p:set>
                                  </p:childTnLst>
                                </p:cTn>
                              </p:par>
                              <p:par>
                                <p:cTn id="37" presetID="53" presetClass="entr" presetSubtype="16" fill="hold" grpId="1" nodeType="withEffect">
                                  <p:stCondLst>
                                    <p:cond delay="600"/>
                                  </p:stCondLst>
                                  <p:childTnLst>
                                    <p:set>
                                      <p:cBhvr>
                                        <p:cTn id="38" dur="1" fill="hold">
                                          <p:stCondLst>
                                            <p:cond delay="0"/>
                                          </p:stCondLst>
                                        </p:cTn>
                                        <p:tgtEl>
                                          <p:spTgt spid="26"/>
                                        </p:tgtEl>
                                        <p:attrNameLst>
                                          <p:attrName>style.visibility</p:attrName>
                                        </p:attrNameLst>
                                      </p:cBhvr>
                                      <p:to>
                                        <p:strVal val="visible"/>
                                      </p:to>
                                    </p:set>
                                    <p:anim calcmode="lin" valueType="num">
                                      <p:cBhvr>
                                        <p:cTn id="39" dur="500" fill="hold"/>
                                        <p:tgtEl>
                                          <p:spTgt spid="26"/>
                                        </p:tgtEl>
                                        <p:attrNameLst>
                                          <p:attrName>ppt_w</p:attrName>
                                        </p:attrNameLst>
                                      </p:cBhvr>
                                      <p:tavLst>
                                        <p:tav tm="0">
                                          <p:val>
                                            <p:fltVal val="0"/>
                                          </p:val>
                                        </p:tav>
                                        <p:tav tm="100000">
                                          <p:val>
                                            <p:strVal val="#ppt_w"/>
                                          </p:val>
                                        </p:tav>
                                      </p:tavLst>
                                    </p:anim>
                                    <p:anim calcmode="lin" valueType="num">
                                      <p:cBhvr>
                                        <p:cTn id="40" dur="500" fill="hold"/>
                                        <p:tgtEl>
                                          <p:spTgt spid="26"/>
                                        </p:tgtEl>
                                        <p:attrNameLst>
                                          <p:attrName>ppt_h</p:attrName>
                                        </p:attrNameLst>
                                      </p:cBhvr>
                                      <p:tavLst>
                                        <p:tav tm="0">
                                          <p:val>
                                            <p:fltVal val="0"/>
                                          </p:val>
                                        </p:tav>
                                        <p:tav tm="100000">
                                          <p:val>
                                            <p:strVal val="#ppt_h"/>
                                          </p:val>
                                        </p:tav>
                                      </p:tavLst>
                                    </p:anim>
                                    <p:animEffect transition="in" filter="fade">
                                      <p:cBhvr>
                                        <p:cTn id="41" dur="500"/>
                                        <p:tgtEl>
                                          <p:spTgt spid="26"/>
                                        </p:tgtEl>
                                      </p:cBhvr>
                                    </p:animEffect>
                                  </p:childTnLst>
                                </p:cTn>
                              </p:par>
                              <p:par>
                                <p:cTn id="42" presetID="64" presetClass="path" presetSubtype="0" fill="hold" grpId="2" nodeType="withEffect">
                                  <p:stCondLst>
                                    <p:cond delay="600"/>
                                  </p:stCondLst>
                                  <p:childTnLst>
                                    <p:animMotion origin="layout" path="M -4.44444E-6 -3.45679E-6 L -0.10381 -0.2787 " pathEditMode="relative" rAng="0" ptsTypes="AA">
                                      <p:cBhvr>
                                        <p:cTn id="43" dur="500" spd="-100000" fill="hold"/>
                                        <p:tgtEl>
                                          <p:spTgt spid="26"/>
                                        </p:tgtEl>
                                        <p:attrNameLst>
                                          <p:attrName>ppt_x</p:attrName>
                                          <p:attrName>ppt_y</p:attrName>
                                        </p:attrNameLst>
                                      </p:cBhvr>
                                      <p:rCtr x="-5191" y="-13951"/>
                                    </p:animMotion>
                                  </p:childTnLst>
                                </p:cTn>
                              </p:par>
                              <p:par>
                                <p:cTn id="44" presetID="1" presetClass="entr" presetSubtype="0" fill="hold" nodeType="withEffect">
                                  <p:stCondLst>
                                    <p:cond delay="400"/>
                                  </p:stCondLst>
                                  <p:childTnLst>
                                    <p:set>
                                      <p:cBhvr>
                                        <p:cTn id="45" dur="1" fill="hold">
                                          <p:stCondLst>
                                            <p:cond delay="0"/>
                                          </p:stCondLst>
                                        </p:cTn>
                                        <p:tgtEl>
                                          <p:spTgt spid="27"/>
                                        </p:tgtEl>
                                        <p:attrNameLst>
                                          <p:attrName>style.visibility</p:attrName>
                                        </p:attrNameLst>
                                      </p:cBhvr>
                                      <p:to>
                                        <p:strVal val="visible"/>
                                      </p:to>
                                    </p:set>
                                  </p:childTnLst>
                                </p:cTn>
                              </p:par>
                              <p:par>
                                <p:cTn id="46" presetID="53" presetClass="entr" presetSubtype="16" fill="hold" nodeType="withEffect">
                                  <p:stCondLst>
                                    <p:cond delay="400"/>
                                  </p:stCondLst>
                                  <p:childTnLst>
                                    <p:set>
                                      <p:cBhvr>
                                        <p:cTn id="47" dur="1" fill="hold">
                                          <p:stCondLst>
                                            <p:cond delay="0"/>
                                          </p:stCondLst>
                                        </p:cTn>
                                        <p:tgtEl>
                                          <p:spTgt spid="27"/>
                                        </p:tgtEl>
                                        <p:attrNameLst>
                                          <p:attrName>style.visibility</p:attrName>
                                        </p:attrNameLst>
                                      </p:cBhvr>
                                      <p:to>
                                        <p:strVal val="visible"/>
                                      </p:to>
                                    </p:set>
                                    <p:anim calcmode="lin" valueType="num">
                                      <p:cBhvr>
                                        <p:cTn id="48" dur="500" fill="hold"/>
                                        <p:tgtEl>
                                          <p:spTgt spid="27"/>
                                        </p:tgtEl>
                                        <p:attrNameLst>
                                          <p:attrName>ppt_w</p:attrName>
                                        </p:attrNameLst>
                                      </p:cBhvr>
                                      <p:tavLst>
                                        <p:tav tm="0">
                                          <p:val>
                                            <p:fltVal val="0"/>
                                          </p:val>
                                        </p:tav>
                                        <p:tav tm="100000">
                                          <p:val>
                                            <p:strVal val="#ppt_w"/>
                                          </p:val>
                                        </p:tav>
                                      </p:tavLst>
                                    </p:anim>
                                    <p:anim calcmode="lin" valueType="num">
                                      <p:cBhvr>
                                        <p:cTn id="49" dur="500" fill="hold"/>
                                        <p:tgtEl>
                                          <p:spTgt spid="27"/>
                                        </p:tgtEl>
                                        <p:attrNameLst>
                                          <p:attrName>ppt_h</p:attrName>
                                        </p:attrNameLst>
                                      </p:cBhvr>
                                      <p:tavLst>
                                        <p:tav tm="0">
                                          <p:val>
                                            <p:fltVal val="0"/>
                                          </p:val>
                                        </p:tav>
                                        <p:tav tm="100000">
                                          <p:val>
                                            <p:strVal val="#ppt_h"/>
                                          </p:val>
                                        </p:tav>
                                      </p:tavLst>
                                    </p:anim>
                                    <p:animEffect transition="in" filter="fade">
                                      <p:cBhvr>
                                        <p:cTn id="50" dur="500"/>
                                        <p:tgtEl>
                                          <p:spTgt spid="27"/>
                                        </p:tgtEl>
                                      </p:cBhvr>
                                    </p:animEffect>
                                  </p:childTnLst>
                                </p:cTn>
                              </p:par>
                              <p:par>
                                <p:cTn id="51" presetID="64" presetClass="path" presetSubtype="0" fill="hold" nodeType="withEffect">
                                  <p:stCondLst>
                                    <p:cond delay="400"/>
                                  </p:stCondLst>
                                  <p:childTnLst>
                                    <p:animMotion origin="layout" path="M -2.77778E-6 2.71605E-6 L -0.18993 -0.35895 " pathEditMode="relative" rAng="0" ptsTypes="AA">
                                      <p:cBhvr>
                                        <p:cTn id="52" dur="500" spd="-100000" fill="hold"/>
                                        <p:tgtEl>
                                          <p:spTgt spid="27"/>
                                        </p:tgtEl>
                                        <p:attrNameLst>
                                          <p:attrName>ppt_x</p:attrName>
                                          <p:attrName>ppt_y</p:attrName>
                                        </p:attrNameLst>
                                      </p:cBhvr>
                                      <p:rCtr x="-9497" y="-17963"/>
                                    </p:animMotion>
                                  </p:childTnLst>
                                </p:cTn>
                              </p:par>
                              <p:par>
                                <p:cTn id="53" presetID="1" presetClass="entr" presetSubtype="0" fill="hold" grpId="0" nodeType="withEffect">
                                  <p:stCondLst>
                                    <p:cond delay="200"/>
                                  </p:stCondLst>
                                  <p:childTnLst>
                                    <p:set>
                                      <p:cBhvr>
                                        <p:cTn id="54" dur="1" fill="hold">
                                          <p:stCondLst>
                                            <p:cond delay="0"/>
                                          </p:stCondLst>
                                        </p:cTn>
                                        <p:tgtEl>
                                          <p:spTgt spid="38"/>
                                        </p:tgtEl>
                                        <p:attrNameLst>
                                          <p:attrName>style.visibility</p:attrName>
                                        </p:attrNameLst>
                                      </p:cBhvr>
                                      <p:to>
                                        <p:strVal val="visible"/>
                                      </p:to>
                                    </p:set>
                                  </p:childTnLst>
                                </p:cTn>
                              </p:par>
                              <p:par>
                                <p:cTn id="55" presetID="53" presetClass="entr" presetSubtype="16" fill="hold" grpId="1" nodeType="withEffect">
                                  <p:stCondLst>
                                    <p:cond delay="200"/>
                                  </p:stCondLst>
                                  <p:childTnLst>
                                    <p:set>
                                      <p:cBhvr>
                                        <p:cTn id="56" dur="1" fill="hold">
                                          <p:stCondLst>
                                            <p:cond delay="0"/>
                                          </p:stCondLst>
                                        </p:cTn>
                                        <p:tgtEl>
                                          <p:spTgt spid="38"/>
                                        </p:tgtEl>
                                        <p:attrNameLst>
                                          <p:attrName>style.visibility</p:attrName>
                                        </p:attrNameLst>
                                      </p:cBhvr>
                                      <p:to>
                                        <p:strVal val="visible"/>
                                      </p:to>
                                    </p:set>
                                    <p:anim calcmode="lin" valueType="num">
                                      <p:cBhvr>
                                        <p:cTn id="57" dur="500" fill="hold"/>
                                        <p:tgtEl>
                                          <p:spTgt spid="38"/>
                                        </p:tgtEl>
                                        <p:attrNameLst>
                                          <p:attrName>ppt_w</p:attrName>
                                        </p:attrNameLst>
                                      </p:cBhvr>
                                      <p:tavLst>
                                        <p:tav tm="0">
                                          <p:val>
                                            <p:fltVal val="0"/>
                                          </p:val>
                                        </p:tav>
                                        <p:tav tm="100000">
                                          <p:val>
                                            <p:strVal val="#ppt_w"/>
                                          </p:val>
                                        </p:tav>
                                      </p:tavLst>
                                    </p:anim>
                                    <p:anim calcmode="lin" valueType="num">
                                      <p:cBhvr>
                                        <p:cTn id="58" dur="500" fill="hold"/>
                                        <p:tgtEl>
                                          <p:spTgt spid="38"/>
                                        </p:tgtEl>
                                        <p:attrNameLst>
                                          <p:attrName>ppt_h</p:attrName>
                                        </p:attrNameLst>
                                      </p:cBhvr>
                                      <p:tavLst>
                                        <p:tav tm="0">
                                          <p:val>
                                            <p:fltVal val="0"/>
                                          </p:val>
                                        </p:tav>
                                        <p:tav tm="100000">
                                          <p:val>
                                            <p:strVal val="#ppt_h"/>
                                          </p:val>
                                        </p:tav>
                                      </p:tavLst>
                                    </p:anim>
                                    <p:animEffect transition="in" filter="fade">
                                      <p:cBhvr>
                                        <p:cTn id="59" dur="500"/>
                                        <p:tgtEl>
                                          <p:spTgt spid="38"/>
                                        </p:tgtEl>
                                      </p:cBhvr>
                                    </p:animEffect>
                                  </p:childTnLst>
                                </p:cTn>
                              </p:par>
                              <p:par>
                                <p:cTn id="60" presetID="64" presetClass="path" presetSubtype="0" fill="hold" grpId="2" nodeType="withEffect">
                                  <p:stCondLst>
                                    <p:cond delay="200"/>
                                  </p:stCondLst>
                                  <p:childTnLst>
                                    <p:animMotion origin="layout" path="M -2.77778E-7 2.71605E-6 L 0.1526 -0.4034 " pathEditMode="relative" rAng="0" ptsTypes="AA">
                                      <p:cBhvr>
                                        <p:cTn id="61" dur="500" spd="-100000" fill="hold"/>
                                        <p:tgtEl>
                                          <p:spTgt spid="38"/>
                                        </p:tgtEl>
                                        <p:attrNameLst>
                                          <p:attrName>ppt_x</p:attrName>
                                          <p:attrName>ppt_y</p:attrName>
                                        </p:attrNameLst>
                                      </p:cBhvr>
                                      <p:rCtr x="7622" y="-20185"/>
                                    </p:animMotion>
                                  </p:childTnLst>
                                </p:cTn>
                              </p:par>
                              <p:par>
                                <p:cTn id="62" presetID="1" presetClass="entr" presetSubtype="0" fill="hold" nodeType="withEffect">
                                  <p:stCondLst>
                                    <p:cond delay="0"/>
                                  </p:stCondLst>
                                  <p:childTnLst>
                                    <p:set>
                                      <p:cBhvr>
                                        <p:cTn id="63" dur="1" fill="hold">
                                          <p:stCondLst>
                                            <p:cond delay="0"/>
                                          </p:stCondLst>
                                        </p:cTn>
                                        <p:tgtEl>
                                          <p:spTgt spid="39"/>
                                        </p:tgtEl>
                                        <p:attrNameLst>
                                          <p:attrName>style.visibility</p:attrName>
                                        </p:attrNameLst>
                                      </p:cBhvr>
                                      <p:to>
                                        <p:strVal val="visible"/>
                                      </p:to>
                                    </p:set>
                                  </p:childTnLst>
                                </p:cTn>
                              </p:par>
                              <p:par>
                                <p:cTn id="64" presetID="53" presetClass="entr" presetSubtype="16" fill="hold" nodeType="withEffect">
                                  <p:stCondLst>
                                    <p:cond delay="0"/>
                                  </p:stCondLst>
                                  <p:childTnLst>
                                    <p:set>
                                      <p:cBhvr>
                                        <p:cTn id="65" dur="1" fill="hold">
                                          <p:stCondLst>
                                            <p:cond delay="0"/>
                                          </p:stCondLst>
                                        </p:cTn>
                                        <p:tgtEl>
                                          <p:spTgt spid="39"/>
                                        </p:tgtEl>
                                        <p:attrNameLst>
                                          <p:attrName>style.visibility</p:attrName>
                                        </p:attrNameLst>
                                      </p:cBhvr>
                                      <p:to>
                                        <p:strVal val="visible"/>
                                      </p:to>
                                    </p:set>
                                    <p:anim calcmode="lin" valueType="num">
                                      <p:cBhvr>
                                        <p:cTn id="66" dur="500" fill="hold"/>
                                        <p:tgtEl>
                                          <p:spTgt spid="39"/>
                                        </p:tgtEl>
                                        <p:attrNameLst>
                                          <p:attrName>ppt_w</p:attrName>
                                        </p:attrNameLst>
                                      </p:cBhvr>
                                      <p:tavLst>
                                        <p:tav tm="0">
                                          <p:val>
                                            <p:fltVal val="0"/>
                                          </p:val>
                                        </p:tav>
                                        <p:tav tm="100000">
                                          <p:val>
                                            <p:strVal val="#ppt_w"/>
                                          </p:val>
                                        </p:tav>
                                      </p:tavLst>
                                    </p:anim>
                                    <p:anim calcmode="lin" valueType="num">
                                      <p:cBhvr>
                                        <p:cTn id="67" dur="500" fill="hold"/>
                                        <p:tgtEl>
                                          <p:spTgt spid="39"/>
                                        </p:tgtEl>
                                        <p:attrNameLst>
                                          <p:attrName>ppt_h</p:attrName>
                                        </p:attrNameLst>
                                      </p:cBhvr>
                                      <p:tavLst>
                                        <p:tav tm="0">
                                          <p:val>
                                            <p:fltVal val="0"/>
                                          </p:val>
                                        </p:tav>
                                        <p:tav tm="100000">
                                          <p:val>
                                            <p:strVal val="#ppt_h"/>
                                          </p:val>
                                        </p:tav>
                                      </p:tavLst>
                                    </p:anim>
                                    <p:animEffect transition="in" filter="fade">
                                      <p:cBhvr>
                                        <p:cTn id="68" dur="500"/>
                                        <p:tgtEl>
                                          <p:spTgt spid="39"/>
                                        </p:tgtEl>
                                      </p:cBhvr>
                                    </p:animEffect>
                                  </p:childTnLst>
                                </p:cTn>
                              </p:par>
                              <p:par>
                                <p:cTn id="69" presetID="64" presetClass="path" presetSubtype="0" fill="hold" nodeType="withEffect">
                                  <p:stCondLst>
                                    <p:cond delay="0"/>
                                  </p:stCondLst>
                                  <p:childTnLst>
                                    <p:animMotion origin="layout" path="M -3.61111E-6 3.20988E-6 L -0.05121 -0.27871 " pathEditMode="relative" rAng="0" ptsTypes="AA">
                                      <p:cBhvr>
                                        <p:cTn id="70" dur="500" spd="-100000" fill="hold"/>
                                        <p:tgtEl>
                                          <p:spTgt spid="39"/>
                                        </p:tgtEl>
                                        <p:attrNameLst>
                                          <p:attrName>ppt_x</p:attrName>
                                          <p:attrName>ppt_y</p:attrName>
                                        </p:attrNameLst>
                                      </p:cBhvr>
                                      <p:rCtr x="-2569" y="-13951"/>
                                    </p:animMotion>
                                  </p:childTnLst>
                                </p:cTn>
                              </p:par>
                              <p:par>
                                <p:cTn id="71" presetID="1" presetClass="entr" presetSubtype="0" fill="hold" nodeType="withEffect">
                                  <p:stCondLst>
                                    <p:cond delay="400"/>
                                  </p:stCondLst>
                                  <p:childTnLst>
                                    <p:set>
                                      <p:cBhvr>
                                        <p:cTn id="72" dur="1" fill="hold">
                                          <p:stCondLst>
                                            <p:cond delay="0"/>
                                          </p:stCondLst>
                                        </p:cTn>
                                        <p:tgtEl>
                                          <p:spTgt spid="22"/>
                                        </p:tgtEl>
                                        <p:attrNameLst>
                                          <p:attrName>style.visibility</p:attrName>
                                        </p:attrNameLst>
                                      </p:cBhvr>
                                      <p:to>
                                        <p:strVal val="visible"/>
                                      </p:to>
                                    </p:set>
                                  </p:childTnLst>
                                </p:cTn>
                              </p:par>
                              <p:par>
                                <p:cTn id="73" presetID="53" presetClass="entr" presetSubtype="16" fill="hold" nodeType="withEffect">
                                  <p:stCondLst>
                                    <p:cond delay="400"/>
                                  </p:stCondLst>
                                  <p:childTnLst>
                                    <p:set>
                                      <p:cBhvr>
                                        <p:cTn id="74" dur="1" fill="hold">
                                          <p:stCondLst>
                                            <p:cond delay="0"/>
                                          </p:stCondLst>
                                        </p:cTn>
                                        <p:tgtEl>
                                          <p:spTgt spid="22"/>
                                        </p:tgtEl>
                                        <p:attrNameLst>
                                          <p:attrName>style.visibility</p:attrName>
                                        </p:attrNameLst>
                                      </p:cBhvr>
                                      <p:to>
                                        <p:strVal val="visible"/>
                                      </p:to>
                                    </p:set>
                                    <p:anim calcmode="lin" valueType="num">
                                      <p:cBhvr>
                                        <p:cTn id="75" dur="500" fill="hold"/>
                                        <p:tgtEl>
                                          <p:spTgt spid="22"/>
                                        </p:tgtEl>
                                        <p:attrNameLst>
                                          <p:attrName>ppt_w</p:attrName>
                                        </p:attrNameLst>
                                      </p:cBhvr>
                                      <p:tavLst>
                                        <p:tav tm="0">
                                          <p:val>
                                            <p:fltVal val="0"/>
                                          </p:val>
                                        </p:tav>
                                        <p:tav tm="100000">
                                          <p:val>
                                            <p:strVal val="#ppt_w"/>
                                          </p:val>
                                        </p:tav>
                                      </p:tavLst>
                                    </p:anim>
                                    <p:anim calcmode="lin" valueType="num">
                                      <p:cBhvr>
                                        <p:cTn id="76" dur="500" fill="hold"/>
                                        <p:tgtEl>
                                          <p:spTgt spid="22"/>
                                        </p:tgtEl>
                                        <p:attrNameLst>
                                          <p:attrName>ppt_h</p:attrName>
                                        </p:attrNameLst>
                                      </p:cBhvr>
                                      <p:tavLst>
                                        <p:tav tm="0">
                                          <p:val>
                                            <p:fltVal val="0"/>
                                          </p:val>
                                        </p:tav>
                                        <p:tav tm="100000">
                                          <p:val>
                                            <p:strVal val="#ppt_h"/>
                                          </p:val>
                                        </p:tav>
                                      </p:tavLst>
                                    </p:anim>
                                    <p:animEffect transition="in" filter="fade">
                                      <p:cBhvr>
                                        <p:cTn id="77" dur="500"/>
                                        <p:tgtEl>
                                          <p:spTgt spid="22"/>
                                        </p:tgtEl>
                                      </p:cBhvr>
                                    </p:animEffect>
                                  </p:childTnLst>
                                </p:cTn>
                              </p:par>
                              <p:par>
                                <p:cTn id="78" presetID="64" presetClass="path" presetSubtype="0" fill="hold" nodeType="withEffect">
                                  <p:stCondLst>
                                    <p:cond delay="400"/>
                                  </p:stCondLst>
                                  <p:childTnLst>
                                    <p:animMotion origin="layout" path="M 2.77778E-6 -4.19753E-6 L 0.13021 -0.19259 " pathEditMode="relative" rAng="0" ptsTypes="AA">
                                      <p:cBhvr>
                                        <p:cTn id="79" dur="500" spd="-100000" fill="hold"/>
                                        <p:tgtEl>
                                          <p:spTgt spid="22"/>
                                        </p:tgtEl>
                                        <p:attrNameLst>
                                          <p:attrName>ppt_x</p:attrName>
                                          <p:attrName>ppt_y</p:attrName>
                                        </p:attrNameLst>
                                      </p:cBhvr>
                                      <p:rCtr x="6510" y="-9630"/>
                                    </p:animMotion>
                                  </p:childTnLst>
                                </p:cTn>
                              </p:par>
                              <p:par>
                                <p:cTn id="80" presetID="1" presetClass="entr" presetSubtype="0" fill="hold" grpId="0" nodeType="withEffect">
                                  <p:stCondLst>
                                    <p:cond delay="200"/>
                                  </p:stCondLst>
                                  <p:childTnLst>
                                    <p:set>
                                      <p:cBhvr>
                                        <p:cTn id="81" dur="1" fill="hold">
                                          <p:stCondLst>
                                            <p:cond delay="0"/>
                                          </p:stCondLst>
                                        </p:cTn>
                                        <p:tgtEl>
                                          <p:spTgt spid="55"/>
                                        </p:tgtEl>
                                        <p:attrNameLst>
                                          <p:attrName>style.visibility</p:attrName>
                                        </p:attrNameLst>
                                      </p:cBhvr>
                                      <p:to>
                                        <p:strVal val="visible"/>
                                      </p:to>
                                    </p:set>
                                  </p:childTnLst>
                                </p:cTn>
                              </p:par>
                              <p:par>
                                <p:cTn id="82" presetID="53" presetClass="entr" presetSubtype="16" fill="hold" grpId="1" nodeType="withEffect">
                                  <p:stCondLst>
                                    <p:cond delay="200"/>
                                  </p:stCondLst>
                                  <p:childTnLst>
                                    <p:set>
                                      <p:cBhvr>
                                        <p:cTn id="83" dur="1" fill="hold">
                                          <p:stCondLst>
                                            <p:cond delay="0"/>
                                          </p:stCondLst>
                                        </p:cTn>
                                        <p:tgtEl>
                                          <p:spTgt spid="55"/>
                                        </p:tgtEl>
                                        <p:attrNameLst>
                                          <p:attrName>style.visibility</p:attrName>
                                        </p:attrNameLst>
                                      </p:cBhvr>
                                      <p:to>
                                        <p:strVal val="visible"/>
                                      </p:to>
                                    </p:set>
                                    <p:anim calcmode="lin" valueType="num">
                                      <p:cBhvr>
                                        <p:cTn id="84" dur="500" fill="hold"/>
                                        <p:tgtEl>
                                          <p:spTgt spid="55"/>
                                        </p:tgtEl>
                                        <p:attrNameLst>
                                          <p:attrName>ppt_w</p:attrName>
                                        </p:attrNameLst>
                                      </p:cBhvr>
                                      <p:tavLst>
                                        <p:tav tm="0">
                                          <p:val>
                                            <p:fltVal val="0"/>
                                          </p:val>
                                        </p:tav>
                                        <p:tav tm="100000">
                                          <p:val>
                                            <p:strVal val="#ppt_w"/>
                                          </p:val>
                                        </p:tav>
                                      </p:tavLst>
                                    </p:anim>
                                    <p:anim calcmode="lin" valueType="num">
                                      <p:cBhvr>
                                        <p:cTn id="85" dur="500" fill="hold"/>
                                        <p:tgtEl>
                                          <p:spTgt spid="55"/>
                                        </p:tgtEl>
                                        <p:attrNameLst>
                                          <p:attrName>ppt_h</p:attrName>
                                        </p:attrNameLst>
                                      </p:cBhvr>
                                      <p:tavLst>
                                        <p:tav tm="0">
                                          <p:val>
                                            <p:fltVal val="0"/>
                                          </p:val>
                                        </p:tav>
                                        <p:tav tm="100000">
                                          <p:val>
                                            <p:strVal val="#ppt_h"/>
                                          </p:val>
                                        </p:tav>
                                      </p:tavLst>
                                    </p:anim>
                                    <p:animEffect transition="in" filter="fade">
                                      <p:cBhvr>
                                        <p:cTn id="86" dur="500"/>
                                        <p:tgtEl>
                                          <p:spTgt spid="55"/>
                                        </p:tgtEl>
                                      </p:cBhvr>
                                    </p:animEffect>
                                  </p:childTnLst>
                                </p:cTn>
                              </p:par>
                              <p:par>
                                <p:cTn id="87" presetID="1" presetClass="entr" presetSubtype="0" fill="hold" nodeType="withEffect">
                                  <p:stCondLst>
                                    <p:cond delay="200"/>
                                  </p:stCondLst>
                                  <p:childTnLst>
                                    <p:set>
                                      <p:cBhvr>
                                        <p:cTn id="88" dur="1" fill="hold">
                                          <p:stCondLst>
                                            <p:cond delay="0"/>
                                          </p:stCondLst>
                                        </p:cTn>
                                        <p:tgtEl>
                                          <p:spTgt spid="49"/>
                                        </p:tgtEl>
                                        <p:attrNameLst>
                                          <p:attrName>style.visibility</p:attrName>
                                        </p:attrNameLst>
                                      </p:cBhvr>
                                      <p:to>
                                        <p:strVal val="visible"/>
                                      </p:to>
                                    </p:set>
                                  </p:childTnLst>
                                </p:cTn>
                              </p:par>
                              <p:par>
                                <p:cTn id="89" presetID="53" presetClass="entr" presetSubtype="16" fill="hold" nodeType="withEffect">
                                  <p:stCondLst>
                                    <p:cond delay="200"/>
                                  </p:stCondLst>
                                  <p:childTnLst>
                                    <p:set>
                                      <p:cBhvr>
                                        <p:cTn id="90" dur="1" fill="hold">
                                          <p:stCondLst>
                                            <p:cond delay="0"/>
                                          </p:stCondLst>
                                        </p:cTn>
                                        <p:tgtEl>
                                          <p:spTgt spid="49"/>
                                        </p:tgtEl>
                                        <p:attrNameLst>
                                          <p:attrName>style.visibility</p:attrName>
                                        </p:attrNameLst>
                                      </p:cBhvr>
                                      <p:to>
                                        <p:strVal val="visible"/>
                                      </p:to>
                                    </p:set>
                                    <p:anim calcmode="lin" valueType="num">
                                      <p:cBhvr>
                                        <p:cTn id="91" dur="500" fill="hold"/>
                                        <p:tgtEl>
                                          <p:spTgt spid="49"/>
                                        </p:tgtEl>
                                        <p:attrNameLst>
                                          <p:attrName>ppt_w</p:attrName>
                                        </p:attrNameLst>
                                      </p:cBhvr>
                                      <p:tavLst>
                                        <p:tav tm="0">
                                          <p:val>
                                            <p:fltVal val="0"/>
                                          </p:val>
                                        </p:tav>
                                        <p:tav tm="100000">
                                          <p:val>
                                            <p:strVal val="#ppt_w"/>
                                          </p:val>
                                        </p:tav>
                                      </p:tavLst>
                                    </p:anim>
                                    <p:anim calcmode="lin" valueType="num">
                                      <p:cBhvr>
                                        <p:cTn id="92" dur="500" fill="hold"/>
                                        <p:tgtEl>
                                          <p:spTgt spid="49"/>
                                        </p:tgtEl>
                                        <p:attrNameLst>
                                          <p:attrName>ppt_h</p:attrName>
                                        </p:attrNameLst>
                                      </p:cBhvr>
                                      <p:tavLst>
                                        <p:tav tm="0">
                                          <p:val>
                                            <p:fltVal val="0"/>
                                          </p:val>
                                        </p:tav>
                                        <p:tav tm="100000">
                                          <p:val>
                                            <p:strVal val="#ppt_h"/>
                                          </p:val>
                                        </p:tav>
                                      </p:tavLst>
                                    </p:anim>
                                    <p:animEffect transition="in" filter="fade">
                                      <p:cBhvr>
                                        <p:cTn id="93" dur="500"/>
                                        <p:tgtEl>
                                          <p:spTgt spid="49"/>
                                        </p:tgtEl>
                                      </p:cBhvr>
                                    </p:animEffect>
                                  </p:childTnLst>
                                </p:cTn>
                              </p:par>
                              <p:par>
                                <p:cTn id="94" presetID="42" presetClass="path" presetSubtype="0" fill="hold" nodeType="withEffect">
                                  <p:stCondLst>
                                    <p:cond delay="200"/>
                                  </p:stCondLst>
                                  <p:childTnLst>
                                    <p:animMotion origin="layout" path="M -1.66667E-6 -2.59259E-6 L 0.14375 0.17222 " pathEditMode="relative" rAng="0" ptsTypes="AA">
                                      <p:cBhvr>
                                        <p:cTn id="95" dur="500" spd="-100000" fill="hold"/>
                                        <p:tgtEl>
                                          <p:spTgt spid="49"/>
                                        </p:tgtEl>
                                        <p:attrNameLst>
                                          <p:attrName>ppt_x</p:attrName>
                                          <p:attrName>ppt_y</p:attrName>
                                        </p:attrNameLst>
                                      </p:cBhvr>
                                      <p:rCtr x="7187" y="8611"/>
                                    </p:animMotion>
                                  </p:childTnLst>
                                </p:cTn>
                              </p:par>
                              <p:par>
                                <p:cTn id="96" presetID="1" presetClass="entr" presetSubtype="0" fill="hold" nodeType="withEffect">
                                  <p:stCondLst>
                                    <p:cond delay="600"/>
                                  </p:stCondLst>
                                  <p:childTnLst>
                                    <p:set>
                                      <p:cBhvr>
                                        <p:cTn id="97" dur="1" fill="hold">
                                          <p:stCondLst>
                                            <p:cond delay="0"/>
                                          </p:stCondLst>
                                        </p:cTn>
                                        <p:tgtEl>
                                          <p:spTgt spid="45"/>
                                        </p:tgtEl>
                                        <p:attrNameLst>
                                          <p:attrName>style.visibility</p:attrName>
                                        </p:attrNameLst>
                                      </p:cBhvr>
                                      <p:to>
                                        <p:strVal val="visible"/>
                                      </p:to>
                                    </p:set>
                                  </p:childTnLst>
                                </p:cTn>
                              </p:par>
                              <p:par>
                                <p:cTn id="98" presetID="53" presetClass="entr" presetSubtype="16" fill="hold" nodeType="withEffect">
                                  <p:stCondLst>
                                    <p:cond delay="600"/>
                                  </p:stCondLst>
                                  <p:childTnLst>
                                    <p:set>
                                      <p:cBhvr>
                                        <p:cTn id="99" dur="1" fill="hold">
                                          <p:stCondLst>
                                            <p:cond delay="0"/>
                                          </p:stCondLst>
                                        </p:cTn>
                                        <p:tgtEl>
                                          <p:spTgt spid="45"/>
                                        </p:tgtEl>
                                        <p:attrNameLst>
                                          <p:attrName>style.visibility</p:attrName>
                                        </p:attrNameLst>
                                      </p:cBhvr>
                                      <p:to>
                                        <p:strVal val="visible"/>
                                      </p:to>
                                    </p:set>
                                    <p:anim calcmode="lin" valueType="num">
                                      <p:cBhvr>
                                        <p:cTn id="100" dur="500" fill="hold"/>
                                        <p:tgtEl>
                                          <p:spTgt spid="45"/>
                                        </p:tgtEl>
                                        <p:attrNameLst>
                                          <p:attrName>ppt_w</p:attrName>
                                        </p:attrNameLst>
                                      </p:cBhvr>
                                      <p:tavLst>
                                        <p:tav tm="0">
                                          <p:val>
                                            <p:fltVal val="0"/>
                                          </p:val>
                                        </p:tav>
                                        <p:tav tm="100000">
                                          <p:val>
                                            <p:strVal val="#ppt_w"/>
                                          </p:val>
                                        </p:tav>
                                      </p:tavLst>
                                    </p:anim>
                                    <p:anim calcmode="lin" valueType="num">
                                      <p:cBhvr>
                                        <p:cTn id="101" dur="500" fill="hold"/>
                                        <p:tgtEl>
                                          <p:spTgt spid="45"/>
                                        </p:tgtEl>
                                        <p:attrNameLst>
                                          <p:attrName>ppt_h</p:attrName>
                                        </p:attrNameLst>
                                      </p:cBhvr>
                                      <p:tavLst>
                                        <p:tav tm="0">
                                          <p:val>
                                            <p:fltVal val="0"/>
                                          </p:val>
                                        </p:tav>
                                        <p:tav tm="100000">
                                          <p:val>
                                            <p:strVal val="#ppt_h"/>
                                          </p:val>
                                        </p:tav>
                                      </p:tavLst>
                                    </p:anim>
                                    <p:animEffect transition="in" filter="fade">
                                      <p:cBhvr>
                                        <p:cTn id="102" dur="500"/>
                                        <p:tgtEl>
                                          <p:spTgt spid="45"/>
                                        </p:tgtEl>
                                      </p:cBhvr>
                                    </p:animEffect>
                                  </p:childTnLst>
                                </p:cTn>
                              </p:par>
                              <p:par>
                                <p:cTn id="103" presetID="42" presetClass="path" presetSubtype="0" fill="hold" nodeType="withEffect">
                                  <p:stCondLst>
                                    <p:cond delay="600"/>
                                  </p:stCondLst>
                                  <p:childTnLst>
                                    <p:animMotion origin="layout" path="M 3.88889E-6 -4.81481E-6 L 0.13507 0.28334 " pathEditMode="relative" rAng="0" ptsTypes="AA">
                                      <p:cBhvr>
                                        <p:cTn id="104" dur="500" spd="-100000" fill="hold"/>
                                        <p:tgtEl>
                                          <p:spTgt spid="45"/>
                                        </p:tgtEl>
                                        <p:attrNameLst>
                                          <p:attrName>ppt_x</p:attrName>
                                          <p:attrName>ppt_y</p:attrName>
                                        </p:attrNameLst>
                                      </p:cBhvr>
                                      <p:rCtr x="6753" y="14167"/>
                                    </p:animMotion>
                                  </p:childTnLst>
                                </p:cTn>
                              </p:par>
                              <p:par>
                                <p:cTn id="105" presetID="1" presetClass="entr" presetSubtype="0" fill="hold" grpId="0" nodeType="withEffect">
                                  <p:stCondLst>
                                    <p:cond delay="400"/>
                                  </p:stCondLst>
                                  <p:childTnLst>
                                    <p:set>
                                      <p:cBhvr>
                                        <p:cTn id="106" dur="1" fill="hold">
                                          <p:stCondLst>
                                            <p:cond delay="0"/>
                                          </p:stCondLst>
                                        </p:cTn>
                                        <p:tgtEl>
                                          <p:spTgt spid="12"/>
                                        </p:tgtEl>
                                        <p:attrNameLst>
                                          <p:attrName>style.visibility</p:attrName>
                                        </p:attrNameLst>
                                      </p:cBhvr>
                                      <p:to>
                                        <p:strVal val="visible"/>
                                      </p:to>
                                    </p:set>
                                  </p:childTnLst>
                                </p:cTn>
                              </p:par>
                              <p:par>
                                <p:cTn id="107" presetID="53" presetClass="entr" presetSubtype="16" fill="hold" grpId="1" nodeType="withEffect">
                                  <p:stCondLst>
                                    <p:cond delay="400"/>
                                  </p:stCondLst>
                                  <p:childTnLst>
                                    <p:set>
                                      <p:cBhvr>
                                        <p:cTn id="108" dur="1" fill="hold">
                                          <p:stCondLst>
                                            <p:cond delay="0"/>
                                          </p:stCondLst>
                                        </p:cTn>
                                        <p:tgtEl>
                                          <p:spTgt spid="12"/>
                                        </p:tgtEl>
                                        <p:attrNameLst>
                                          <p:attrName>style.visibility</p:attrName>
                                        </p:attrNameLst>
                                      </p:cBhvr>
                                      <p:to>
                                        <p:strVal val="visible"/>
                                      </p:to>
                                    </p:set>
                                    <p:anim calcmode="lin" valueType="num">
                                      <p:cBhvr>
                                        <p:cTn id="109" dur="500" fill="hold"/>
                                        <p:tgtEl>
                                          <p:spTgt spid="12"/>
                                        </p:tgtEl>
                                        <p:attrNameLst>
                                          <p:attrName>ppt_w</p:attrName>
                                        </p:attrNameLst>
                                      </p:cBhvr>
                                      <p:tavLst>
                                        <p:tav tm="0">
                                          <p:val>
                                            <p:fltVal val="0"/>
                                          </p:val>
                                        </p:tav>
                                        <p:tav tm="100000">
                                          <p:val>
                                            <p:strVal val="#ppt_w"/>
                                          </p:val>
                                        </p:tav>
                                      </p:tavLst>
                                    </p:anim>
                                    <p:anim calcmode="lin" valueType="num">
                                      <p:cBhvr>
                                        <p:cTn id="110" dur="500" fill="hold"/>
                                        <p:tgtEl>
                                          <p:spTgt spid="12"/>
                                        </p:tgtEl>
                                        <p:attrNameLst>
                                          <p:attrName>ppt_h</p:attrName>
                                        </p:attrNameLst>
                                      </p:cBhvr>
                                      <p:tavLst>
                                        <p:tav tm="0">
                                          <p:val>
                                            <p:fltVal val="0"/>
                                          </p:val>
                                        </p:tav>
                                        <p:tav tm="100000">
                                          <p:val>
                                            <p:strVal val="#ppt_h"/>
                                          </p:val>
                                        </p:tav>
                                      </p:tavLst>
                                    </p:anim>
                                    <p:animEffect transition="in" filter="fade">
                                      <p:cBhvr>
                                        <p:cTn id="111" dur="500"/>
                                        <p:tgtEl>
                                          <p:spTgt spid="12"/>
                                        </p:tgtEl>
                                      </p:cBhvr>
                                    </p:animEffect>
                                  </p:childTnLst>
                                </p:cTn>
                              </p:par>
                              <p:par>
                                <p:cTn id="112" presetID="42" presetClass="path" presetSubtype="0" fill="hold" grpId="2" nodeType="withEffect">
                                  <p:stCondLst>
                                    <p:cond delay="400"/>
                                  </p:stCondLst>
                                  <p:childTnLst>
                                    <p:animMotion origin="layout" path="M 8.33333E-7 3.20988E-6 L 0.0625 0.20555 " pathEditMode="relative" rAng="0" ptsTypes="AA">
                                      <p:cBhvr>
                                        <p:cTn id="113" dur="500" spd="-100000" fill="hold"/>
                                        <p:tgtEl>
                                          <p:spTgt spid="12"/>
                                        </p:tgtEl>
                                        <p:attrNameLst>
                                          <p:attrName>ppt_x</p:attrName>
                                          <p:attrName>ppt_y</p:attrName>
                                        </p:attrNameLst>
                                      </p:cBhvr>
                                      <p:rCtr x="3125" y="10278"/>
                                    </p:animMotion>
                                  </p:childTnLst>
                                </p:cTn>
                              </p:par>
                              <p:par>
                                <p:cTn id="114" presetID="1" presetClass="entr" presetSubtype="0" fill="hold" grpId="0" nodeType="withEffect">
                                  <p:stCondLst>
                                    <p:cond delay="200"/>
                                  </p:stCondLst>
                                  <p:childTnLst>
                                    <p:set>
                                      <p:cBhvr>
                                        <p:cTn id="115" dur="1" fill="hold">
                                          <p:stCondLst>
                                            <p:cond delay="0"/>
                                          </p:stCondLst>
                                        </p:cTn>
                                        <p:tgtEl>
                                          <p:spTgt spid="48"/>
                                        </p:tgtEl>
                                        <p:attrNameLst>
                                          <p:attrName>style.visibility</p:attrName>
                                        </p:attrNameLst>
                                      </p:cBhvr>
                                      <p:to>
                                        <p:strVal val="visible"/>
                                      </p:to>
                                    </p:set>
                                  </p:childTnLst>
                                </p:cTn>
                              </p:par>
                              <p:par>
                                <p:cTn id="116" presetID="53" presetClass="entr" presetSubtype="16" fill="hold" grpId="1" nodeType="withEffect">
                                  <p:stCondLst>
                                    <p:cond delay="200"/>
                                  </p:stCondLst>
                                  <p:childTnLst>
                                    <p:set>
                                      <p:cBhvr>
                                        <p:cTn id="117" dur="1" fill="hold">
                                          <p:stCondLst>
                                            <p:cond delay="0"/>
                                          </p:stCondLst>
                                        </p:cTn>
                                        <p:tgtEl>
                                          <p:spTgt spid="48"/>
                                        </p:tgtEl>
                                        <p:attrNameLst>
                                          <p:attrName>style.visibility</p:attrName>
                                        </p:attrNameLst>
                                      </p:cBhvr>
                                      <p:to>
                                        <p:strVal val="visible"/>
                                      </p:to>
                                    </p:set>
                                    <p:anim calcmode="lin" valueType="num">
                                      <p:cBhvr>
                                        <p:cTn id="118" dur="500" fill="hold"/>
                                        <p:tgtEl>
                                          <p:spTgt spid="48"/>
                                        </p:tgtEl>
                                        <p:attrNameLst>
                                          <p:attrName>ppt_w</p:attrName>
                                        </p:attrNameLst>
                                      </p:cBhvr>
                                      <p:tavLst>
                                        <p:tav tm="0">
                                          <p:val>
                                            <p:fltVal val="0"/>
                                          </p:val>
                                        </p:tav>
                                        <p:tav tm="100000">
                                          <p:val>
                                            <p:strVal val="#ppt_w"/>
                                          </p:val>
                                        </p:tav>
                                      </p:tavLst>
                                    </p:anim>
                                    <p:anim calcmode="lin" valueType="num">
                                      <p:cBhvr>
                                        <p:cTn id="119" dur="500" fill="hold"/>
                                        <p:tgtEl>
                                          <p:spTgt spid="48"/>
                                        </p:tgtEl>
                                        <p:attrNameLst>
                                          <p:attrName>ppt_h</p:attrName>
                                        </p:attrNameLst>
                                      </p:cBhvr>
                                      <p:tavLst>
                                        <p:tav tm="0">
                                          <p:val>
                                            <p:fltVal val="0"/>
                                          </p:val>
                                        </p:tav>
                                        <p:tav tm="100000">
                                          <p:val>
                                            <p:strVal val="#ppt_h"/>
                                          </p:val>
                                        </p:tav>
                                      </p:tavLst>
                                    </p:anim>
                                    <p:animEffect transition="in" filter="fade">
                                      <p:cBhvr>
                                        <p:cTn id="120" dur="500"/>
                                        <p:tgtEl>
                                          <p:spTgt spid="48"/>
                                        </p:tgtEl>
                                      </p:cBhvr>
                                    </p:animEffect>
                                  </p:childTnLst>
                                </p:cTn>
                              </p:par>
                              <p:par>
                                <p:cTn id="121" presetID="42" presetClass="path" presetSubtype="0" fill="hold" grpId="2" nodeType="withEffect">
                                  <p:stCondLst>
                                    <p:cond delay="200"/>
                                  </p:stCondLst>
                                  <p:childTnLst>
                                    <p:animMotion origin="layout" path="M -1.66667E-6 0 L -0.01371 0.35 " pathEditMode="relative" rAng="0" ptsTypes="AA">
                                      <p:cBhvr>
                                        <p:cTn id="122" dur="500" spd="-100000" fill="hold"/>
                                        <p:tgtEl>
                                          <p:spTgt spid="48"/>
                                        </p:tgtEl>
                                        <p:attrNameLst>
                                          <p:attrName>ppt_x</p:attrName>
                                          <p:attrName>ppt_y</p:attrName>
                                        </p:attrNameLst>
                                      </p:cBhvr>
                                      <p:rCtr x="-694" y="17500"/>
                                    </p:animMotion>
                                  </p:childTnLst>
                                </p:cTn>
                              </p:par>
                              <p:par>
                                <p:cTn id="123" presetID="35" presetClass="path" presetSubtype="0" fill="hold" grpId="2" nodeType="withEffect">
                                  <p:stCondLst>
                                    <p:cond delay="200"/>
                                  </p:stCondLst>
                                  <p:childTnLst>
                                    <p:animMotion origin="layout" path="M -3.33333E-6 -1.60494E-6 L 0.16875 -0.04074 " pathEditMode="relative" rAng="0" ptsTypes="AA">
                                      <p:cBhvr>
                                        <p:cTn id="124" dur="500" spd="-100000" fill="hold"/>
                                        <p:tgtEl>
                                          <p:spTgt spid="55"/>
                                        </p:tgtEl>
                                        <p:attrNameLst>
                                          <p:attrName>ppt_x</p:attrName>
                                          <p:attrName>ppt_y</p:attrName>
                                        </p:attrNameLst>
                                      </p:cBhvr>
                                      <p:rCtr x="8438" y="-2037"/>
                                    </p:animMotion>
                                  </p:childTnLst>
                                </p:cTn>
                              </p:par>
                              <p:par>
                                <p:cTn id="125" presetID="1" presetClass="entr" presetSubtype="0" fill="hold" nodeType="withEffect">
                                  <p:stCondLst>
                                    <p:cond delay="600"/>
                                  </p:stCondLst>
                                  <p:childTnLst>
                                    <p:set>
                                      <p:cBhvr>
                                        <p:cTn id="126" dur="1" fill="hold">
                                          <p:stCondLst>
                                            <p:cond delay="0"/>
                                          </p:stCondLst>
                                        </p:cTn>
                                        <p:tgtEl>
                                          <p:spTgt spid="42"/>
                                        </p:tgtEl>
                                        <p:attrNameLst>
                                          <p:attrName>style.visibility</p:attrName>
                                        </p:attrNameLst>
                                      </p:cBhvr>
                                      <p:to>
                                        <p:strVal val="visible"/>
                                      </p:to>
                                    </p:set>
                                  </p:childTnLst>
                                </p:cTn>
                              </p:par>
                              <p:par>
                                <p:cTn id="127" presetID="53" presetClass="entr" presetSubtype="16" fill="hold" nodeType="withEffect">
                                  <p:stCondLst>
                                    <p:cond delay="600"/>
                                  </p:stCondLst>
                                  <p:childTnLst>
                                    <p:set>
                                      <p:cBhvr>
                                        <p:cTn id="128" dur="1" fill="hold">
                                          <p:stCondLst>
                                            <p:cond delay="0"/>
                                          </p:stCondLst>
                                        </p:cTn>
                                        <p:tgtEl>
                                          <p:spTgt spid="42"/>
                                        </p:tgtEl>
                                        <p:attrNameLst>
                                          <p:attrName>style.visibility</p:attrName>
                                        </p:attrNameLst>
                                      </p:cBhvr>
                                      <p:to>
                                        <p:strVal val="visible"/>
                                      </p:to>
                                    </p:set>
                                    <p:anim calcmode="lin" valueType="num">
                                      <p:cBhvr>
                                        <p:cTn id="129" dur="500" fill="hold"/>
                                        <p:tgtEl>
                                          <p:spTgt spid="42"/>
                                        </p:tgtEl>
                                        <p:attrNameLst>
                                          <p:attrName>ppt_w</p:attrName>
                                        </p:attrNameLst>
                                      </p:cBhvr>
                                      <p:tavLst>
                                        <p:tav tm="0">
                                          <p:val>
                                            <p:fltVal val="0"/>
                                          </p:val>
                                        </p:tav>
                                        <p:tav tm="100000">
                                          <p:val>
                                            <p:strVal val="#ppt_w"/>
                                          </p:val>
                                        </p:tav>
                                      </p:tavLst>
                                    </p:anim>
                                    <p:anim calcmode="lin" valueType="num">
                                      <p:cBhvr>
                                        <p:cTn id="130" dur="500" fill="hold"/>
                                        <p:tgtEl>
                                          <p:spTgt spid="42"/>
                                        </p:tgtEl>
                                        <p:attrNameLst>
                                          <p:attrName>ppt_h</p:attrName>
                                        </p:attrNameLst>
                                      </p:cBhvr>
                                      <p:tavLst>
                                        <p:tav tm="0">
                                          <p:val>
                                            <p:fltVal val="0"/>
                                          </p:val>
                                        </p:tav>
                                        <p:tav tm="100000">
                                          <p:val>
                                            <p:strVal val="#ppt_h"/>
                                          </p:val>
                                        </p:tav>
                                      </p:tavLst>
                                    </p:anim>
                                    <p:animEffect transition="in" filter="fade">
                                      <p:cBhvr>
                                        <p:cTn id="131" dur="500"/>
                                        <p:tgtEl>
                                          <p:spTgt spid="42"/>
                                        </p:tgtEl>
                                      </p:cBhvr>
                                    </p:animEffect>
                                  </p:childTnLst>
                                </p:cTn>
                              </p:par>
                              <p:par>
                                <p:cTn id="132" presetID="42" presetClass="path" presetSubtype="0" fill="hold" nodeType="withEffect">
                                  <p:stCondLst>
                                    <p:cond delay="600"/>
                                  </p:stCondLst>
                                  <p:childTnLst>
                                    <p:animMotion origin="layout" path="M 1.94444E-6 -3.08642E-6 L -0.04757 0.3855 " pathEditMode="relative" rAng="0" ptsTypes="AA">
                                      <p:cBhvr>
                                        <p:cTn id="133" dur="500" spd="-100000" fill="hold"/>
                                        <p:tgtEl>
                                          <p:spTgt spid="42"/>
                                        </p:tgtEl>
                                        <p:attrNameLst>
                                          <p:attrName>ppt_x</p:attrName>
                                          <p:attrName>ppt_y</p:attrName>
                                        </p:attrNameLst>
                                      </p:cBhvr>
                                      <p:rCtr x="-2378" y="19259"/>
                                    </p:animMotion>
                                  </p:childTnLst>
                                </p:cTn>
                              </p:par>
                              <p:par>
                                <p:cTn id="134" presetID="1" presetClass="entr" presetSubtype="0" fill="hold" nodeType="withEffect">
                                  <p:stCondLst>
                                    <p:cond delay="0"/>
                                  </p:stCondLst>
                                  <p:childTnLst>
                                    <p:set>
                                      <p:cBhvr>
                                        <p:cTn id="135" dur="1" fill="hold">
                                          <p:stCondLst>
                                            <p:cond delay="0"/>
                                          </p:stCondLst>
                                        </p:cTn>
                                        <p:tgtEl>
                                          <p:spTgt spid="16"/>
                                        </p:tgtEl>
                                        <p:attrNameLst>
                                          <p:attrName>style.visibility</p:attrName>
                                        </p:attrNameLst>
                                      </p:cBhvr>
                                      <p:to>
                                        <p:strVal val="visible"/>
                                      </p:to>
                                    </p:set>
                                  </p:childTnLst>
                                </p:cTn>
                              </p:par>
                              <p:par>
                                <p:cTn id="136" presetID="42" presetClass="path" presetSubtype="0" fill="hold" nodeType="withEffect">
                                  <p:stCondLst>
                                    <p:cond delay="0"/>
                                  </p:stCondLst>
                                  <p:childTnLst>
                                    <p:animMotion origin="layout" path="M -1.66667E-6 -1.23457E-6 L -0.0875 0.25895 " pathEditMode="relative" rAng="0" ptsTypes="AA">
                                      <p:cBhvr>
                                        <p:cTn id="137" dur="500" spd="-100000" fill="hold"/>
                                        <p:tgtEl>
                                          <p:spTgt spid="16"/>
                                        </p:tgtEl>
                                        <p:attrNameLst>
                                          <p:attrName>ppt_x</p:attrName>
                                          <p:attrName>ppt_y</p:attrName>
                                        </p:attrNameLst>
                                      </p:cBhvr>
                                      <p:rCtr x="-4375" y="12932"/>
                                    </p:animMotion>
                                  </p:childTnLst>
                                </p:cTn>
                              </p:par>
                              <p:par>
                                <p:cTn id="138" presetID="53" presetClass="entr" presetSubtype="16" fill="hold" nodeType="withEffect">
                                  <p:stCondLst>
                                    <p:cond delay="0"/>
                                  </p:stCondLst>
                                  <p:childTnLst>
                                    <p:set>
                                      <p:cBhvr>
                                        <p:cTn id="139" dur="1" fill="hold">
                                          <p:stCondLst>
                                            <p:cond delay="0"/>
                                          </p:stCondLst>
                                        </p:cTn>
                                        <p:tgtEl>
                                          <p:spTgt spid="16"/>
                                        </p:tgtEl>
                                        <p:attrNameLst>
                                          <p:attrName>style.visibility</p:attrName>
                                        </p:attrNameLst>
                                      </p:cBhvr>
                                      <p:to>
                                        <p:strVal val="visible"/>
                                      </p:to>
                                    </p:set>
                                    <p:anim calcmode="lin" valueType="num">
                                      <p:cBhvr>
                                        <p:cTn id="140" dur="500" fill="hold"/>
                                        <p:tgtEl>
                                          <p:spTgt spid="16"/>
                                        </p:tgtEl>
                                        <p:attrNameLst>
                                          <p:attrName>ppt_w</p:attrName>
                                        </p:attrNameLst>
                                      </p:cBhvr>
                                      <p:tavLst>
                                        <p:tav tm="0">
                                          <p:val>
                                            <p:fltVal val="0"/>
                                          </p:val>
                                        </p:tav>
                                        <p:tav tm="100000">
                                          <p:val>
                                            <p:strVal val="#ppt_w"/>
                                          </p:val>
                                        </p:tav>
                                      </p:tavLst>
                                    </p:anim>
                                    <p:anim calcmode="lin" valueType="num">
                                      <p:cBhvr>
                                        <p:cTn id="141" dur="500" fill="hold"/>
                                        <p:tgtEl>
                                          <p:spTgt spid="16"/>
                                        </p:tgtEl>
                                        <p:attrNameLst>
                                          <p:attrName>ppt_h</p:attrName>
                                        </p:attrNameLst>
                                      </p:cBhvr>
                                      <p:tavLst>
                                        <p:tav tm="0">
                                          <p:val>
                                            <p:fltVal val="0"/>
                                          </p:val>
                                        </p:tav>
                                        <p:tav tm="100000">
                                          <p:val>
                                            <p:strVal val="#ppt_h"/>
                                          </p:val>
                                        </p:tav>
                                      </p:tavLst>
                                    </p:anim>
                                    <p:animEffect transition="in" filter="fade">
                                      <p:cBhvr>
                                        <p:cTn id="142" dur="500"/>
                                        <p:tgtEl>
                                          <p:spTgt spid="16"/>
                                        </p:tgtEl>
                                      </p:cBhvr>
                                    </p:animEffect>
                                  </p:childTnLst>
                                </p:cTn>
                              </p:par>
                              <p:par>
                                <p:cTn id="143" presetID="1" presetClass="entr" presetSubtype="0" fill="hold" nodeType="withEffect">
                                  <p:stCondLst>
                                    <p:cond delay="400"/>
                                  </p:stCondLst>
                                  <p:childTnLst>
                                    <p:set>
                                      <p:cBhvr>
                                        <p:cTn id="144" dur="1" fill="hold">
                                          <p:stCondLst>
                                            <p:cond delay="0"/>
                                          </p:stCondLst>
                                        </p:cTn>
                                        <p:tgtEl>
                                          <p:spTgt spid="52"/>
                                        </p:tgtEl>
                                        <p:attrNameLst>
                                          <p:attrName>style.visibility</p:attrName>
                                        </p:attrNameLst>
                                      </p:cBhvr>
                                      <p:to>
                                        <p:strVal val="visible"/>
                                      </p:to>
                                    </p:set>
                                  </p:childTnLst>
                                </p:cTn>
                              </p:par>
                              <p:par>
                                <p:cTn id="145" presetID="53" presetClass="entr" presetSubtype="16" fill="hold" nodeType="withEffect">
                                  <p:stCondLst>
                                    <p:cond delay="400"/>
                                  </p:stCondLst>
                                  <p:childTnLst>
                                    <p:set>
                                      <p:cBhvr>
                                        <p:cTn id="146" dur="1" fill="hold">
                                          <p:stCondLst>
                                            <p:cond delay="0"/>
                                          </p:stCondLst>
                                        </p:cTn>
                                        <p:tgtEl>
                                          <p:spTgt spid="52"/>
                                        </p:tgtEl>
                                        <p:attrNameLst>
                                          <p:attrName>style.visibility</p:attrName>
                                        </p:attrNameLst>
                                      </p:cBhvr>
                                      <p:to>
                                        <p:strVal val="visible"/>
                                      </p:to>
                                    </p:set>
                                    <p:anim calcmode="lin" valueType="num">
                                      <p:cBhvr>
                                        <p:cTn id="147" dur="500" fill="hold"/>
                                        <p:tgtEl>
                                          <p:spTgt spid="52"/>
                                        </p:tgtEl>
                                        <p:attrNameLst>
                                          <p:attrName>ppt_w</p:attrName>
                                        </p:attrNameLst>
                                      </p:cBhvr>
                                      <p:tavLst>
                                        <p:tav tm="0">
                                          <p:val>
                                            <p:fltVal val="0"/>
                                          </p:val>
                                        </p:tav>
                                        <p:tav tm="100000">
                                          <p:val>
                                            <p:strVal val="#ppt_w"/>
                                          </p:val>
                                        </p:tav>
                                      </p:tavLst>
                                    </p:anim>
                                    <p:anim calcmode="lin" valueType="num">
                                      <p:cBhvr>
                                        <p:cTn id="148" dur="500" fill="hold"/>
                                        <p:tgtEl>
                                          <p:spTgt spid="52"/>
                                        </p:tgtEl>
                                        <p:attrNameLst>
                                          <p:attrName>ppt_h</p:attrName>
                                        </p:attrNameLst>
                                      </p:cBhvr>
                                      <p:tavLst>
                                        <p:tav tm="0">
                                          <p:val>
                                            <p:fltVal val="0"/>
                                          </p:val>
                                        </p:tav>
                                        <p:tav tm="100000">
                                          <p:val>
                                            <p:strVal val="#ppt_h"/>
                                          </p:val>
                                        </p:tav>
                                      </p:tavLst>
                                    </p:anim>
                                    <p:animEffect transition="in" filter="fade">
                                      <p:cBhvr>
                                        <p:cTn id="149" dur="500"/>
                                        <p:tgtEl>
                                          <p:spTgt spid="52"/>
                                        </p:tgtEl>
                                      </p:cBhvr>
                                    </p:animEffect>
                                  </p:childTnLst>
                                </p:cTn>
                              </p:par>
                              <p:par>
                                <p:cTn id="150" presetID="42" presetClass="path" presetSubtype="0" fill="hold" nodeType="withEffect">
                                  <p:stCondLst>
                                    <p:cond delay="400"/>
                                  </p:stCondLst>
                                  <p:childTnLst>
                                    <p:animMotion origin="layout" path="M 3.33333E-6 -2.71605E-6 L -0.18368 0.37439 " pathEditMode="relative" rAng="0" ptsTypes="AA">
                                      <p:cBhvr>
                                        <p:cTn id="151" dur="500" spd="-100000" fill="hold"/>
                                        <p:tgtEl>
                                          <p:spTgt spid="52"/>
                                        </p:tgtEl>
                                        <p:attrNameLst>
                                          <p:attrName>ppt_x</p:attrName>
                                          <p:attrName>ppt_y</p:attrName>
                                        </p:attrNameLst>
                                      </p:cBhvr>
                                      <p:rCtr x="-9184" y="18704"/>
                                    </p:animMotion>
                                  </p:childTnLst>
                                </p:cTn>
                              </p:par>
                              <p:par>
                                <p:cTn id="152" presetID="1" presetClass="entr" presetSubtype="0" fill="hold" grpId="0" nodeType="withEffect">
                                  <p:stCondLst>
                                    <p:cond delay="200"/>
                                  </p:stCondLst>
                                  <p:childTnLst>
                                    <p:set>
                                      <p:cBhvr>
                                        <p:cTn id="153" dur="1" fill="hold">
                                          <p:stCondLst>
                                            <p:cond delay="0"/>
                                          </p:stCondLst>
                                        </p:cTn>
                                        <p:tgtEl>
                                          <p:spTgt spid="25"/>
                                        </p:tgtEl>
                                        <p:attrNameLst>
                                          <p:attrName>style.visibility</p:attrName>
                                        </p:attrNameLst>
                                      </p:cBhvr>
                                      <p:to>
                                        <p:strVal val="visible"/>
                                      </p:to>
                                    </p:set>
                                  </p:childTnLst>
                                </p:cTn>
                              </p:par>
                              <p:par>
                                <p:cTn id="154" presetID="53" presetClass="entr" presetSubtype="16" fill="hold" grpId="1" nodeType="withEffect">
                                  <p:stCondLst>
                                    <p:cond delay="200"/>
                                  </p:stCondLst>
                                  <p:childTnLst>
                                    <p:set>
                                      <p:cBhvr>
                                        <p:cTn id="155" dur="1" fill="hold">
                                          <p:stCondLst>
                                            <p:cond delay="0"/>
                                          </p:stCondLst>
                                        </p:cTn>
                                        <p:tgtEl>
                                          <p:spTgt spid="25"/>
                                        </p:tgtEl>
                                        <p:attrNameLst>
                                          <p:attrName>style.visibility</p:attrName>
                                        </p:attrNameLst>
                                      </p:cBhvr>
                                      <p:to>
                                        <p:strVal val="visible"/>
                                      </p:to>
                                    </p:set>
                                    <p:anim calcmode="lin" valueType="num">
                                      <p:cBhvr>
                                        <p:cTn id="156" dur="500" fill="hold"/>
                                        <p:tgtEl>
                                          <p:spTgt spid="25"/>
                                        </p:tgtEl>
                                        <p:attrNameLst>
                                          <p:attrName>ppt_w</p:attrName>
                                        </p:attrNameLst>
                                      </p:cBhvr>
                                      <p:tavLst>
                                        <p:tav tm="0">
                                          <p:val>
                                            <p:fltVal val="0"/>
                                          </p:val>
                                        </p:tav>
                                        <p:tav tm="100000">
                                          <p:val>
                                            <p:strVal val="#ppt_w"/>
                                          </p:val>
                                        </p:tav>
                                      </p:tavLst>
                                    </p:anim>
                                    <p:anim calcmode="lin" valueType="num">
                                      <p:cBhvr>
                                        <p:cTn id="157" dur="500" fill="hold"/>
                                        <p:tgtEl>
                                          <p:spTgt spid="25"/>
                                        </p:tgtEl>
                                        <p:attrNameLst>
                                          <p:attrName>ppt_h</p:attrName>
                                        </p:attrNameLst>
                                      </p:cBhvr>
                                      <p:tavLst>
                                        <p:tav tm="0">
                                          <p:val>
                                            <p:fltVal val="0"/>
                                          </p:val>
                                        </p:tav>
                                        <p:tav tm="100000">
                                          <p:val>
                                            <p:strVal val="#ppt_h"/>
                                          </p:val>
                                        </p:tav>
                                      </p:tavLst>
                                    </p:anim>
                                    <p:animEffect transition="in" filter="fade">
                                      <p:cBhvr>
                                        <p:cTn id="158" dur="500"/>
                                        <p:tgtEl>
                                          <p:spTgt spid="25"/>
                                        </p:tgtEl>
                                      </p:cBhvr>
                                    </p:animEffect>
                                  </p:childTnLst>
                                </p:cTn>
                              </p:par>
                              <p:par>
                                <p:cTn id="159" presetID="42" presetClass="path" presetSubtype="0" fill="hold" grpId="2" nodeType="withEffect">
                                  <p:stCondLst>
                                    <p:cond delay="200"/>
                                  </p:stCondLst>
                                  <p:childTnLst>
                                    <p:animMotion origin="layout" path="M 3.05556E-6 1.35802E-6 L -0.71216 -0.4034 " pathEditMode="relative" rAng="0" ptsTypes="AA">
                                      <p:cBhvr>
                                        <p:cTn id="160" dur="500" spd="-100000" fill="hold"/>
                                        <p:tgtEl>
                                          <p:spTgt spid="25"/>
                                        </p:tgtEl>
                                        <p:attrNameLst>
                                          <p:attrName>ppt_x</p:attrName>
                                          <p:attrName>ppt_y</p:attrName>
                                        </p:attrNameLst>
                                      </p:cBhvr>
                                      <p:rCtr x="-35608" y="-20185"/>
                                    </p:animMotion>
                                  </p:childTnLst>
                                </p:cTn>
                              </p:par>
                              <p:par>
                                <p:cTn id="161" presetID="1" presetClass="entr" presetSubtype="0" fill="hold" grpId="0" nodeType="withEffect">
                                  <p:stCondLst>
                                    <p:cond delay="600"/>
                                  </p:stCondLst>
                                  <p:childTnLst>
                                    <p:set>
                                      <p:cBhvr>
                                        <p:cTn id="162" dur="1" fill="hold">
                                          <p:stCondLst>
                                            <p:cond delay="0"/>
                                          </p:stCondLst>
                                        </p:cTn>
                                        <p:tgtEl>
                                          <p:spTgt spid="58"/>
                                        </p:tgtEl>
                                        <p:attrNameLst>
                                          <p:attrName>style.visibility</p:attrName>
                                        </p:attrNameLst>
                                      </p:cBhvr>
                                      <p:to>
                                        <p:strVal val="visible"/>
                                      </p:to>
                                    </p:set>
                                  </p:childTnLst>
                                </p:cTn>
                              </p:par>
                              <p:par>
                                <p:cTn id="163" presetID="53" presetClass="entr" presetSubtype="16" fill="hold" grpId="1" nodeType="withEffect">
                                  <p:stCondLst>
                                    <p:cond delay="600"/>
                                  </p:stCondLst>
                                  <p:childTnLst>
                                    <p:set>
                                      <p:cBhvr>
                                        <p:cTn id="164" dur="1" fill="hold">
                                          <p:stCondLst>
                                            <p:cond delay="0"/>
                                          </p:stCondLst>
                                        </p:cTn>
                                        <p:tgtEl>
                                          <p:spTgt spid="58"/>
                                        </p:tgtEl>
                                        <p:attrNameLst>
                                          <p:attrName>style.visibility</p:attrName>
                                        </p:attrNameLst>
                                      </p:cBhvr>
                                      <p:to>
                                        <p:strVal val="visible"/>
                                      </p:to>
                                    </p:set>
                                    <p:anim calcmode="lin" valueType="num">
                                      <p:cBhvr>
                                        <p:cTn id="165" dur="500" fill="hold"/>
                                        <p:tgtEl>
                                          <p:spTgt spid="58"/>
                                        </p:tgtEl>
                                        <p:attrNameLst>
                                          <p:attrName>ppt_w</p:attrName>
                                        </p:attrNameLst>
                                      </p:cBhvr>
                                      <p:tavLst>
                                        <p:tav tm="0">
                                          <p:val>
                                            <p:fltVal val="0"/>
                                          </p:val>
                                        </p:tav>
                                        <p:tav tm="100000">
                                          <p:val>
                                            <p:strVal val="#ppt_w"/>
                                          </p:val>
                                        </p:tav>
                                      </p:tavLst>
                                    </p:anim>
                                    <p:anim calcmode="lin" valueType="num">
                                      <p:cBhvr>
                                        <p:cTn id="166" dur="500" fill="hold"/>
                                        <p:tgtEl>
                                          <p:spTgt spid="58"/>
                                        </p:tgtEl>
                                        <p:attrNameLst>
                                          <p:attrName>ppt_h</p:attrName>
                                        </p:attrNameLst>
                                      </p:cBhvr>
                                      <p:tavLst>
                                        <p:tav tm="0">
                                          <p:val>
                                            <p:fltVal val="0"/>
                                          </p:val>
                                        </p:tav>
                                        <p:tav tm="100000">
                                          <p:val>
                                            <p:strVal val="#ppt_h"/>
                                          </p:val>
                                        </p:tav>
                                      </p:tavLst>
                                    </p:anim>
                                    <p:animEffect transition="in" filter="fade">
                                      <p:cBhvr>
                                        <p:cTn id="167" dur="500"/>
                                        <p:tgtEl>
                                          <p:spTgt spid="58"/>
                                        </p:tgtEl>
                                      </p:cBhvr>
                                    </p:animEffect>
                                  </p:childTnLst>
                                </p:cTn>
                              </p:par>
                              <p:par>
                                <p:cTn id="168" presetID="64" presetClass="path" presetSubtype="0" fill="hold" grpId="2" nodeType="withEffect">
                                  <p:stCondLst>
                                    <p:cond delay="600"/>
                                  </p:stCondLst>
                                  <p:childTnLst>
                                    <p:animMotion origin="layout" path="M 2.77778E-7 -4.32099E-6 L -0.6901 -0.46574 " pathEditMode="relative" rAng="0" ptsTypes="AA">
                                      <p:cBhvr>
                                        <p:cTn id="169" dur="500" spd="-100000" fill="hold"/>
                                        <p:tgtEl>
                                          <p:spTgt spid="58"/>
                                        </p:tgtEl>
                                        <p:attrNameLst>
                                          <p:attrName>ppt_x</p:attrName>
                                          <p:attrName>ppt_y</p:attrName>
                                        </p:attrNameLst>
                                      </p:cBhvr>
                                      <p:rCtr x="-34514" y="-23302"/>
                                    </p:animMotion>
                                  </p:childTnLst>
                                </p:cTn>
                              </p:par>
                              <p:par>
                                <p:cTn id="170" presetID="1" presetClass="entr" presetSubtype="0" fill="hold" nodeType="withEffect">
                                  <p:stCondLst>
                                    <p:cond delay="1000"/>
                                  </p:stCondLst>
                                  <p:childTnLst>
                                    <p:set>
                                      <p:cBhvr>
                                        <p:cTn id="171" dur="1" fill="hold">
                                          <p:stCondLst>
                                            <p:cond delay="0"/>
                                          </p:stCondLst>
                                        </p:cTn>
                                        <p:tgtEl>
                                          <p:spTgt spid="60"/>
                                        </p:tgtEl>
                                        <p:attrNameLst>
                                          <p:attrName>style.visibility</p:attrName>
                                        </p:attrNameLst>
                                      </p:cBhvr>
                                      <p:to>
                                        <p:strVal val="visible"/>
                                      </p:to>
                                    </p:set>
                                  </p:childTnLst>
                                </p:cTn>
                              </p:par>
                              <p:par>
                                <p:cTn id="172" presetID="53" presetClass="entr" presetSubtype="16" fill="hold" nodeType="withEffect">
                                  <p:stCondLst>
                                    <p:cond delay="1000"/>
                                  </p:stCondLst>
                                  <p:childTnLst>
                                    <p:set>
                                      <p:cBhvr>
                                        <p:cTn id="173" dur="1" fill="hold">
                                          <p:stCondLst>
                                            <p:cond delay="0"/>
                                          </p:stCondLst>
                                        </p:cTn>
                                        <p:tgtEl>
                                          <p:spTgt spid="60"/>
                                        </p:tgtEl>
                                        <p:attrNameLst>
                                          <p:attrName>style.visibility</p:attrName>
                                        </p:attrNameLst>
                                      </p:cBhvr>
                                      <p:to>
                                        <p:strVal val="visible"/>
                                      </p:to>
                                    </p:set>
                                    <p:anim calcmode="lin" valueType="num">
                                      <p:cBhvr>
                                        <p:cTn id="174" dur="500" fill="hold"/>
                                        <p:tgtEl>
                                          <p:spTgt spid="60"/>
                                        </p:tgtEl>
                                        <p:attrNameLst>
                                          <p:attrName>ppt_w</p:attrName>
                                        </p:attrNameLst>
                                      </p:cBhvr>
                                      <p:tavLst>
                                        <p:tav tm="0">
                                          <p:val>
                                            <p:fltVal val="0"/>
                                          </p:val>
                                        </p:tav>
                                        <p:tav tm="100000">
                                          <p:val>
                                            <p:strVal val="#ppt_w"/>
                                          </p:val>
                                        </p:tav>
                                      </p:tavLst>
                                    </p:anim>
                                    <p:anim calcmode="lin" valueType="num">
                                      <p:cBhvr>
                                        <p:cTn id="175" dur="500" fill="hold"/>
                                        <p:tgtEl>
                                          <p:spTgt spid="60"/>
                                        </p:tgtEl>
                                        <p:attrNameLst>
                                          <p:attrName>ppt_h</p:attrName>
                                        </p:attrNameLst>
                                      </p:cBhvr>
                                      <p:tavLst>
                                        <p:tav tm="0">
                                          <p:val>
                                            <p:fltVal val="0"/>
                                          </p:val>
                                        </p:tav>
                                        <p:tav tm="100000">
                                          <p:val>
                                            <p:strVal val="#ppt_h"/>
                                          </p:val>
                                        </p:tav>
                                      </p:tavLst>
                                    </p:anim>
                                    <p:animEffect transition="in" filter="fade">
                                      <p:cBhvr>
                                        <p:cTn id="176" dur="500"/>
                                        <p:tgtEl>
                                          <p:spTgt spid="60"/>
                                        </p:tgtEl>
                                      </p:cBhvr>
                                    </p:animEffect>
                                  </p:childTnLst>
                                </p:cTn>
                              </p:par>
                              <p:par>
                                <p:cTn id="177" presetID="64" presetClass="path" presetSubtype="0" fill="hold" nodeType="withEffect">
                                  <p:stCondLst>
                                    <p:cond delay="1000"/>
                                  </p:stCondLst>
                                  <p:childTnLst>
                                    <p:animMotion origin="layout" path="M 1.66667E-6 4.69136E-6 L -0.62917 -0.49507 " pathEditMode="relative" rAng="0" ptsTypes="AA">
                                      <p:cBhvr>
                                        <p:cTn id="178" dur="500" spd="-100000" fill="hold"/>
                                        <p:tgtEl>
                                          <p:spTgt spid="60"/>
                                        </p:tgtEl>
                                        <p:attrNameLst>
                                          <p:attrName>ppt_x</p:attrName>
                                          <p:attrName>ppt_y</p:attrName>
                                        </p:attrNameLst>
                                      </p:cBhvr>
                                      <p:rCtr x="-31458" y="-24753"/>
                                    </p:animMotion>
                                  </p:childTnLst>
                                </p:cTn>
                              </p:par>
                              <p:par>
                                <p:cTn id="179" presetID="1" presetClass="entr" presetSubtype="0" fill="hold" nodeType="withEffect">
                                  <p:stCondLst>
                                    <p:cond delay="600"/>
                                  </p:stCondLst>
                                  <p:childTnLst>
                                    <p:set>
                                      <p:cBhvr>
                                        <p:cTn id="180" dur="1" fill="hold">
                                          <p:stCondLst>
                                            <p:cond delay="0"/>
                                          </p:stCondLst>
                                        </p:cTn>
                                        <p:tgtEl>
                                          <p:spTgt spid="63"/>
                                        </p:tgtEl>
                                        <p:attrNameLst>
                                          <p:attrName>style.visibility</p:attrName>
                                        </p:attrNameLst>
                                      </p:cBhvr>
                                      <p:to>
                                        <p:strVal val="visible"/>
                                      </p:to>
                                    </p:set>
                                  </p:childTnLst>
                                </p:cTn>
                              </p:par>
                              <p:par>
                                <p:cTn id="181" presetID="53" presetClass="entr" presetSubtype="16" fill="hold" nodeType="withEffect">
                                  <p:stCondLst>
                                    <p:cond delay="600"/>
                                  </p:stCondLst>
                                  <p:childTnLst>
                                    <p:set>
                                      <p:cBhvr>
                                        <p:cTn id="182" dur="1" fill="hold">
                                          <p:stCondLst>
                                            <p:cond delay="0"/>
                                          </p:stCondLst>
                                        </p:cTn>
                                        <p:tgtEl>
                                          <p:spTgt spid="63"/>
                                        </p:tgtEl>
                                        <p:attrNameLst>
                                          <p:attrName>style.visibility</p:attrName>
                                        </p:attrNameLst>
                                      </p:cBhvr>
                                      <p:to>
                                        <p:strVal val="visible"/>
                                      </p:to>
                                    </p:set>
                                    <p:anim calcmode="lin" valueType="num">
                                      <p:cBhvr>
                                        <p:cTn id="183" dur="500" fill="hold"/>
                                        <p:tgtEl>
                                          <p:spTgt spid="63"/>
                                        </p:tgtEl>
                                        <p:attrNameLst>
                                          <p:attrName>ppt_w</p:attrName>
                                        </p:attrNameLst>
                                      </p:cBhvr>
                                      <p:tavLst>
                                        <p:tav tm="0">
                                          <p:val>
                                            <p:fltVal val="0"/>
                                          </p:val>
                                        </p:tav>
                                        <p:tav tm="100000">
                                          <p:val>
                                            <p:strVal val="#ppt_w"/>
                                          </p:val>
                                        </p:tav>
                                      </p:tavLst>
                                    </p:anim>
                                    <p:anim calcmode="lin" valueType="num">
                                      <p:cBhvr>
                                        <p:cTn id="184" dur="500" fill="hold"/>
                                        <p:tgtEl>
                                          <p:spTgt spid="63"/>
                                        </p:tgtEl>
                                        <p:attrNameLst>
                                          <p:attrName>ppt_h</p:attrName>
                                        </p:attrNameLst>
                                      </p:cBhvr>
                                      <p:tavLst>
                                        <p:tav tm="0">
                                          <p:val>
                                            <p:fltVal val="0"/>
                                          </p:val>
                                        </p:tav>
                                        <p:tav tm="100000">
                                          <p:val>
                                            <p:strVal val="#ppt_h"/>
                                          </p:val>
                                        </p:tav>
                                      </p:tavLst>
                                    </p:anim>
                                    <p:animEffect transition="in" filter="fade">
                                      <p:cBhvr>
                                        <p:cTn id="185" dur="500"/>
                                        <p:tgtEl>
                                          <p:spTgt spid="63"/>
                                        </p:tgtEl>
                                      </p:cBhvr>
                                    </p:animEffect>
                                  </p:childTnLst>
                                </p:cTn>
                              </p:par>
                              <p:par>
                                <p:cTn id="186" presetID="64" presetClass="path" presetSubtype="0" fill="hold" nodeType="withEffect">
                                  <p:stCondLst>
                                    <p:cond delay="600"/>
                                  </p:stCondLst>
                                  <p:childTnLst>
                                    <p:animMotion origin="layout" path="M 1.38889E-6 -4.32099E-6 L -0.71024 -0.49074 " pathEditMode="relative" rAng="0" ptsTypes="AA">
                                      <p:cBhvr>
                                        <p:cTn id="187" dur="500" spd="-100000" fill="hold"/>
                                        <p:tgtEl>
                                          <p:spTgt spid="63"/>
                                        </p:tgtEl>
                                        <p:attrNameLst>
                                          <p:attrName>ppt_x</p:attrName>
                                          <p:attrName>ppt_y</p:attrName>
                                        </p:attrNameLst>
                                      </p:cBhvr>
                                      <p:rCtr x="-35521" y="-24537"/>
                                    </p:animMotion>
                                  </p:childTnLst>
                                </p:cTn>
                              </p:par>
                              <p:par>
                                <p:cTn id="188" presetID="1" presetClass="entr" presetSubtype="0" fill="hold" nodeType="withEffect">
                                  <p:stCondLst>
                                    <p:cond delay="1000"/>
                                  </p:stCondLst>
                                  <p:childTnLst>
                                    <p:set>
                                      <p:cBhvr>
                                        <p:cTn id="189" dur="1" fill="hold">
                                          <p:stCondLst>
                                            <p:cond delay="0"/>
                                          </p:stCondLst>
                                        </p:cTn>
                                        <p:tgtEl>
                                          <p:spTgt spid="66"/>
                                        </p:tgtEl>
                                        <p:attrNameLst>
                                          <p:attrName>style.visibility</p:attrName>
                                        </p:attrNameLst>
                                      </p:cBhvr>
                                      <p:to>
                                        <p:strVal val="visible"/>
                                      </p:to>
                                    </p:set>
                                  </p:childTnLst>
                                </p:cTn>
                              </p:par>
                              <p:par>
                                <p:cTn id="190" presetID="53" presetClass="entr" presetSubtype="16" fill="hold" nodeType="withEffect">
                                  <p:stCondLst>
                                    <p:cond delay="1000"/>
                                  </p:stCondLst>
                                  <p:childTnLst>
                                    <p:set>
                                      <p:cBhvr>
                                        <p:cTn id="191" dur="1" fill="hold">
                                          <p:stCondLst>
                                            <p:cond delay="0"/>
                                          </p:stCondLst>
                                        </p:cTn>
                                        <p:tgtEl>
                                          <p:spTgt spid="66"/>
                                        </p:tgtEl>
                                        <p:attrNameLst>
                                          <p:attrName>style.visibility</p:attrName>
                                        </p:attrNameLst>
                                      </p:cBhvr>
                                      <p:to>
                                        <p:strVal val="visible"/>
                                      </p:to>
                                    </p:set>
                                    <p:anim calcmode="lin" valueType="num">
                                      <p:cBhvr>
                                        <p:cTn id="192" dur="500" fill="hold"/>
                                        <p:tgtEl>
                                          <p:spTgt spid="66"/>
                                        </p:tgtEl>
                                        <p:attrNameLst>
                                          <p:attrName>ppt_w</p:attrName>
                                        </p:attrNameLst>
                                      </p:cBhvr>
                                      <p:tavLst>
                                        <p:tav tm="0">
                                          <p:val>
                                            <p:fltVal val="0"/>
                                          </p:val>
                                        </p:tav>
                                        <p:tav tm="100000">
                                          <p:val>
                                            <p:strVal val="#ppt_w"/>
                                          </p:val>
                                        </p:tav>
                                      </p:tavLst>
                                    </p:anim>
                                    <p:anim calcmode="lin" valueType="num">
                                      <p:cBhvr>
                                        <p:cTn id="193" dur="500" fill="hold"/>
                                        <p:tgtEl>
                                          <p:spTgt spid="66"/>
                                        </p:tgtEl>
                                        <p:attrNameLst>
                                          <p:attrName>ppt_h</p:attrName>
                                        </p:attrNameLst>
                                      </p:cBhvr>
                                      <p:tavLst>
                                        <p:tav tm="0">
                                          <p:val>
                                            <p:fltVal val="0"/>
                                          </p:val>
                                        </p:tav>
                                        <p:tav tm="100000">
                                          <p:val>
                                            <p:strVal val="#ppt_h"/>
                                          </p:val>
                                        </p:tav>
                                      </p:tavLst>
                                    </p:anim>
                                    <p:animEffect transition="in" filter="fade">
                                      <p:cBhvr>
                                        <p:cTn id="194" dur="500"/>
                                        <p:tgtEl>
                                          <p:spTgt spid="66"/>
                                        </p:tgtEl>
                                      </p:cBhvr>
                                    </p:animEffect>
                                  </p:childTnLst>
                                </p:cTn>
                              </p:par>
                              <p:par>
                                <p:cTn id="195" presetID="64" presetClass="path" presetSubtype="0" fill="hold" nodeType="withEffect">
                                  <p:stCondLst>
                                    <p:cond delay="1000"/>
                                  </p:stCondLst>
                                  <p:childTnLst>
                                    <p:animMotion origin="layout" path="M 4.16667E-6 -3.33333E-6 L -0.72761 -0.46142 " pathEditMode="relative" rAng="0" ptsTypes="AA">
                                      <p:cBhvr>
                                        <p:cTn id="196" dur="500" spd="-100000" fill="hold"/>
                                        <p:tgtEl>
                                          <p:spTgt spid="66"/>
                                        </p:tgtEl>
                                        <p:attrNameLst>
                                          <p:attrName>ppt_x</p:attrName>
                                          <p:attrName>ppt_y</p:attrName>
                                        </p:attrNameLst>
                                      </p:cBhvr>
                                      <p:rCtr x="-36389" y="-23086"/>
                                    </p:animMotion>
                                  </p:childTnLst>
                                </p:cTn>
                              </p:par>
                            </p:childTnLst>
                          </p:cTn>
                        </p:par>
                        <p:par>
                          <p:cTn id="197" fill="hold">
                            <p:stCondLst>
                              <p:cond delay="1500"/>
                            </p:stCondLst>
                            <p:childTnLst>
                              <p:par>
                                <p:cTn id="198" presetID="22" presetClass="entr" presetSubtype="8" fill="hold" nodeType="afterEffect">
                                  <p:stCondLst>
                                    <p:cond delay="0"/>
                                  </p:stCondLst>
                                  <p:childTnLst>
                                    <p:set>
                                      <p:cBhvr>
                                        <p:cTn id="199" dur="1" fill="hold">
                                          <p:stCondLst>
                                            <p:cond delay="0"/>
                                          </p:stCondLst>
                                        </p:cTn>
                                        <p:tgtEl>
                                          <p:spTgt spid="34"/>
                                        </p:tgtEl>
                                        <p:attrNameLst>
                                          <p:attrName>style.visibility</p:attrName>
                                        </p:attrNameLst>
                                      </p:cBhvr>
                                      <p:to>
                                        <p:strVal val="visible"/>
                                      </p:to>
                                    </p:set>
                                    <p:animEffect transition="in" filter="wipe(left)">
                                      <p:cBhvr>
                                        <p:cTn id="200" dur="500"/>
                                        <p:tgtEl>
                                          <p:spTgt spid="34"/>
                                        </p:tgtEl>
                                      </p:cBhvr>
                                    </p:animEffect>
                                  </p:childTnLst>
                                </p:cTn>
                              </p:par>
                            </p:childTnLst>
                          </p:cTn>
                        </p:par>
                        <p:par>
                          <p:cTn id="201" fill="hold">
                            <p:stCondLst>
                              <p:cond delay="2000"/>
                            </p:stCondLst>
                            <p:childTnLst>
                              <p:par>
                                <p:cTn id="202" presetID="50" presetClass="entr" presetSubtype="0" decel="100000" fill="hold" grpId="0" nodeType="afterEffect">
                                  <p:stCondLst>
                                    <p:cond delay="0"/>
                                  </p:stCondLst>
                                  <p:childTnLst>
                                    <p:set>
                                      <p:cBhvr>
                                        <p:cTn id="203" dur="1" fill="hold">
                                          <p:stCondLst>
                                            <p:cond delay="0"/>
                                          </p:stCondLst>
                                        </p:cTn>
                                        <p:tgtEl>
                                          <p:spTgt spid="56"/>
                                        </p:tgtEl>
                                        <p:attrNameLst>
                                          <p:attrName>style.visibility</p:attrName>
                                        </p:attrNameLst>
                                      </p:cBhvr>
                                      <p:to>
                                        <p:strVal val="visible"/>
                                      </p:to>
                                    </p:set>
                                    <p:anim calcmode="lin" valueType="num">
                                      <p:cBhvr>
                                        <p:cTn id="204" dur="1000" fill="hold"/>
                                        <p:tgtEl>
                                          <p:spTgt spid="56"/>
                                        </p:tgtEl>
                                        <p:attrNameLst>
                                          <p:attrName>ppt_w</p:attrName>
                                        </p:attrNameLst>
                                      </p:cBhvr>
                                      <p:tavLst>
                                        <p:tav tm="0">
                                          <p:val>
                                            <p:strVal val="#ppt_w+.3"/>
                                          </p:val>
                                        </p:tav>
                                        <p:tav tm="100000">
                                          <p:val>
                                            <p:strVal val="#ppt_w"/>
                                          </p:val>
                                        </p:tav>
                                      </p:tavLst>
                                    </p:anim>
                                    <p:anim calcmode="lin" valueType="num">
                                      <p:cBhvr>
                                        <p:cTn id="205" dur="1000" fill="hold"/>
                                        <p:tgtEl>
                                          <p:spTgt spid="56"/>
                                        </p:tgtEl>
                                        <p:attrNameLst>
                                          <p:attrName>ppt_h</p:attrName>
                                        </p:attrNameLst>
                                      </p:cBhvr>
                                      <p:tavLst>
                                        <p:tav tm="0">
                                          <p:val>
                                            <p:strVal val="#ppt_h"/>
                                          </p:val>
                                        </p:tav>
                                        <p:tav tm="100000">
                                          <p:val>
                                            <p:strVal val="#ppt_h"/>
                                          </p:val>
                                        </p:tav>
                                      </p:tavLst>
                                    </p:anim>
                                    <p:animEffect transition="in" filter="fade">
                                      <p:cBhvr>
                                        <p:cTn id="206" dur="1000"/>
                                        <p:tgtEl>
                                          <p:spTgt spid="56"/>
                                        </p:tgtEl>
                                      </p:cBhvr>
                                    </p:animEffect>
                                  </p:childTnLst>
                                </p:cTn>
                              </p:par>
                            </p:childTnLst>
                          </p:cTn>
                        </p:par>
                        <p:par>
                          <p:cTn id="207" fill="hold">
                            <p:stCondLst>
                              <p:cond delay="3000"/>
                            </p:stCondLst>
                            <p:childTnLst>
                              <p:par>
                                <p:cTn id="208" presetID="41" presetClass="entr" presetSubtype="0" fill="hold" grpId="0" nodeType="afterEffect">
                                  <p:stCondLst>
                                    <p:cond delay="0"/>
                                  </p:stCondLst>
                                  <p:iterate type="lt">
                                    <p:tmPct val="10000"/>
                                  </p:iterate>
                                  <p:childTnLst>
                                    <p:set>
                                      <p:cBhvr>
                                        <p:cTn id="209" dur="1" fill="hold">
                                          <p:stCondLst>
                                            <p:cond delay="0"/>
                                          </p:stCondLst>
                                        </p:cTn>
                                        <p:tgtEl>
                                          <p:spTgt spid="57"/>
                                        </p:tgtEl>
                                        <p:attrNameLst>
                                          <p:attrName>style.visibility</p:attrName>
                                        </p:attrNameLst>
                                      </p:cBhvr>
                                      <p:to>
                                        <p:strVal val="visible"/>
                                      </p:to>
                                    </p:set>
                                    <p:anim calcmode="lin" valueType="num">
                                      <p:cBhvr>
                                        <p:cTn id="210" dur="500" fill="hold"/>
                                        <p:tgtEl>
                                          <p:spTgt spid="57"/>
                                        </p:tgtEl>
                                        <p:attrNameLst>
                                          <p:attrName>ppt_x</p:attrName>
                                        </p:attrNameLst>
                                      </p:cBhvr>
                                      <p:tavLst>
                                        <p:tav tm="0">
                                          <p:val>
                                            <p:strVal val="#ppt_x"/>
                                          </p:val>
                                        </p:tav>
                                        <p:tav tm="50000">
                                          <p:val>
                                            <p:strVal val="#ppt_x+.1"/>
                                          </p:val>
                                        </p:tav>
                                        <p:tav tm="100000">
                                          <p:val>
                                            <p:strVal val="#ppt_x"/>
                                          </p:val>
                                        </p:tav>
                                      </p:tavLst>
                                    </p:anim>
                                    <p:anim calcmode="lin" valueType="num">
                                      <p:cBhvr>
                                        <p:cTn id="211" dur="500" fill="hold"/>
                                        <p:tgtEl>
                                          <p:spTgt spid="57"/>
                                        </p:tgtEl>
                                        <p:attrNameLst>
                                          <p:attrName>ppt_y</p:attrName>
                                        </p:attrNameLst>
                                      </p:cBhvr>
                                      <p:tavLst>
                                        <p:tav tm="0">
                                          <p:val>
                                            <p:strVal val="#ppt_y"/>
                                          </p:val>
                                        </p:tav>
                                        <p:tav tm="100000">
                                          <p:val>
                                            <p:strVal val="#ppt_y"/>
                                          </p:val>
                                        </p:tav>
                                      </p:tavLst>
                                    </p:anim>
                                    <p:anim calcmode="lin" valueType="num">
                                      <p:cBhvr>
                                        <p:cTn id="212" dur="500" fill="hold"/>
                                        <p:tgtEl>
                                          <p:spTgt spid="57"/>
                                        </p:tgtEl>
                                        <p:attrNameLst>
                                          <p:attrName>ppt_h</p:attrName>
                                        </p:attrNameLst>
                                      </p:cBhvr>
                                      <p:tavLst>
                                        <p:tav tm="0">
                                          <p:val>
                                            <p:strVal val="#ppt_h/10"/>
                                          </p:val>
                                        </p:tav>
                                        <p:tav tm="50000">
                                          <p:val>
                                            <p:strVal val="#ppt_h+.01"/>
                                          </p:val>
                                        </p:tav>
                                        <p:tav tm="100000">
                                          <p:val>
                                            <p:strVal val="#ppt_h"/>
                                          </p:val>
                                        </p:tav>
                                      </p:tavLst>
                                    </p:anim>
                                    <p:anim calcmode="lin" valueType="num">
                                      <p:cBhvr>
                                        <p:cTn id="213" dur="500" fill="hold"/>
                                        <p:tgtEl>
                                          <p:spTgt spid="57"/>
                                        </p:tgtEl>
                                        <p:attrNameLst>
                                          <p:attrName>ppt_w</p:attrName>
                                        </p:attrNameLst>
                                      </p:cBhvr>
                                      <p:tavLst>
                                        <p:tav tm="0">
                                          <p:val>
                                            <p:strVal val="#ppt_w/10"/>
                                          </p:val>
                                        </p:tav>
                                        <p:tav tm="50000">
                                          <p:val>
                                            <p:strVal val="#ppt_w+.01"/>
                                          </p:val>
                                        </p:tav>
                                        <p:tav tm="100000">
                                          <p:val>
                                            <p:strVal val="#ppt_w"/>
                                          </p:val>
                                        </p:tav>
                                      </p:tavLst>
                                    </p:anim>
                                    <p:animEffect transition="in" filter="fade">
                                      <p:cBhvr>
                                        <p:cTn id="214" dur="500" tmFilter="0,0; .5, 1; 1, 1"/>
                                        <p:tgtEl>
                                          <p:spTgt spid="57"/>
                                        </p:tgtEl>
                                      </p:cBhvr>
                                    </p:animEffect>
                                  </p:childTnLst>
                                </p:cTn>
                              </p:par>
                            </p:childTnLst>
                          </p:cTn>
                        </p:par>
                        <p:par>
                          <p:cTn id="215" fill="hold">
                            <p:stCondLst>
                              <p:cond delay="4550"/>
                            </p:stCondLst>
                            <p:childTnLst>
                              <p:par>
                                <p:cTn id="216" presetID="10" presetClass="entr" presetSubtype="0" fill="hold" grpId="0" nodeType="afterEffect">
                                  <p:stCondLst>
                                    <p:cond delay="0"/>
                                  </p:stCondLst>
                                  <p:childTnLst>
                                    <p:set>
                                      <p:cBhvr>
                                        <p:cTn id="217" dur="1" fill="hold">
                                          <p:stCondLst>
                                            <p:cond delay="0"/>
                                          </p:stCondLst>
                                        </p:cTn>
                                        <p:tgtEl>
                                          <p:spTgt spid="59"/>
                                        </p:tgtEl>
                                        <p:attrNameLst>
                                          <p:attrName>style.visibility</p:attrName>
                                        </p:attrNameLst>
                                      </p:cBhvr>
                                      <p:to>
                                        <p:strVal val="visible"/>
                                      </p:to>
                                    </p:set>
                                    <p:animEffect transition="in" filter="fade">
                                      <p:cBhvr>
                                        <p:cTn id="218" dur="2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19" repeatCount="indefinite" fill="hold" display="0">
                  <p:stCondLst>
                    <p:cond delay="indefinite"/>
                  </p:stCondLst>
                  <p:endCondLst>
                    <p:cond evt="onStopAudio" delay="0">
                      <p:tgtEl>
                        <p:sldTgt/>
                      </p:tgtEl>
                    </p:cond>
                  </p:endCondLst>
                </p:cTn>
                <p:tgtEl>
                  <p:spTgt spid="7"/>
                </p:tgtEl>
              </p:cMediaNode>
            </p:audio>
          </p:childTnLst>
        </p:cTn>
      </p:par>
    </p:tnLst>
    <p:bldLst>
      <p:bldP spid="11" grpId="0" animBg="1"/>
      <p:bldP spid="11" grpId="1" animBg="1"/>
      <p:bldP spid="11" grpId="2" animBg="1"/>
      <p:bldP spid="12" grpId="0" animBg="1"/>
      <p:bldP spid="12" grpId="1" animBg="1"/>
      <p:bldP spid="12" grpId="2" animBg="1"/>
      <p:bldP spid="25" grpId="0" animBg="1"/>
      <p:bldP spid="25" grpId="1" animBg="1"/>
      <p:bldP spid="25" grpId="2" animBg="1"/>
      <p:bldP spid="26" grpId="0" animBg="1"/>
      <p:bldP spid="26" grpId="1" animBg="1"/>
      <p:bldP spid="26" grpId="2" animBg="1"/>
      <p:bldP spid="38" grpId="0" animBg="1"/>
      <p:bldP spid="38" grpId="1" animBg="1"/>
      <p:bldP spid="38" grpId="2" animBg="1"/>
      <p:bldP spid="48" grpId="0" animBg="1"/>
      <p:bldP spid="48" grpId="1" animBg="1"/>
      <p:bldP spid="48" grpId="2" animBg="1"/>
      <p:bldP spid="55" grpId="0" animBg="1"/>
      <p:bldP spid="55" grpId="1" animBg="1"/>
      <p:bldP spid="55" grpId="2" animBg="1"/>
      <p:bldP spid="56" grpId="0"/>
      <p:bldP spid="57" grpId="0"/>
      <p:bldP spid="59" grpId="0"/>
      <p:bldP spid="58" grpId="0" animBg="1"/>
      <p:bldP spid="58" grpId="1" animBg="1"/>
      <p:bldP spid="58" grpId="2"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203447" y="1365456"/>
            <a:ext cx="630230" cy="630230"/>
            <a:chOff x="304800" y="673100"/>
            <a:chExt cx="4000500" cy="4000500"/>
          </a:xfrm>
          <a:effectLst>
            <a:outerShdw blurRad="444500" dist="254000" dir="8100000" algn="tr" rotWithShape="0">
              <a:prstClr val="black">
                <a:alpha val="50000"/>
              </a:prstClr>
            </a:outerShdw>
          </a:effectLst>
        </p:grpSpPr>
        <p:sp>
          <p:nvSpPr>
            <p:cNvPr id="3" name="同心圆 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
          <p:nvSpPr>
            <p:cNvPr id="4" name="椭圆 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grpSp>
      <p:sp>
        <p:nvSpPr>
          <p:cNvPr id="5" name="椭圆 4"/>
          <p:cNvSpPr/>
          <p:nvPr/>
        </p:nvSpPr>
        <p:spPr>
          <a:xfrm>
            <a:off x="6104920" y="1851670"/>
            <a:ext cx="699328" cy="699328"/>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grpSp>
        <p:nvGrpSpPr>
          <p:cNvPr id="6" name="组合 5"/>
          <p:cNvGrpSpPr/>
          <p:nvPr/>
        </p:nvGrpSpPr>
        <p:grpSpPr>
          <a:xfrm>
            <a:off x="5746577" y="2421766"/>
            <a:ext cx="890519" cy="890519"/>
            <a:chOff x="304800" y="673100"/>
            <a:chExt cx="4000500" cy="4000500"/>
          </a:xfrm>
          <a:effectLst>
            <a:outerShdw blurRad="444500" dist="254000" dir="8100000" algn="tr" rotWithShape="0">
              <a:prstClr val="black">
                <a:alpha val="50000"/>
              </a:prstClr>
            </a:outerShdw>
          </a:effectLst>
        </p:grpSpPr>
        <p:sp>
          <p:nvSpPr>
            <p:cNvPr id="7" name="同心圆 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
          <p:nvSpPr>
            <p:cNvPr id="8" name="椭圆 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grpSp>
      <p:sp>
        <p:nvSpPr>
          <p:cNvPr id="9" name="椭圆 8"/>
          <p:cNvSpPr/>
          <p:nvPr/>
        </p:nvSpPr>
        <p:spPr>
          <a:xfrm>
            <a:off x="5048103" y="2859782"/>
            <a:ext cx="986506" cy="986506"/>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3954036" y="2499742"/>
            <a:ext cx="1360493" cy="1360493"/>
            <a:chOff x="304800" y="673100"/>
            <a:chExt cx="4000500" cy="4000500"/>
          </a:xfrm>
          <a:effectLst>
            <a:outerShdw blurRad="444500" dist="254000" dir="8100000" algn="tr" rotWithShape="0">
              <a:prstClr val="black">
                <a:alpha val="50000"/>
              </a:prstClr>
            </a:outerShdw>
          </a:effectLst>
        </p:grpSpPr>
        <p:sp>
          <p:nvSpPr>
            <p:cNvPr id="11" name="同心圆 1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椭圆 1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椭圆 12"/>
          <p:cNvSpPr/>
          <p:nvPr/>
        </p:nvSpPr>
        <p:spPr>
          <a:xfrm>
            <a:off x="3422985" y="1328278"/>
            <a:ext cx="1603512" cy="1603512"/>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p:cNvSpPr txBox="1"/>
          <p:nvPr/>
        </p:nvSpPr>
        <p:spPr>
          <a:xfrm>
            <a:off x="7249712" y="1539146"/>
            <a:ext cx="748923" cy="261610"/>
          </a:xfrm>
          <a:prstGeom prst="rect">
            <a:avLst/>
          </a:prstGeom>
          <a:noFill/>
        </p:spPr>
        <p:txBody>
          <a:bodyPr wrap="none" rtlCol="0">
            <a:spAutoFit/>
          </a:bodyPr>
          <a:lstStyle/>
          <a:p>
            <a:r>
              <a:rPr lang="zh-CN" altLang="en-US" sz="1100" dirty="0">
                <a:solidFill>
                  <a:srgbClr val="484848"/>
                </a:solidFill>
                <a:latin typeface="微软雅黑" pitchFamily="34" charset="-122"/>
                <a:ea typeface="微软雅黑" pitchFamily="34" charset="-122"/>
              </a:rPr>
              <a:t>公司成立</a:t>
            </a:r>
            <a:endParaRPr lang="en-US" altLang="zh-CN" sz="1100" dirty="0">
              <a:solidFill>
                <a:srgbClr val="484848"/>
              </a:solidFill>
              <a:latin typeface="微软雅黑" pitchFamily="34" charset="-122"/>
              <a:ea typeface="微软雅黑" pitchFamily="34" charset="-122"/>
            </a:endParaRPr>
          </a:p>
        </p:txBody>
      </p:sp>
      <p:sp>
        <p:nvSpPr>
          <p:cNvPr id="15" name="TextBox 14"/>
          <p:cNvSpPr txBox="1"/>
          <p:nvPr/>
        </p:nvSpPr>
        <p:spPr>
          <a:xfrm>
            <a:off x="7219641" y="1255861"/>
            <a:ext cx="1096775" cy="307777"/>
          </a:xfrm>
          <a:prstGeom prst="rect">
            <a:avLst/>
          </a:prstGeom>
          <a:noFill/>
        </p:spPr>
        <p:txBody>
          <a:bodyPr wrap="none" rtlCol="0">
            <a:spAutoFit/>
          </a:bodyPr>
          <a:lstStyle/>
          <a:p>
            <a:r>
              <a:rPr lang="en-US" altLang="zh-CN" sz="1400" b="1" dirty="0">
                <a:solidFill>
                  <a:srgbClr val="002060"/>
                </a:solidFill>
                <a:latin typeface="微软雅黑" pitchFamily="34" charset="-122"/>
                <a:ea typeface="微软雅黑" pitchFamily="34" charset="-122"/>
              </a:rPr>
              <a:t>2013</a:t>
            </a:r>
            <a:r>
              <a:rPr lang="zh-CN" altLang="en-US" sz="1400" b="1" dirty="0">
                <a:solidFill>
                  <a:srgbClr val="002060"/>
                </a:solidFill>
                <a:latin typeface="微软雅黑" pitchFamily="34" charset="-122"/>
                <a:ea typeface="微软雅黑" pitchFamily="34" charset="-122"/>
              </a:rPr>
              <a:t>年</a:t>
            </a:r>
            <a:r>
              <a:rPr lang="en-US" altLang="zh-CN" sz="1400" b="1" dirty="0">
                <a:solidFill>
                  <a:srgbClr val="002060"/>
                </a:solidFill>
                <a:latin typeface="微软雅黑" pitchFamily="34" charset="-122"/>
                <a:ea typeface="微软雅黑" pitchFamily="34" charset="-122"/>
              </a:rPr>
              <a:t>5</a:t>
            </a:r>
            <a:r>
              <a:rPr lang="zh-CN" altLang="en-US" sz="1400" b="1" dirty="0">
                <a:solidFill>
                  <a:srgbClr val="002060"/>
                </a:solidFill>
                <a:latin typeface="微软雅黑" pitchFamily="34" charset="-122"/>
                <a:ea typeface="微软雅黑" pitchFamily="34" charset="-122"/>
              </a:rPr>
              <a:t>月</a:t>
            </a:r>
            <a:endParaRPr lang="en-US" altLang="zh-CN" sz="1400" b="1" dirty="0">
              <a:solidFill>
                <a:srgbClr val="002060"/>
              </a:solidFill>
              <a:latin typeface="微软雅黑" pitchFamily="34" charset="-122"/>
              <a:ea typeface="微软雅黑" pitchFamily="34" charset="-122"/>
            </a:endParaRPr>
          </a:p>
        </p:txBody>
      </p:sp>
      <p:sp>
        <p:nvSpPr>
          <p:cNvPr id="16" name="TextBox 15"/>
          <p:cNvSpPr txBox="1"/>
          <p:nvPr/>
        </p:nvSpPr>
        <p:spPr>
          <a:xfrm>
            <a:off x="7147252" y="2454156"/>
            <a:ext cx="1313180" cy="430887"/>
          </a:xfrm>
          <a:prstGeom prst="rect">
            <a:avLst/>
          </a:prstGeom>
          <a:noFill/>
        </p:spPr>
        <p:txBody>
          <a:bodyPr wrap="none" rtlCol="0">
            <a:spAutoFit/>
          </a:bodyPr>
          <a:lstStyle/>
          <a:p>
            <a:r>
              <a:rPr lang="zh-CN" altLang="en-US" sz="1100" dirty="0">
                <a:solidFill>
                  <a:srgbClr val="484848"/>
                </a:solidFill>
                <a:latin typeface="微软雅黑" pitchFamily="34" charset="-122"/>
                <a:ea typeface="微软雅黑" pitchFamily="34" charset="-122"/>
              </a:rPr>
              <a:t>门户网站发布</a:t>
            </a:r>
            <a:endParaRPr lang="en-US" altLang="zh-CN" sz="1100" dirty="0">
              <a:solidFill>
                <a:srgbClr val="484848"/>
              </a:solidFill>
              <a:latin typeface="微软雅黑" pitchFamily="34" charset="-122"/>
              <a:ea typeface="微软雅黑" pitchFamily="34" charset="-122"/>
            </a:endParaRPr>
          </a:p>
          <a:p>
            <a:r>
              <a:rPr lang="zh-CN" altLang="en-US" sz="1100" dirty="0">
                <a:solidFill>
                  <a:srgbClr val="484848"/>
                </a:solidFill>
                <a:latin typeface="微软雅黑" pitchFamily="34" charset="-122"/>
                <a:ea typeface="微软雅黑" pitchFamily="34" charset="-122"/>
              </a:rPr>
              <a:t>举办品牌运营大会</a:t>
            </a:r>
            <a:endParaRPr lang="en-US" altLang="zh-CN" sz="1100" dirty="0">
              <a:solidFill>
                <a:srgbClr val="484848"/>
              </a:solidFill>
              <a:latin typeface="微软雅黑" pitchFamily="34" charset="-122"/>
              <a:ea typeface="微软雅黑" pitchFamily="34" charset="-122"/>
            </a:endParaRPr>
          </a:p>
        </p:txBody>
      </p:sp>
      <p:sp>
        <p:nvSpPr>
          <p:cNvPr id="17" name="TextBox 16"/>
          <p:cNvSpPr txBox="1"/>
          <p:nvPr/>
        </p:nvSpPr>
        <p:spPr>
          <a:xfrm>
            <a:off x="7150046" y="2167305"/>
            <a:ext cx="1096775" cy="307777"/>
          </a:xfrm>
          <a:prstGeom prst="rect">
            <a:avLst/>
          </a:prstGeom>
          <a:noFill/>
        </p:spPr>
        <p:txBody>
          <a:bodyPr wrap="none" rtlCol="0">
            <a:spAutoFit/>
          </a:bodyPr>
          <a:lstStyle/>
          <a:p>
            <a:r>
              <a:rPr lang="en-US" altLang="zh-CN" sz="1400" b="1" dirty="0">
                <a:solidFill>
                  <a:srgbClr val="002060"/>
                </a:solidFill>
                <a:latin typeface="微软雅黑" pitchFamily="34" charset="-122"/>
                <a:ea typeface="微软雅黑" pitchFamily="34" charset="-122"/>
              </a:rPr>
              <a:t>2013</a:t>
            </a:r>
            <a:r>
              <a:rPr lang="zh-CN" altLang="en-US" sz="1400" b="1" dirty="0">
                <a:solidFill>
                  <a:srgbClr val="002060"/>
                </a:solidFill>
                <a:latin typeface="微软雅黑" pitchFamily="34" charset="-122"/>
                <a:ea typeface="微软雅黑" pitchFamily="34" charset="-122"/>
              </a:rPr>
              <a:t>年</a:t>
            </a:r>
            <a:r>
              <a:rPr lang="en-US" altLang="zh-CN" sz="1400" b="1" dirty="0">
                <a:solidFill>
                  <a:srgbClr val="002060"/>
                </a:solidFill>
                <a:latin typeface="微软雅黑" pitchFamily="34" charset="-122"/>
                <a:ea typeface="微软雅黑" pitchFamily="34" charset="-122"/>
              </a:rPr>
              <a:t>8</a:t>
            </a:r>
            <a:r>
              <a:rPr lang="zh-CN" altLang="en-US" sz="1400" b="1" dirty="0">
                <a:solidFill>
                  <a:srgbClr val="002060"/>
                </a:solidFill>
                <a:latin typeface="微软雅黑" pitchFamily="34" charset="-122"/>
                <a:ea typeface="微软雅黑" pitchFamily="34" charset="-122"/>
              </a:rPr>
              <a:t>月</a:t>
            </a:r>
            <a:endParaRPr lang="en-US" altLang="zh-CN" sz="1400" b="1" dirty="0">
              <a:solidFill>
                <a:srgbClr val="002060"/>
              </a:solidFill>
              <a:latin typeface="微软雅黑" pitchFamily="34" charset="-122"/>
              <a:ea typeface="微软雅黑" pitchFamily="34" charset="-122"/>
            </a:endParaRPr>
          </a:p>
        </p:txBody>
      </p:sp>
      <p:sp>
        <p:nvSpPr>
          <p:cNvPr id="18" name="TextBox 17"/>
          <p:cNvSpPr txBox="1"/>
          <p:nvPr/>
        </p:nvSpPr>
        <p:spPr>
          <a:xfrm>
            <a:off x="6793115" y="3421886"/>
            <a:ext cx="1595309" cy="261610"/>
          </a:xfrm>
          <a:prstGeom prst="rect">
            <a:avLst/>
          </a:prstGeom>
          <a:noFill/>
        </p:spPr>
        <p:txBody>
          <a:bodyPr wrap="none" rtlCol="0">
            <a:spAutoFit/>
          </a:bodyPr>
          <a:lstStyle/>
          <a:p>
            <a:r>
              <a:rPr lang="zh-CN" altLang="en-US" sz="1100" dirty="0">
                <a:solidFill>
                  <a:srgbClr val="484848"/>
                </a:solidFill>
                <a:latin typeface="微软雅黑" pitchFamily="34" charset="-122"/>
                <a:ea typeface="微软雅黑" pitchFamily="34" charset="-122"/>
              </a:rPr>
              <a:t>研制成功自主产权品牌</a:t>
            </a:r>
            <a:endParaRPr lang="en-US" altLang="zh-CN" sz="1100" dirty="0">
              <a:solidFill>
                <a:srgbClr val="484848"/>
              </a:solidFill>
              <a:latin typeface="微软雅黑" pitchFamily="34" charset="-122"/>
              <a:ea typeface="微软雅黑" pitchFamily="34" charset="-122"/>
            </a:endParaRPr>
          </a:p>
        </p:txBody>
      </p:sp>
      <p:sp>
        <p:nvSpPr>
          <p:cNvPr id="19" name="TextBox 18"/>
          <p:cNvSpPr txBox="1"/>
          <p:nvPr/>
        </p:nvSpPr>
        <p:spPr>
          <a:xfrm>
            <a:off x="6772439" y="3104121"/>
            <a:ext cx="1096775" cy="307777"/>
          </a:xfrm>
          <a:prstGeom prst="rect">
            <a:avLst/>
          </a:prstGeom>
          <a:noFill/>
        </p:spPr>
        <p:txBody>
          <a:bodyPr wrap="none" rtlCol="0">
            <a:spAutoFit/>
          </a:bodyPr>
          <a:lstStyle/>
          <a:p>
            <a:r>
              <a:rPr lang="en-US" altLang="zh-CN" sz="1400" b="1" dirty="0">
                <a:solidFill>
                  <a:srgbClr val="002060"/>
                </a:solidFill>
                <a:latin typeface="微软雅黑" pitchFamily="34" charset="-122"/>
                <a:ea typeface="微软雅黑" pitchFamily="34" charset="-122"/>
              </a:rPr>
              <a:t>2014</a:t>
            </a:r>
            <a:r>
              <a:rPr lang="zh-CN" altLang="en-US" sz="1400" b="1" dirty="0">
                <a:solidFill>
                  <a:srgbClr val="002060"/>
                </a:solidFill>
                <a:latin typeface="微软雅黑" pitchFamily="34" charset="-122"/>
                <a:ea typeface="微软雅黑" pitchFamily="34" charset="-122"/>
              </a:rPr>
              <a:t>年</a:t>
            </a:r>
            <a:r>
              <a:rPr lang="en-US" altLang="zh-CN" sz="1400" b="1" dirty="0">
                <a:solidFill>
                  <a:srgbClr val="002060"/>
                </a:solidFill>
                <a:latin typeface="微软雅黑" pitchFamily="34" charset="-122"/>
                <a:ea typeface="微软雅黑" pitchFamily="34" charset="-122"/>
              </a:rPr>
              <a:t>4</a:t>
            </a:r>
            <a:r>
              <a:rPr lang="zh-CN" altLang="en-US" sz="1400" b="1" dirty="0">
                <a:solidFill>
                  <a:srgbClr val="002060"/>
                </a:solidFill>
                <a:latin typeface="微软雅黑" pitchFamily="34" charset="-122"/>
                <a:ea typeface="微软雅黑" pitchFamily="34" charset="-122"/>
              </a:rPr>
              <a:t>月</a:t>
            </a:r>
            <a:endParaRPr lang="en-US" altLang="zh-CN" sz="1400" b="1" dirty="0">
              <a:solidFill>
                <a:srgbClr val="002060"/>
              </a:solidFill>
              <a:latin typeface="微软雅黑" pitchFamily="34" charset="-122"/>
              <a:ea typeface="微软雅黑" pitchFamily="34" charset="-122"/>
            </a:endParaRPr>
          </a:p>
        </p:txBody>
      </p:sp>
      <p:sp>
        <p:nvSpPr>
          <p:cNvPr id="20" name="TextBox 19"/>
          <p:cNvSpPr txBox="1"/>
          <p:nvPr/>
        </p:nvSpPr>
        <p:spPr>
          <a:xfrm>
            <a:off x="5491068" y="4371950"/>
            <a:ext cx="1845377" cy="261610"/>
          </a:xfrm>
          <a:prstGeom prst="rect">
            <a:avLst/>
          </a:prstGeom>
          <a:noFill/>
        </p:spPr>
        <p:txBody>
          <a:bodyPr wrap="none" rtlCol="0">
            <a:spAutoFit/>
          </a:bodyPr>
          <a:lstStyle/>
          <a:p>
            <a:r>
              <a:rPr lang="zh-CN" altLang="en-US" sz="1100" dirty="0">
                <a:solidFill>
                  <a:srgbClr val="484848"/>
                </a:solidFill>
                <a:latin typeface="微软雅黑" pitchFamily="34" charset="-122"/>
                <a:ea typeface="微软雅黑" pitchFamily="34" charset="-122"/>
              </a:rPr>
              <a:t>产品同时在线人数达</a:t>
            </a:r>
            <a:r>
              <a:rPr lang="en-US" altLang="zh-CN" sz="1100" dirty="0">
                <a:solidFill>
                  <a:srgbClr val="484848"/>
                </a:solidFill>
                <a:latin typeface="微软雅黑" pitchFamily="34" charset="-122"/>
                <a:ea typeface="微软雅黑" pitchFamily="34" charset="-122"/>
              </a:rPr>
              <a:t>100</a:t>
            </a:r>
            <a:r>
              <a:rPr lang="zh-CN" altLang="en-US" sz="1100" dirty="0">
                <a:solidFill>
                  <a:srgbClr val="484848"/>
                </a:solidFill>
                <a:latin typeface="微软雅黑" pitchFamily="34" charset="-122"/>
                <a:ea typeface="微软雅黑" pitchFamily="34" charset="-122"/>
              </a:rPr>
              <a:t>万</a:t>
            </a:r>
            <a:endParaRPr lang="en-US" altLang="zh-CN" sz="1100" dirty="0">
              <a:solidFill>
                <a:srgbClr val="484848"/>
              </a:solidFill>
              <a:latin typeface="微软雅黑" pitchFamily="34" charset="-122"/>
              <a:ea typeface="微软雅黑" pitchFamily="34" charset="-122"/>
            </a:endParaRPr>
          </a:p>
        </p:txBody>
      </p:sp>
      <p:sp>
        <p:nvSpPr>
          <p:cNvPr id="21" name="TextBox 20"/>
          <p:cNvSpPr txBox="1"/>
          <p:nvPr/>
        </p:nvSpPr>
        <p:spPr>
          <a:xfrm>
            <a:off x="5494685" y="3999040"/>
            <a:ext cx="1096775" cy="307777"/>
          </a:xfrm>
          <a:prstGeom prst="rect">
            <a:avLst/>
          </a:prstGeom>
          <a:noFill/>
        </p:spPr>
        <p:txBody>
          <a:bodyPr wrap="none" rtlCol="0">
            <a:spAutoFit/>
          </a:bodyPr>
          <a:lstStyle/>
          <a:p>
            <a:r>
              <a:rPr lang="en-US" altLang="zh-CN" sz="1400" b="1" dirty="0">
                <a:solidFill>
                  <a:srgbClr val="002060"/>
                </a:solidFill>
                <a:latin typeface="微软雅黑" pitchFamily="34" charset="-122"/>
                <a:ea typeface="微软雅黑" pitchFamily="34" charset="-122"/>
              </a:rPr>
              <a:t>2014</a:t>
            </a:r>
            <a:r>
              <a:rPr lang="zh-CN" altLang="en-US" sz="1400" b="1" dirty="0">
                <a:solidFill>
                  <a:srgbClr val="002060"/>
                </a:solidFill>
                <a:latin typeface="微软雅黑" pitchFamily="34" charset="-122"/>
                <a:ea typeface="微软雅黑" pitchFamily="34" charset="-122"/>
              </a:rPr>
              <a:t>年</a:t>
            </a:r>
            <a:r>
              <a:rPr lang="en-US" altLang="zh-CN" sz="1400" b="1" dirty="0">
                <a:solidFill>
                  <a:srgbClr val="002060"/>
                </a:solidFill>
                <a:latin typeface="微软雅黑" pitchFamily="34" charset="-122"/>
                <a:ea typeface="微软雅黑" pitchFamily="34" charset="-122"/>
              </a:rPr>
              <a:t>5</a:t>
            </a:r>
            <a:r>
              <a:rPr lang="zh-CN" altLang="en-US" sz="1400" b="1" dirty="0">
                <a:solidFill>
                  <a:srgbClr val="002060"/>
                </a:solidFill>
                <a:latin typeface="微软雅黑" pitchFamily="34" charset="-122"/>
                <a:ea typeface="微软雅黑" pitchFamily="34" charset="-122"/>
              </a:rPr>
              <a:t>月</a:t>
            </a:r>
            <a:endParaRPr lang="en-US" altLang="zh-CN" sz="1400" b="1" dirty="0">
              <a:solidFill>
                <a:srgbClr val="002060"/>
              </a:solidFill>
              <a:latin typeface="微软雅黑" pitchFamily="34" charset="-122"/>
              <a:ea typeface="微软雅黑" pitchFamily="34" charset="-122"/>
            </a:endParaRPr>
          </a:p>
        </p:txBody>
      </p:sp>
      <p:sp>
        <p:nvSpPr>
          <p:cNvPr id="22" name="TextBox 21"/>
          <p:cNvSpPr txBox="1"/>
          <p:nvPr/>
        </p:nvSpPr>
        <p:spPr>
          <a:xfrm>
            <a:off x="2369535" y="3867629"/>
            <a:ext cx="2153154" cy="261610"/>
          </a:xfrm>
          <a:prstGeom prst="rect">
            <a:avLst/>
          </a:prstGeom>
          <a:noFill/>
        </p:spPr>
        <p:txBody>
          <a:bodyPr wrap="none" rtlCol="0">
            <a:spAutoFit/>
          </a:bodyPr>
          <a:lstStyle/>
          <a:p>
            <a:r>
              <a:rPr lang="zh-CN" altLang="en-US" sz="1100" dirty="0">
                <a:solidFill>
                  <a:srgbClr val="484848"/>
                </a:solidFill>
                <a:latin typeface="微软雅黑" pitchFamily="34" charset="-122"/>
                <a:ea typeface="微软雅黑" pitchFamily="34" charset="-122"/>
              </a:rPr>
              <a:t>公司年销售额达</a:t>
            </a:r>
            <a:r>
              <a:rPr lang="en-US" altLang="zh-CN" sz="1100" dirty="0">
                <a:solidFill>
                  <a:srgbClr val="484848"/>
                </a:solidFill>
                <a:latin typeface="微软雅黑" pitchFamily="34" charset="-122"/>
                <a:ea typeface="微软雅黑" pitchFamily="34" charset="-122"/>
              </a:rPr>
              <a:t>50000</a:t>
            </a:r>
            <a:r>
              <a:rPr lang="zh-CN" altLang="en-US" sz="1100" dirty="0">
                <a:solidFill>
                  <a:srgbClr val="484848"/>
                </a:solidFill>
                <a:latin typeface="微软雅黑" pitchFamily="34" charset="-122"/>
                <a:ea typeface="微软雅黑" pitchFamily="34" charset="-122"/>
              </a:rPr>
              <a:t>万人民币</a:t>
            </a:r>
            <a:endParaRPr lang="en-US" altLang="zh-CN" sz="1100" dirty="0">
              <a:solidFill>
                <a:srgbClr val="484848"/>
              </a:solidFill>
              <a:latin typeface="微软雅黑" pitchFamily="34" charset="-122"/>
              <a:ea typeface="微软雅黑" pitchFamily="34" charset="-122"/>
            </a:endParaRPr>
          </a:p>
        </p:txBody>
      </p:sp>
      <p:sp>
        <p:nvSpPr>
          <p:cNvPr id="23" name="TextBox 22"/>
          <p:cNvSpPr txBox="1"/>
          <p:nvPr/>
        </p:nvSpPr>
        <p:spPr>
          <a:xfrm>
            <a:off x="2328309" y="3481167"/>
            <a:ext cx="1207382" cy="307777"/>
          </a:xfrm>
          <a:prstGeom prst="rect">
            <a:avLst/>
          </a:prstGeom>
          <a:noFill/>
        </p:spPr>
        <p:txBody>
          <a:bodyPr wrap="none" rtlCol="0">
            <a:spAutoFit/>
          </a:bodyPr>
          <a:lstStyle/>
          <a:p>
            <a:r>
              <a:rPr lang="en-US" altLang="zh-CN" sz="1400" b="1" dirty="0">
                <a:solidFill>
                  <a:srgbClr val="002060"/>
                </a:solidFill>
                <a:latin typeface="微软雅黑" pitchFamily="34" charset="-122"/>
                <a:ea typeface="微软雅黑" pitchFamily="34" charset="-122"/>
              </a:rPr>
              <a:t>2014</a:t>
            </a:r>
            <a:r>
              <a:rPr lang="zh-CN" altLang="en-US" sz="1400" b="1" dirty="0">
                <a:solidFill>
                  <a:srgbClr val="002060"/>
                </a:solidFill>
                <a:latin typeface="微软雅黑" pitchFamily="34" charset="-122"/>
                <a:ea typeface="微软雅黑" pitchFamily="34" charset="-122"/>
              </a:rPr>
              <a:t>年</a:t>
            </a:r>
            <a:r>
              <a:rPr lang="en-US" altLang="zh-CN" sz="1400" b="1" dirty="0">
                <a:solidFill>
                  <a:srgbClr val="002060"/>
                </a:solidFill>
                <a:latin typeface="微软雅黑" pitchFamily="34" charset="-122"/>
                <a:ea typeface="微软雅黑" pitchFamily="34" charset="-122"/>
              </a:rPr>
              <a:t>12</a:t>
            </a:r>
            <a:r>
              <a:rPr lang="zh-CN" altLang="en-US" sz="1400" b="1" dirty="0">
                <a:solidFill>
                  <a:srgbClr val="002060"/>
                </a:solidFill>
                <a:latin typeface="微软雅黑" pitchFamily="34" charset="-122"/>
                <a:ea typeface="微软雅黑" pitchFamily="34" charset="-122"/>
              </a:rPr>
              <a:t>月</a:t>
            </a:r>
            <a:endParaRPr lang="en-US" altLang="zh-CN" sz="1400" b="1" dirty="0">
              <a:solidFill>
                <a:srgbClr val="002060"/>
              </a:solidFill>
              <a:latin typeface="微软雅黑" pitchFamily="34" charset="-122"/>
              <a:ea typeface="微软雅黑" pitchFamily="34" charset="-122"/>
            </a:endParaRPr>
          </a:p>
        </p:txBody>
      </p:sp>
      <p:sp>
        <p:nvSpPr>
          <p:cNvPr id="24" name="TextBox 23"/>
          <p:cNvSpPr txBox="1"/>
          <p:nvPr/>
        </p:nvSpPr>
        <p:spPr>
          <a:xfrm>
            <a:off x="1847391" y="1924839"/>
            <a:ext cx="1454244" cy="430887"/>
          </a:xfrm>
          <a:prstGeom prst="rect">
            <a:avLst/>
          </a:prstGeom>
          <a:noFill/>
        </p:spPr>
        <p:txBody>
          <a:bodyPr wrap="none" rtlCol="0">
            <a:spAutoFit/>
          </a:bodyPr>
          <a:lstStyle/>
          <a:p>
            <a:r>
              <a:rPr lang="zh-CN" altLang="en-US" sz="1100" dirty="0">
                <a:solidFill>
                  <a:srgbClr val="484848"/>
                </a:solidFill>
                <a:latin typeface="微软雅黑" pitchFamily="34" charset="-122"/>
                <a:ea typeface="微软雅黑" pitchFamily="34" charset="-122"/>
              </a:rPr>
              <a:t>公司获市科技进步奖</a:t>
            </a:r>
            <a:endParaRPr lang="en-US" altLang="zh-CN" sz="1100" dirty="0">
              <a:solidFill>
                <a:srgbClr val="484848"/>
              </a:solidFill>
              <a:latin typeface="微软雅黑" pitchFamily="34" charset="-122"/>
              <a:ea typeface="微软雅黑" pitchFamily="34" charset="-122"/>
            </a:endParaRPr>
          </a:p>
          <a:p>
            <a:r>
              <a:rPr lang="zh-CN" altLang="en-US" sz="1100" dirty="0">
                <a:solidFill>
                  <a:srgbClr val="484848"/>
                </a:solidFill>
                <a:latin typeface="微软雅黑" pitchFamily="34" charset="-122"/>
                <a:ea typeface="微软雅黑" pitchFamily="34" charset="-122"/>
              </a:rPr>
              <a:t>成立产品研究院</a:t>
            </a:r>
            <a:endParaRPr lang="en-US" altLang="zh-CN" sz="1100" dirty="0">
              <a:solidFill>
                <a:srgbClr val="484848"/>
              </a:solidFill>
              <a:latin typeface="微软雅黑" pitchFamily="34" charset="-122"/>
              <a:ea typeface="微软雅黑" pitchFamily="34" charset="-122"/>
            </a:endParaRPr>
          </a:p>
        </p:txBody>
      </p:sp>
      <p:sp>
        <p:nvSpPr>
          <p:cNvPr id="25" name="TextBox 24"/>
          <p:cNvSpPr txBox="1"/>
          <p:nvPr/>
        </p:nvSpPr>
        <p:spPr>
          <a:xfrm>
            <a:off x="1842392" y="1571802"/>
            <a:ext cx="1096775" cy="307777"/>
          </a:xfrm>
          <a:prstGeom prst="rect">
            <a:avLst/>
          </a:prstGeom>
          <a:noFill/>
        </p:spPr>
        <p:txBody>
          <a:bodyPr wrap="none" rtlCol="0">
            <a:spAutoFit/>
          </a:bodyPr>
          <a:lstStyle/>
          <a:p>
            <a:r>
              <a:rPr lang="en-US" altLang="zh-CN" sz="1400" b="1" dirty="0">
                <a:solidFill>
                  <a:srgbClr val="002060"/>
                </a:solidFill>
                <a:latin typeface="微软雅黑" pitchFamily="34" charset="-122"/>
                <a:ea typeface="微软雅黑" pitchFamily="34" charset="-122"/>
              </a:rPr>
              <a:t>2015</a:t>
            </a:r>
            <a:r>
              <a:rPr lang="zh-CN" altLang="en-US" sz="1400" b="1" dirty="0">
                <a:solidFill>
                  <a:srgbClr val="002060"/>
                </a:solidFill>
                <a:latin typeface="微软雅黑" pitchFamily="34" charset="-122"/>
                <a:ea typeface="微软雅黑" pitchFamily="34" charset="-122"/>
              </a:rPr>
              <a:t>年</a:t>
            </a:r>
            <a:r>
              <a:rPr lang="en-US" altLang="zh-CN" sz="1400" b="1" dirty="0">
                <a:solidFill>
                  <a:srgbClr val="002060"/>
                </a:solidFill>
                <a:latin typeface="微软雅黑" pitchFamily="34" charset="-122"/>
                <a:ea typeface="微软雅黑" pitchFamily="34" charset="-122"/>
              </a:rPr>
              <a:t>2</a:t>
            </a:r>
            <a:r>
              <a:rPr lang="zh-CN" altLang="en-US" sz="1400" b="1" dirty="0">
                <a:solidFill>
                  <a:srgbClr val="002060"/>
                </a:solidFill>
                <a:latin typeface="微软雅黑" pitchFamily="34" charset="-122"/>
                <a:ea typeface="微软雅黑" pitchFamily="34" charset="-122"/>
              </a:rPr>
              <a:t>月</a:t>
            </a:r>
            <a:endParaRPr lang="en-US" altLang="zh-CN" sz="1400" b="1" dirty="0">
              <a:solidFill>
                <a:srgbClr val="002060"/>
              </a:solidFill>
              <a:latin typeface="微软雅黑" pitchFamily="34" charset="-122"/>
              <a:ea typeface="微软雅黑" pitchFamily="34" charset="-122"/>
            </a:endParaRPr>
          </a:p>
        </p:txBody>
      </p:sp>
      <p:cxnSp>
        <p:nvCxnSpPr>
          <p:cNvPr id="26" name="直接连接符 25"/>
          <p:cNvCxnSpPr/>
          <p:nvPr/>
        </p:nvCxnSpPr>
        <p:spPr>
          <a:xfrm flipV="1">
            <a:off x="7216981" y="1255862"/>
            <a:ext cx="0" cy="54489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flipV="1">
            <a:off x="6767500" y="3104121"/>
            <a:ext cx="4076" cy="61975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flipV="1">
            <a:off x="7147252" y="2239313"/>
            <a:ext cx="3324" cy="62046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5491068" y="3999040"/>
            <a:ext cx="8518" cy="66095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2323408" y="3421886"/>
            <a:ext cx="4901" cy="73404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1835696" y="1539146"/>
            <a:ext cx="0" cy="78204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23928" y="195486"/>
            <a:ext cx="2627948" cy="553998"/>
          </a:xfrm>
          <a:prstGeom prst="rect">
            <a:avLst/>
          </a:prstGeom>
          <a:noFill/>
        </p:spPr>
        <p:txBody>
          <a:bodyPr wrap="square" lIns="0" tIns="0" rIns="0" bIns="0" rtlCol="0">
            <a:spAutoFit/>
          </a:bodyPr>
          <a:lstStyle/>
          <a:p>
            <a:pPr algn="ctr"/>
            <a:r>
              <a:rPr lang="zh-CN" altLang="en-US" sz="3600" b="1" dirty="0">
                <a:latin typeface="微软雅黑" pitchFamily="34" charset="-122"/>
                <a:ea typeface="微软雅黑" pitchFamily="34" charset="-122"/>
              </a:rPr>
              <a:t>公司大事记</a:t>
            </a:r>
            <a:endParaRPr lang="zh-CN" altLang="en-US" sz="1400" dirty="0">
              <a:latin typeface="微软雅黑" pitchFamily="34" charset="-122"/>
              <a:ea typeface="微软雅黑" pitchFamily="34" charset="-122"/>
            </a:endParaRPr>
          </a:p>
        </p:txBody>
      </p:sp>
      <p:sp>
        <p:nvSpPr>
          <p:cNvPr id="33" name="矩形 32"/>
          <p:cNvSpPr/>
          <p:nvPr/>
        </p:nvSpPr>
        <p:spPr>
          <a:xfrm>
            <a:off x="539552" y="51470"/>
            <a:ext cx="648072" cy="5040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14012039"/>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500" fill="hold"/>
                                            <p:tgtEl>
                                              <p:spTgt spid="2"/>
                                            </p:tgtEl>
                                            <p:attrNameLst>
                                              <p:attrName>ppt_x</p:attrName>
                                            </p:attrNameLst>
                                          </p:cBhvr>
                                          <p:tavLst>
                                            <p:tav tm="0">
                                              <p:val>
                                                <p:strVal val="#ppt_x"/>
                                              </p:val>
                                            </p:tav>
                                            <p:tav tm="100000">
                                              <p:val>
                                                <p:strVal val="#ppt_x"/>
                                              </p:val>
                                            </p:tav>
                                          </p:tavLst>
                                        </p:anim>
                                        <p:anim calcmode="lin" valueType="num" p14:bounceEnd="40000">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p:tgtEl>
                                              <p:spTgt spid="14"/>
                                            </p:tgtEl>
                                            <p:attrNameLst>
                                              <p:attrName>ppt_x</p:attrName>
                                            </p:attrNameLst>
                                          </p:cBhvr>
                                          <p:tavLst>
                                            <p:tav tm="0">
                                              <p:val>
                                                <p:strVal val="#ppt_x-#ppt_w*1.125000"/>
                                              </p:val>
                                            </p:tav>
                                            <p:tav tm="100000">
                                              <p:val>
                                                <p:strVal val="#ppt_x"/>
                                              </p:val>
                                            </p:tav>
                                          </p:tavLst>
                                        </p:anim>
                                        <p:animEffect transition="in" filter="wipe(right)">
                                          <p:cBhvr>
                                            <p:cTn id="13" dur="500"/>
                                            <p:tgtEl>
                                              <p:spTgt spid="14"/>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p:tgtEl>
                                              <p:spTgt spid="15"/>
                                            </p:tgtEl>
                                            <p:attrNameLst>
                                              <p:attrName>ppt_x</p:attrName>
                                            </p:attrNameLst>
                                          </p:cBhvr>
                                          <p:tavLst>
                                            <p:tav tm="0">
                                              <p:val>
                                                <p:strVal val="#ppt_x-#ppt_w*1.125000"/>
                                              </p:val>
                                            </p:tav>
                                            <p:tav tm="100000">
                                              <p:val>
                                                <p:strVal val="#ppt_x"/>
                                              </p:val>
                                            </p:tav>
                                          </p:tavLst>
                                        </p:anim>
                                        <p:animEffect transition="in" filter="wipe(right)">
                                          <p:cBhvr>
                                            <p:cTn id="17" dur="500"/>
                                            <p:tgtEl>
                                              <p:spTgt spid="15"/>
                                            </p:tgtEl>
                                          </p:cBhvr>
                                        </p:animEffect>
                                      </p:childTnLst>
                                    </p:cTn>
                                  </p:par>
                                  <p:par>
                                    <p:cTn id="18" presetID="12" presetClass="entr" presetSubtype="8"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p:tgtEl>
                                              <p:spTgt spid="26"/>
                                            </p:tgtEl>
                                            <p:attrNameLst>
                                              <p:attrName>ppt_x</p:attrName>
                                            </p:attrNameLst>
                                          </p:cBhvr>
                                          <p:tavLst>
                                            <p:tav tm="0">
                                              <p:val>
                                                <p:strVal val="#ppt_x-#ppt_w*1.125000"/>
                                              </p:val>
                                            </p:tav>
                                            <p:tav tm="100000">
                                              <p:val>
                                                <p:strVal val="#ppt_x"/>
                                              </p:val>
                                            </p:tav>
                                          </p:tavLst>
                                        </p:anim>
                                        <p:animEffect transition="in" filter="wipe(right)">
                                          <p:cBhvr>
                                            <p:cTn id="21" dur="500"/>
                                            <p:tgtEl>
                                              <p:spTgt spid="26"/>
                                            </p:tgtEl>
                                          </p:cBhvr>
                                        </p:animEffect>
                                      </p:childTnLst>
                                    </p:cTn>
                                  </p:par>
                                </p:childTnLst>
                              </p:cTn>
                            </p:par>
                            <p:par>
                              <p:cTn id="22" fill="hold">
                                <p:stCondLst>
                                  <p:cond delay="1000"/>
                                </p:stCondLst>
                                <p:childTnLst>
                                  <p:par>
                                    <p:cTn id="23" presetID="2" presetClass="entr" presetSubtype="4" fill="hold" grpId="0" nodeType="afterEffect" p14:presetBounceEnd="40000">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14:bounceEnd="40000">
                                          <p:cBhvr additive="base">
                                            <p:cTn id="25" dur="500" fill="hold"/>
                                            <p:tgtEl>
                                              <p:spTgt spid="5"/>
                                            </p:tgtEl>
                                            <p:attrNameLst>
                                              <p:attrName>ppt_x</p:attrName>
                                            </p:attrNameLst>
                                          </p:cBhvr>
                                          <p:tavLst>
                                            <p:tav tm="0">
                                              <p:val>
                                                <p:strVal val="#ppt_x"/>
                                              </p:val>
                                            </p:tav>
                                            <p:tav tm="100000">
                                              <p:val>
                                                <p:strVal val="#ppt_x"/>
                                              </p:val>
                                            </p:tav>
                                          </p:tavLst>
                                        </p:anim>
                                        <p:anim calcmode="lin" valueType="num" p14:bounceEnd="40000">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par>
                              <p:cTn id="27" fill="hold">
                                <p:stCondLst>
                                  <p:cond delay="1500"/>
                                </p:stCondLst>
                                <p:childTnLst>
                                  <p:par>
                                    <p:cTn id="28" presetID="12" presetClass="entr" presetSubtype="8" fill="hold" grpId="0" nodeType="after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p:tgtEl>
                                              <p:spTgt spid="17"/>
                                            </p:tgtEl>
                                            <p:attrNameLst>
                                              <p:attrName>ppt_x</p:attrName>
                                            </p:attrNameLst>
                                          </p:cBhvr>
                                          <p:tavLst>
                                            <p:tav tm="0">
                                              <p:val>
                                                <p:strVal val="#ppt_x-#ppt_w*1.125000"/>
                                              </p:val>
                                            </p:tav>
                                            <p:tav tm="100000">
                                              <p:val>
                                                <p:strVal val="#ppt_x"/>
                                              </p:val>
                                            </p:tav>
                                          </p:tavLst>
                                        </p:anim>
                                        <p:animEffect transition="in" filter="wipe(right)">
                                          <p:cBhvr>
                                            <p:cTn id="31" dur="500"/>
                                            <p:tgtEl>
                                              <p:spTgt spid="17"/>
                                            </p:tgtEl>
                                          </p:cBhvr>
                                        </p:animEffect>
                                      </p:childTnLst>
                                    </p:cTn>
                                  </p:par>
                                  <p:par>
                                    <p:cTn id="32" presetID="12" presetClass="entr" presetSubtype="8"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p:tgtEl>
                                              <p:spTgt spid="16"/>
                                            </p:tgtEl>
                                            <p:attrNameLst>
                                              <p:attrName>ppt_x</p:attrName>
                                            </p:attrNameLst>
                                          </p:cBhvr>
                                          <p:tavLst>
                                            <p:tav tm="0">
                                              <p:val>
                                                <p:strVal val="#ppt_x-#ppt_w*1.125000"/>
                                              </p:val>
                                            </p:tav>
                                            <p:tav tm="100000">
                                              <p:val>
                                                <p:strVal val="#ppt_x"/>
                                              </p:val>
                                            </p:tav>
                                          </p:tavLst>
                                        </p:anim>
                                        <p:animEffect transition="in" filter="wipe(right)">
                                          <p:cBhvr>
                                            <p:cTn id="35" dur="500"/>
                                            <p:tgtEl>
                                              <p:spTgt spid="16"/>
                                            </p:tgtEl>
                                          </p:cBhvr>
                                        </p:animEffect>
                                      </p:childTnLst>
                                    </p:cTn>
                                  </p:par>
                                  <p:par>
                                    <p:cTn id="36" presetID="12" presetClass="entr" presetSubtype="8"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anim calcmode="lin" valueType="num">
                                          <p:cBhvr additive="base">
                                            <p:cTn id="38" dur="500"/>
                                            <p:tgtEl>
                                              <p:spTgt spid="28"/>
                                            </p:tgtEl>
                                            <p:attrNameLst>
                                              <p:attrName>ppt_x</p:attrName>
                                            </p:attrNameLst>
                                          </p:cBhvr>
                                          <p:tavLst>
                                            <p:tav tm="0">
                                              <p:val>
                                                <p:strVal val="#ppt_x-#ppt_w*1.125000"/>
                                              </p:val>
                                            </p:tav>
                                            <p:tav tm="100000">
                                              <p:val>
                                                <p:strVal val="#ppt_x"/>
                                              </p:val>
                                            </p:tav>
                                          </p:tavLst>
                                        </p:anim>
                                        <p:animEffect transition="in" filter="wipe(right)">
                                          <p:cBhvr>
                                            <p:cTn id="39" dur="500"/>
                                            <p:tgtEl>
                                              <p:spTgt spid="28"/>
                                            </p:tgtEl>
                                          </p:cBhvr>
                                        </p:animEffect>
                                      </p:childTnLst>
                                    </p:cTn>
                                  </p:par>
                                </p:childTnLst>
                              </p:cTn>
                            </p:par>
                            <p:par>
                              <p:cTn id="40" fill="hold">
                                <p:stCondLst>
                                  <p:cond delay="2000"/>
                                </p:stCondLst>
                                <p:childTnLst>
                                  <p:par>
                                    <p:cTn id="41" presetID="2" presetClass="entr" presetSubtype="4" fill="hold" nodeType="afterEffect" p14:presetBounceEnd="40000">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14:bounceEnd="40000">
                                          <p:cBhvr additive="base">
                                            <p:cTn id="43" dur="500" fill="hold"/>
                                            <p:tgtEl>
                                              <p:spTgt spid="6"/>
                                            </p:tgtEl>
                                            <p:attrNameLst>
                                              <p:attrName>ppt_x</p:attrName>
                                            </p:attrNameLst>
                                          </p:cBhvr>
                                          <p:tavLst>
                                            <p:tav tm="0">
                                              <p:val>
                                                <p:strVal val="#ppt_x"/>
                                              </p:val>
                                            </p:tav>
                                            <p:tav tm="100000">
                                              <p:val>
                                                <p:strVal val="#ppt_x"/>
                                              </p:val>
                                            </p:tav>
                                          </p:tavLst>
                                        </p:anim>
                                        <p:anim calcmode="lin" valueType="num" p14:bounceEnd="40000">
                                          <p:cBhvr additive="base">
                                            <p:cTn id="44" dur="500" fill="hold"/>
                                            <p:tgtEl>
                                              <p:spTgt spid="6"/>
                                            </p:tgtEl>
                                            <p:attrNameLst>
                                              <p:attrName>ppt_y</p:attrName>
                                            </p:attrNameLst>
                                          </p:cBhvr>
                                          <p:tavLst>
                                            <p:tav tm="0">
                                              <p:val>
                                                <p:strVal val="1+#ppt_h/2"/>
                                              </p:val>
                                            </p:tav>
                                            <p:tav tm="100000">
                                              <p:val>
                                                <p:strVal val="#ppt_y"/>
                                              </p:val>
                                            </p:tav>
                                          </p:tavLst>
                                        </p:anim>
                                      </p:childTnLst>
                                    </p:cTn>
                                  </p:par>
                                </p:childTnLst>
                              </p:cTn>
                            </p:par>
                            <p:par>
                              <p:cTn id="45" fill="hold">
                                <p:stCondLst>
                                  <p:cond delay="2500"/>
                                </p:stCondLst>
                                <p:childTnLst>
                                  <p:par>
                                    <p:cTn id="46" presetID="12" presetClass="entr" presetSubtype="8"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 calcmode="lin" valueType="num">
                                          <p:cBhvr additive="base">
                                            <p:cTn id="48" dur="500"/>
                                            <p:tgtEl>
                                              <p:spTgt spid="18"/>
                                            </p:tgtEl>
                                            <p:attrNameLst>
                                              <p:attrName>ppt_x</p:attrName>
                                            </p:attrNameLst>
                                          </p:cBhvr>
                                          <p:tavLst>
                                            <p:tav tm="0">
                                              <p:val>
                                                <p:strVal val="#ppt_x-#ppt_w*1.125000"/>
                                              </p:val>
                                            </p:tav>
                                            <p:tav tm="100000">
                                              <p:val>
                                                <p:strVal val="#ppt_x"/>
                                              </p:val>
                                            </p:tav>
                                          </p:tavLst>
                                        </p:anim>
                                        <p:animEffect transition="in" filter="wipe(right)">
                                          <p:cBhvr>
                                            <p:cTn id="49" dur="500"/>
                                            <p:tgtEl>
                                              <p:spTgt spid="18"/>
                                            </p:tgtEl>
                                          </p:cBhvr>
                                        </p:animEffect>
                                      </p:childTnLst>
                                    </p:cTn>
                                  </p:par>
                                  <p:par>
                                    <p:cTn id="50" presetID="12" presetClass="entr" presetSubtype="8"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p:tgtEl>
                                              <p:spTgt spid="19"/>
                                            </p:tgtEl>
                                            <p:attrNameLst>
                                              <p:attrName>ppt_x</p:attrName>
                                            </p:attrNameLst>
                                          </p:cBhvr>
                                          <p:tavLst>
                                            <p:tav tm="0">
                                              <p:val>
                                                <p:strVal val="#ppt_x-#ppt_w*1.125000"/>
                                              </p:val>
                                            </p:tav>
                                            <p:tav tm="100000">
                                              <p:val>
                                                <p:strVal val="#ppt_x"/>
                                              </p:val>
                                            </p:tav>
                                          </p:tavLst>
                                        </p:anim>
                                        <p:animEffect transition="in" filter="wipe(right)">
                                          <p:cBhvr>
                                            <p:cTn id="53" dur="500"/>
                                            <p:tgtEl>
                                              <p:spTgt spid="19"/>
                                            </p:tgtEl>
                                          </p:cBhvr>
                                        </p:animEffect>
                                      </p:childTnLst>
                                    </p:cTn>
                                  </p:par>
                                  <p:par>
                                    <p:cTn id="54" presetID="12" presetClass="entr" presetSubtype="8" fill="hold" nodeType="withEffect">
                                      <p:stCondLst>
                                        <p:cond delay="0"/>
                                      </p:stCondLst>
                                      <p:childTnLst>
                                        <p:set>
                                          <p:cBhvr>
                                            <p:cTn id="55" dur="1" fill="hold">
                                              <p:stCondLst>
                                                <p:cond delay="0"/>
                                              </p:stCondLst>
                                            </p:cTn>
                                            <p:tgtEl>
                                              <p:spTgt spid="27"/>
                                            </p:tgtEl>
                                            <p:attrNameLst>
                                              <p:attrName>style.visibility</p:attrName>
                                            </p:attrNameLst>
                                          </p:cBhvr>
                                          <p:to>
                                            <p:strVal val="visible"/>
                                          </p:to>
                                        </p:set>
                                        <p:anim calcmode="lin" valueType="num">
                                          <p:cBhvr additive="base">
                                            <p:cTn id="56" dur="500"/>
                                            <p:tgtEl>
                                              <p:spTgt spid="27"/>
                                            </p:tgtEl>
                                            <p:attrNameLst>
                                              <p:attrName>ppt_x</p:attrName>
                                            </p:attrNameLst>
                                          </p:cBhvr>
                                          <p:tavLst>
                                            <p:tav tm="0">
                                              <p:val>
                                                <p:strVal val="#ppt_x-#ppt_w*1.125000"/>
                                              </p:val>
                                            </p:tav>
                                            <p:tav tm="100000">
                                              <p:val>
                                                <p:strVal val="#ppt_x"/>
                                              </p:val>
                                            </p:tav>
                                          </p:tavLst>
                                        </p:anim>
                                        <p:animEffect transition="in" filter="wipe(right)">
                                          <p:cBhvr>
                                            <p:cTn id="57" dur="500"/>
                                            <p:tgtEl>
                                              <p:spTgt spid="27"/>
                                            </p:tgtEl>
                                          </p:cBhvr>
                                        </p:animEffect>
                                      </p:childTnLst>
                                    </p:cTn>
                                  </p:par>
                                </p:childTnLst>
                              </p:cTn>
                            </p:par>
                            <p:par>
                              <p:cTn id="58" fill="hold">
                                <p:stCondLst>
                                  <p:cond delay="3000"/>
                                </p:stCondLst>
                                <p:childTnLst>
                                  <p:par>
                                    <p:cTn id="59" presetID="2" presetClass="entr" presetSubtype="4" fill="hold" grpId="0" nodeType="afterEffect" p14:presetBounceEnd="40000">
                                      <p:stCondLst>
                                        <p:cond delay="0"/>
                                      </p:stCondLst>
                                      <p:childTnLst>
                                        <p:set>
                                          <p:cBhvr>
                                            <p:cTn id="60" dur="1" fill="hold">
                                              <p:stCondLst>
                                                <p:cond delay="0"/>
                                              </p:stCondLst>
                                            </p:cTn>
                                            <p:tgtEl>
                                              <p:spTgt spid="9"/>
                                            </p:tgtEl>
                                            <p:attrNameLst>
                                              <p:attrName>style.visibility</p:attrName>
                                            </p:attrNameLst>
                                          </p:cBhvr>
                                          <p:to>
                                            <p:strVal val="visible"/>
                                          </p:to>
                                        </p:set>
                                        <p:anim calcmode="lin" valueType="num" p14:bounceEnd="40000">
                                          <p:cBhvr additive="base">
                                            <p:cTn id="61" dur="500" fill="hold"/>
                                            <p:tgtEl>
                                              <p:spTgt spid="9"/>
                                            </p:tgtEl>
                                            <p:attrNameLst>
                                              <p:attrName>ppt_x</p:attrName>
                                            </p:attrNameLst>
                                          </p:cBhvr>
                                          <p:tavLst>
                                            <p:tav tm="0">
                                              <p:val>
                                                <p:strVal val="#ppt_x"/>
                                              </p:val>
                                            </p:tav>
                                            <p:tav tm="100000">
                                              <p:val>
                                                <p:strVal val="#ppt_x"/>
                                              </p:val>
                                            </p:tav>
                                          </p:tavLst>
                                        </p:anim>
                                        <p:anim calcmode="lin" valueType="num" p14:bounceEnd="40000">
                                          <p:cBhvr additive="base">
                                            <p:cTn id="62" dur="500" fill="hold"/>
                                            <p:tgtEl>
                                              <p:spTgt spid="9"/>
                                            </p:tgtEl>
                                            <p:attrNameLst>
                                              <p:attrName>ppt_y</p:attrName>
                                            </p:attrNameLst>
                                          </p:cBhvr>
                                          <p:tavLst>
                                            <p:tav tm="0">
                                              <p:val>
                                                <p:strVal val="1+#ppt_h/2"/>
                                              </p:val>
                                            </p:tav>
                                            <p:tav tm="100000">
                                              <p:val>
                                                <p:strVal val="#ppt_y"/>
                                              </p:val>
                                            </p:tav>
                                          </p:tavLst>
                                        </p:anim>
                                      </p:childTnLst>
                                    </p:cTn>
                                  </p:par>
                                </p:childTnLst>
                              </p:cTn>
                            </p:par>
                            <p:par>
                              <p:cTn id="63" fill="hold">
                                <p:stCondLst>
                                  <p:cond delay="3500"/>
                                </p:stCondLst>
                                <p:childTnLst>
                                  <p:par>
                                    <p:cTn id="64" presetID="12" presetClass="entr" presetSubtype="8" fill="hold" grpId="0" nodeType="afterEffect">
                                      <p:stCondLst>
                                        <p:cond delay="0"/>
                                      </p:stCondLst>
                                      <p:childTnLst>
                                        <p:set>
                                          <p:cBhvr>
                                            <p:cTn id="65" dur="1" fill="hold">
                                              <p:stCondLst>
                                                <p:cond delay="0"/>
                                              </p:stCondLst>
                                            </p:cTn>
                                            <p:tgtEl>
                                              <p:spTgt spid="20"/>
                                            </p:tgtEl>
                                            <p:attrNameLst>
                                              <p:attrName>style.visibility</p:attrName>
                                            </p:attrNameLst>
                                          </p:cBhvr>
                                          <p:to>
                                            <p:strVal val="visible"/>
                                          </p:to>
                                        </p:set>
                                        <p:anim calcmode="lin" valueType="num">
                                          <p:cBhvr additive="base">
                                            <p:cTn id="66" dur="500"/>
                                            <p:tgtEl>
                                              <p:spTgt spid="20"/>
                                            </p:tgtEl>
                                            <p:attrNameLst>
                                              <p:attrName>ppt_x</p:attrName>
                                            </p:attrNameLst>
                                          </p:cBhvr>
                                          <p:tavLst>
                                            <p:tav tm="0">
                                              <p:val>
                                                <p:strVal val="#ppt_x-#ppt_w*1.125000"/>
                                              </p:val>
                                            </p:tav>
                                            <p:tav tm="100000">
                                              <p:val>
                                                <p:strVal val="#ppt_x"/>
                                              </p:val>
                                            </p:tav>
                                          </p:tavLst>
                                        </p:anim>
                                        <p:animEffect transition="in" filter="wipe(right)">
                                          <p:cBhvr>
                                            <p:cTn id="67" dur="500"/>
                                            <p:tgtEl>
                                              <p:spTgt spid="20"/>
                                            </p:tgtEl>
                                          </p:cBhvr>
                                        </p:animEffect>
                                      </p:childTnLst>
                                    </p:cTn>
                                  </p:par>
                                  <p:par>
                                    <p:cTn id="68" presetID="12" presetClass="entr" presetSubtype="8" fill="hold" nodeType="withEffect">
                                      <p:stCondLst>
                                        <p:cond delay="0"/>
                                      </p:stCondLst>
                                      <p:childTnLst>
                                        <p:set>
                                          <p:cBhvr>
                                            <p:cTn id="69" dur="1" fill="hold">
                                              <p:stCondLst>
                                                <p:cond delay="0"/>
                                              </p:stCondLst>
                                            </p:cTn>
                                            <p:tgtEl>
                                              <p:spTgt spid="29"/>
                                            </p:tgtEl>
                                            <p:attrNameLst>
                                              <p:attrName>style.visibility</p:attrName>
                                            </p:attrNameLst>
                                          </p:cBhvr>
                                          <p:to>
                                            <p:strVal val="visible"/>
                                          </p:to>
                                        </p:set>
                                        <p:anim calcmode="lin" valueType="num">
                                          <p:cBhvr additive="base">
                                            <p:cTn id="70" dur="500"/>
                                            <p:tgtEl>
                                              <p:spTgt spid="29"/>
                                            </p:tgtEl>
                                            <p:attrNameLst>
                                              <p:attrName>ppt_x</p:attrName>
                                            </p:attrNameLst>
                                          </p:cBhvr>
                                          <p:tavLst>
                                            <p:tav tm="0">
                                              <p:val>
                                                <p:strVal val="#ppt_x-#ppt_w*1.125000"/>
                                              </p:val>
                                            </p:tav>
                                            <p:tav tm="100000">
                                              <p:val>
                                                <p:strVal val="#ppt_x"/>
                                              </p:val>
                                            </p:tav>
                                          </p:tavLst>
                                        </p:anim>
                                        <p:animEffect transition="in" filter="wipe(right)">
                                          <p:cBhvr>
                                            <p:cTn id="71" dur="500"/>
                                            <p:tgtEl>
                                              <p:spTgt spid="29"/>
                                            </p:tgtEl>
                                          </p:cBhvr>
                                        </p:animEffect>
                                      </p:childTnLst>
                                    </p:cTn>
                                  </p:par>
                                  <p:par>
                                    <p:cTn id="72" presetID="12" presetClass="entr" presetSubtype="8" fill="hold" grpId="0" nodeType="withEffect">
                                      <p:stCondLst>
                                        <p:cond delay="0"/>
                                      </p:stCondLst>
                                      <p:childTnLst>
                                        <p:set>
                                          <p:cBhvr>
                                            <p:cTn id="73" dur="1" fill="hold">
                                              <p:stCondLst>
                                                <p:cond delay="0"/>
                                              </p:stCondLst>
                                            </p:cTn>
                                            <p:tgtEl>
                                              <p:spTgt spid="21"/>
                                            </p:tgtEl>
                                            <p:attrNameLst>
                                              <p:attrName>style.visibility</p:attrName>
                                            </p:attrNameLst>
                                          </p:cBhvr>
                                          <p:to>
                                            <p:strVal val="visible"/>
                                          </p:to>
                                        </p:set>
                                        <p:anim calcmode="lin" valueType="num">
                                          <p:cBhvr additive="base">
                                            <p:cTn id="74" dur="500"/>
                                            <p:tgtEl>
                                              <p:spTgt spid="21"/>
                                            </p:tgtEl>
                                            <p:attrNameLst>
                                              <p:attrName>ppt_x</p:attrName>
                                            </p:attrNameLst>
                                          </p:cBhvr>
                                          <p:tavLst>
                                            <p:tav tm="0">
                                              <p:val>
                                                <p:strVal val="#ppt_x-#ppt_w*1.125000"/>
                                              </p:val>
                                            </p:tav>
                                            <p:tav tm="100000">
                                              <p:val>
                                                <p:strVal val="#ppt_x"/>
                                              </p:val>
                                            </p:tav>
                                          </p:tavLst>
                                        </p:anim>
                                        <p:animEffect transition="in" filter="wipe(right)">
                                          <p:cBhvr>
                                            <p:cTn id="75" dur="500"/>
                                            <p:tgtEl>
                                              <p:spTgt spid="21"/>
                                            </p:tgtEl>
                                          </p:cBhvr>
                                        </p:animEffect>
                                      </p:childTnLst>
                                    </p:cTn>
                                  </p:par>
                                </p:childTnLst>
                              </p:cTn>
                            </p:par>
                            <p:par>
                              <p:cTn id="76" fill="hold">
                                <p:stCondLst>
                                  <p:cond delay="4000"/>
                                </p:stCondLst>
                                <p:childTnLst>
                                  <p:par>
                                    <p:cTn id="77" presetID="2" presetClass="entr" presetSubtype="4" fill="hold" nodeType="afterEffect" p14:presetBounceEnd="40000">
                                      <p:stCondLst>
                                        <p:cond delay="0"/>
                                      </p:stCondLst>
                                      <p:childTnLst>
                                        <p:set>
                                          <p:cBhvr>
                                            <p:cTn id="78" dur="1" fill="hold">
                                              <p:stCondLst>
                                                <p:cond delay="0"/>
                                              </p:stCondLst>
                                            </p:cTn>
                                            <p:tgtEl>
                                              <p:spTgt spid="10"/>
                                            </p:tgtEl>
                                            <p:attrNameLst>
                                              <p:attrName>style.visibility</p:attrName>
                                            </p:attrNameLst>
                                          </p:cBhvr>
                                          <p:to>
                                            <p:strVal val="visible"/>
                                          </p:to>
                                        </p:set>
                                        <p:anim calcmode="lin" valueType="num" p14:bounceEnd="40000">
                                          <p:cBhvr additive="base">
                                            <p:cTn id="79" dur="500" fill="hold"/>
                                            <p:tgtEl>
                                              <p:spTgt spid="10"/>
                                            </p:tgtEl>
                                            <p:attrNameLst>
                                              <p:attrName>ppt_x</p:attrName>
                                            </p:attrNameLst>
                                          </p:cBhvr>
                                          <p:tavLst>
                                            <p:tav tm="0">
                                              <p:val>
                                                <p:strVal val="#ppt_x"/>
                                              </p:val>
                                            </p:tav>
                                            <p:tav tm="100000">
                                              <p:val>
                                                <p:strVal val="#ppt_x"/>
                                              </p:val>
                                            </p:tav>
                                          </p:tavLst>
                                        </p:anim>
                                        <p:anim calcmode="lin" valueType="num" p14:bounceEnd="40000">
                                          <p:cBhvr additive="base">
                                            <p:cTn id="80" dur="500" fill="hold"/>
                                            <p:tgtEl>
                                              <p:spTgt spid="10"/>
                                            </p:tgtEl>
                                            <p:attrNameLst>
                                              <p:attrName>ppt_y</p:attrName>
                                            </p:attrNameLst>
                                          </p:cBhvr>
                                          <p:tavLst>
                                            <p:tav tm="0">
                                              <p:val>
                                                <p:strVal val="1+#ppt_h/2"/>
                                              </p:val>
                                            </p:tav>
                                            <p:tav tm="100000">
                                              <p:val>
                                                <p:strVal val="#ppt_y"/>
                                              </p:val>
                                            </p:tav>
                                          </p:tavLst>
                                        </p:anim>
                                      </p:childTnLst>
                                    </p:cTn>
                                  </p:par>
                                </p:childTnLst>
                              </p:cTn>
                            </p:par>
                            <p:par>
                              <p:cTn id="81" fill="hold">
                                <p:stCondLst>
                                  <p:cond delay="4500"/>
                                </p:stCondLst>
                                <p:childTnLst>
                                  <p:par>
                                    <p:cTn id="82" presetID="12" presetClass="entr" presetSubtype="8" fill="hold" grpId="0" nodeType="afterEffect">
                                      <p:stCondLst>
                                        <p:cond delay="0"/>
                                      </p:stCondLst>
                                      <p:childTnLst>
                                        <p:set>
                                          <p:cBhvr>
                                            <p:cTn id="83" dur="1" fill="hold">
                                              <p:stCondLst>
                                                <p:cond delay="0"/>
                                              </p:stCondLst>
                                            </p:cTn>
                                            <p:tgtEl>
                                              <p:spTgt spid="22"/>
                                            </p:tgtEl>
                                            <p:attrNameLst>
                                              <p:attrName>style.visibility</p:attrName>
                                            </p:attrNameLst>
                                          </p:cBhvr>
                                          <p:to>
                                            <p:strVal val="visible"/>
                                          </p:to>
                                        </p:set>
                                        <p:anim calcmode="lin" valueType="num">
                                          <p:cBhvr additive="base">
                                            <p:cTn id="84" dur="500"/>
                                            <p:tgtEl>
                                              <p:spTgt spid="22"/>
                                            </p:tgtEl>
                                            <p:attrNameLst>
                                              <p:attrName>ppt_x</p:attrName>
                                            </p:attrNameLst>
                                          </p:cBhvr>
                                          <p:tavLst>
                                            <p:tav tm="0">
                                              <p:val>
                                                <p:strVal val="#ppt_x-#ppt_w*1.125000"/>
                                              </p:val>
                                            </p:tav>
                                            <p:tav tm="100000">
                                              <p:val>
                                                <p:strVal val="#ppt_x"/>
                                              </p:val>
                                            </p:tav>
                                          </p:tavLst>
                                        </p:anim>
                                        <p:animEffect transition="in" filter="wipe(right)">
                                          <p:cBhvr>
                                            <p:cTn id="85" dur="500"/>
                                            <p:tgtEl>
                                              <p:spTgt spid="22"/>
                                            </p:tgtEl>
                                          </p:cBhvr>
                                        </p:animEffect>
                                      </p:childTnLst>
                                    </p:cTn>
                                  </p:par>
                                  <p:par>
                                    <p:cTn id="86" presetID="12" presetClass="entr" presetSubtype="8" fill="hold" grpId="0" nodeType="withEffect">
                                      <p:stCondLst>
                                        <p:cond delay="0"/>
                                      </p:stCondLst>
                                      <p:childTnLst>
                                        <p:set>
                                          <p:cBhvr>
                                            <p:cTn id="87" dur="1" fill="hold">
                                              <p:stCondLst>
                                                <p:cond delay="0"/>
                                              </p:stCondLst>
                                            </p:cTn>
                                            <p:tgtEl>
                                              <p:spTgt spid="23"/>
                                            </p:tgtEl>
                                            <p:attrNameLst>
                                              <p:attrName>style.visibility</p:attrName>
                                            </p:attrNameLst>
                                          </p:cBhvr>
                                          <p:to>
                                            <p:strVal val="visible"/>
                                          </p:to>
                                        </p:set>
                                        <p:anim calcmode="lin" valueType="num">
                                          <p:cBhvr additive="base">
                                            <p:cTn id="88" dur="500"/>
                                            <p:tgtEl>
                                              <p:spTgt spid="23"/>
                                            </p:tgtEl>
                                            <p:attrNameLst>
                                              <p:attrName>ppt_x</p:attrName>
                                            </p:attrNameLst>
                                          </p:cBhvr>
                                          <p:tavLst>
                                            <p:tav tm="0">
                                              <p:val>
                                                <p:strVal val="#ppt_x-#ppt_w*1.125000"/>
                                              </p:val>
                                            </p:tav>
                                            <p:tav tm="100000">
                                              <p:val>
                                                <p:strVal val="#ppt_x"/>
                                              </p:val>
                                            </p:tav>
                                          </p:tavLst>
                                        </p:anim>
                                        <p:animEffect transition="in" filter="wipe(right)">
                                          <p:cBhvr>
                                            <p:cTn id="89" dur="500"/>
                                            <p:tgtEl>
                                              <p:spTgt spid="23"/>
                                            </p:tgtEl>
                                          </p:cBhvr>
                                        </p:animEffect>
                                      </p:childTnLst>
                                    </p:cTn>
                                  </p:par>
                                  <p:par>
                                    <p:cTn id="90" presetID="12" presetClass="entr" presetSubtype="2" fill="hold" nodeType="withEffect">
                                      <p:stCondLst>
                                        <p:cond delay="0"/>
                                      </p:stCondLst>
                                      <p:childTnLst>
                                        <p:set>
                                          <p:cBhvr>
                                            <p:cTn id="91" dur="1" fill="hold">
                                              <p:stCondLst>
                                                <p:cond delay="0"/>
                                              </p:stCondLst>
                                            </p:cTn>
                                            <p:tgtEl>
                                              <p:spTgt spid="30"/>
                                            </p:tgtEl>
                                            <p:attrNameLst>
                                              <p:attrName>style.visibility</p:attrName>
                                            </p:attrNameLst>
                                          </p:cBhvr>
                                          <p:to>
                                            <p:strVal val="visible"/>
                                          </p:to>
                                        </p:set>
                                        <p:anim calcmode="lin" valueType="num">
                                          <p:cBhvr additive="base">
                                            <p:cTn id="92" dur="500"/>
                                            <p:tgtEl>
                                              <p:spTgt spid="30"/>
                                            </p:tgtEl>
                                            <p:attrNameLst>
                                              <p:attrName>ppt_x</p:attrName>
                                            </p:attrNameLst>
                                          </p:cBhvr>
                                          <p:tavLst>
                                            <p:tav tm="0">
                                              <p:val>
                                                <p:strVal val="#ppt_x+#ppt_w*1.125000"/>
                                              </p:val>
                                            </p:tav>
                                            <p:tav tm="100000">
                                              <p:val>
                                                <p:strVal val="#ppt_x"/>
                                              </p:val>
                                            </p:tav>
                                          </p:tavLst>
                                        </p:anim>
                                        <p:animEffect transition="in" filter="wipe(left)">
                                          <p:cBhvr>
                                            <p:cTn id="93" dur="500"/>
                                            <p:tgtEl>
                                              <p:spTgt spid="30"/>
                                            </p:tgtEl>
                                          </p:cBhvr>
                                        </p:animEffect>
                                      </p:childTnLst>
                                    </p:cTn>
                                  </p:par>
                                </p:childTnLst>
                              </p:cTn>
                            </p:par>
                            <p:par>
                              <p:cTn id="94" fill="hold">
                                <p:stCondLst>
                                  <p:cond delay="5000"/>
                                </p:stCondLst>
                                <p:childTnLst>
                                  <p:par>
                                    <p:cTn id="95" presetID="2" presetClass="entr" presetSubtype="4" fill="hold" grpId="0" nodeType="afterEffect" p14:presetBounceEnd="40000">
                                      <p:stCondLst>
                                        <p:cond delay="0"/>
                                      </p:stCondLst>
                                      <p:childTnLst>
                                        <p:set>
                                          <p:cBhvr>
                                            <p:cTn id="96" dur="1" fill="hold">
                                              <p:stCondLst>
                                                <p:cond delay="0"/>
                                              </p:stCondLst>
                                            </p:cTn>
                                            <p:tgtEl>
                                              <p:spTgt spid="13"/>
                                            </p:tgtEl>
                                            <p:attrNameLst>
                                              <p:attrName>style.visibility</p:attrName>
                                            </p:attrNameLst>
                                          </p:cBhvr>
                                          <p:to>
                                            <p:strVal val="visible"/>
                                          </p:to>
                                        </p:set>
                                        <p:anim calcmode="lin" valueType="num" p14:bounceEnd="40000">
                                          <p:cBhvr additive="base">
                                            <p:cTn id="97" dur="500" fill="hold"/>
                                            <p:tgtEl>
                                              <p:spTgt spid="13"/>
                                            </p:tgtEl>
                                            <p:attrNameLst>
                                              <p:attrName>ppt_x</p:attrName>
                                            </p:attrNameLst>
                                          </p:cBhvr>
                                          <p:tavLst>
                                            <p:tav tm="0">
                                              <p:val>
                                                <p:strVal val="#ppt_x"/>
                                              </p:val>
                                            </p:tav>
                                            <p:tav tm="100000">
                                              <p:val>
                                                <p:strVal val="#ppt_x"/>
                                              </p:val>
                                            </p:tav>
                                          </p:tavLst>
                                        </p:anim>
                                        <p:anim calcmode="lin" valueType="num" p14:bounceEnd="40000">
                                          <p:cBhvr additive="base">
                                            <p:cTn id="98" dur="500" fill="hold"/>
                                            <p:tgtEl>
                                              <p:spTgt spid="13"/>
                                            </p:tgtEl>
                                            <p:attrNameLst>
                                              <p:attrName>ppt_y</p:attrName>
                                            </p:attrNameLst>
                                          </p:cBhvr>
                                          <p:tavLst>
                                            <p:tav tm="0">
                                              <p:val>
                                                <p:strVal val="1+#ppt_h/2"/>
                                              </p:val>
                                            </p:tav>
                                            <p:tav tm="100000">
                                              <p:val>
                                                <p:strVal val="#ppt_y"/>
                                              </p:val>
                                            </p:tav>
                                          </p:tavLst>
                                        </p:anim>
                                      </p:childTnLst>
                                    </p:cTn>
                                  </p:par>
                                </p:childTnLst>
                              </p:cTn>
                            </p:par>
                            <p:par>
                              <p:cTn id="99" fill="hold">
                                <p:stCondLst>
                                  <p:cond delay="5500"/>
                                </p:stCondLst>
                                <p:childTnLst>
                                  <p:par>
                                    <p:cTn id="100" presetID="12" presetClass="entr" presetSubtype="8" fill="hold" grpId="0" nodeType="afterEffect">
                                      <p:stCondLst>
                                        <p:cond delay="0"/>
                                      </p:stCondLst>
                                      <p:childTnLst>
                                        <p:set>
                                          <p:cBhvr>
                                            <p:cTn id="101" dur="1" fill="hold">
                                              <p:stCondLst>
                                                <p:cond delay="0"/>
                                              </p:stCondLst>
                                            </p:cTn>
                                            <p:tgtEl>
                                              <p:spTgt spid="24"/>
                                            </p:tgtEl>
                                            <p:attrNameLst>
                                              <p:attrName>style.visibility</p:attrName>
                                            </p:attrNameLst>
                                          </p:cBhvr>
                                          <p:to>
                                            <p:strVal val="visible"/>
                                          </p:to>
                                        </p:set>
                                        <p:anim calcmode="lin" valueType="num">
                                          <p:cBhvr additive="base">
                                            <p:cTn id="102" dur="500"/>
                                            <p:tgtEl>
                                              <p:spTgt spid="24"/>
                                            </p:tgtEl>
                                            <p:attrNameLst>
                                              <p:attrName>ppt_x</p:attrName>
                                            </p:attrNameLst>
                                          </p:cBhvr>
                                          <p:tavLst>
                                            <p:tav tm="0">
                                              <p:val>
                                                <p:strVal val="#ppt_x-#ppt_w*1.125000"/>
                                              </p:val>
                                            </p:tav>
                                            <p:tav tm="100000">
                                              <p:val>
                                                <p:strVal val="#ppt_x"/>
                                              </p:val>
                                            </p:tav>
                                          </p:tavLst>
                                        </p:anim>
                                        <p:animEffect transition="in" filter="wipe(right)">
                                          <p:cBhvr>
                                            <p:cTn id="103" dur="500"/>
                                            <p:tgtEl>
                                              <p:spTgt spid="24"/>
                                            </p:tgtEl>
                                          </p:cBhvr>
                                        </p:animEffect>
                                      </p:childTnLst>
                                    </p:cTn>
                                  </p:par>
                                  <p:par>
                                    <p:cTn id="104" presetID="12" presetClass="entr" presetSubtype="8" fill="hold" grpId="0" nodeType="withEffect">
                                      <p:stCondLst>
                                        <p:cond delay="0"/>
                                      </p:stCondLst>
                                      <p:childTnLst>
                                        <p:set>
                                          <p:cBhvr>
                                            <p:cTn id="105" dur="1" fill="hold">
                                              <p:stCondLst>
                                                <p:cond delay="0"/>
                                              </p:stCondLst>
                                            </p:cTn>
                                            <p:tgtEl>
                                              <p:spTgt spid="25"/>
                                            </p:tgtEl>
                                            <p:attrNameLst>
                                              <p:attrName>style.visibility</p:attrName>
                                            </p:attrNameLst>
                                          </p:cBhvr>
                                          <p:to>
                                            <p:strVal val="visible"/>
                                          </p:to>
                                        </p:set>
                                        <p:anim calcmode="lin" valueType="num">
                                          <p:cBhvr additive="base">
                                            <p:cTn id="106" dur="500"/>
                                            <p:tgtEl>
                                              <p:spTgt spid="25"/>
                                            </p:tgtEl>
                                            <p:attrNameLst>
                                              <p:attrName>ppt_x</p:attrName>
                                            </p:attrNameLst>
                                          </p:cBhvr>
                                          <p:tavLst>
                                            <p:tav tm="0">
                                              <p:val>
                                                <p:strVal val="#ppt_x-#ppt_w*1.125000"/>
                                              </p:val>
                                            </p:tav>
                                            <p:tav tm="100000">
                                              <p:val>
                                                <p:strVal val="#ppt_x"/>
                                              </p:val>
                                            </p:tav>
                                          </p:tavLst>
                                        </p:anim>
                                        <p:animEffect transition="in" filter="wipe(right)">
                                          <p:cBhvr>
                                            <p:cTn id="107" dur="500"/>
                                            <p:tgtEl>
                                              <p:spTgt spid="25"/>
                                            </p:tgtEl>
                                          </p:cBhvr>
                                        </p:animEffect>
                                      </p:childTnLst>
                                    </p:cTn>
                                  </p:par>
                                  <p:par>
                                    <p:cTn id="108" presetID="12" presetClass="entr" presetSubtype="2" fill="hold" nodeType="withEffect">
                                      <p:stCondLst>
                                        <p:cond delay="0"/>
                                      </p:stCondLst>
                                      <p:childTnLst>
                                        <p:set>
                                          <p:cBhvr>
                                            <p:cTn id="109" dur="1" fill="hold">
                                              <p:stCondLst>
                                                <p:cond delay="0"/>
                                              </p:stCondLst>
                                            </p:cTn>
                                            <p:tgtEl>
                                              <p:spTgt spid="31"/>
                                            </p:tgtEl>
                                            <p:attrNameLst>
                                              <p:attrName>style.visibility</p:attrName>
                                            </p:attrNameLst>
                                          </p:cBhvr>
                                          <p:to>
                                            <p:strVal val="visible"/>
                                          </p:to>
                                        </p:set>
                                        <p:anim calcmode="lin" valueType="num">
                                          <p:cBhvr additive="base">
                                            <p:cTn id="110" dur="500"/>
                                            <p:tgtEl>
                                              <p:spTgt spid="31"/>
                                            </p:tgtEl>
                                            <p:attrNameLst>
                                              <p:attrName>ppt_x</p:attrName>
                                            </p:attrNameLst>
                                          </p:cBhvr>
                                          <p:tavLst>
                                            <p:tav tm="0">
                                              <p:val>
                                                <p:strVal val="#ppt_x+#ppt_w*1.125000"/>
                                              </p:val>
                                            </p:tav>
                                            <p:tav tm="100000">
                                              <p:val>
                                                <p:strVal val="#ppt_x"/>
                                              </p:val>
                                            </p:tav>
                                          </p:tavLst>
                                        </p:anim>
                                        <p:animEffect transition="in" filter="wipe(left)">
                                          <p:cBhvr>
                                            <p:cTn id="11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3" grpId="0" animBg="1"/>
          <p:bldP spid="14" grpId="0"/>
          <p:bldP spid="15" grpId="0"/>
          <p:bldP spid="16" grpId="0"/>
          <p:bldP spid="17" grpId="0"/>
          <p:bldP spid="18" grpId="0"/>
          <p:bldP spid="19" grpId="0"/>
          <p:bldP spid="20" grpId="0"/>
          <p:bldP spid="21" grpId="0"/>
          <p:bldP spid="22" grpId="0"/>
          <p:bldP spid="23" grpId="0"/>
          <p:bldP spid="24" grpId="0"/>
          <p:bldP spid="2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p:tgtEl>
                                              <p:spTgt spid="14"/>
                                            </p:tgtEl>
                                            <p:attrNameLst>
                                              <p:attrName>ppt_x</p:attrName>
                                            </p:attrNameLst>
                                          </p:cBhvr>
                                          <p:tavLst>
                                            <p:tav tm="0">
                                              <p:val>
                                                <p:strVal val="#ppt_x-#ppt_w*1.125000"/>
                                              </p:val>
                                            </p:tav>
                                            <p:tav tm="100000">
                                              <p:val>
                                                <p:strVal val="#ppt_x"/>
                                              </p:val>
                                            </p:tav>
                                          </p:tavLst>
                                        </p:anim>
                                        <p:animEffect transition="in" filter="wipe(right)">
                                          <p:cBhvr>
                                            <p:cTn id="13" dur="500"/>
                                            <p:tgtEl>
                                              <p:spTgt spid="14"/>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p:tgtEl>
                                              <p:spTgt spid="15"/>
                                            </p:tgtEl>
                                            <p:attrNameLst>
                                              <p:attrName>ppt_x</p:attrName>
                                            </p:attrNameLst>
                                          </p:cBhvr>
                                          <p:tavLst>
                                            <p:tav tm="0">
                                              <p:val>
                                                <p:strVal val="#ppt_x-#ppt_w*1.125000"/>
                                              </p:val>
                                            </p:tav>
                                            <p:tav tm="100000">
                                              <p:val>
                                                <p:strVal val="#ppt_x"/>
                                              </p:val>
                                            </p:tav>
                                          </p:tavLst>
                                        </p:anim>
                                        <p:animEffect transition="in" filter="wipe(right)">
                                          <p:cBhvr>
                                            <p:cTn id="17" dur="500"/>
                                            <p:tgtEl>
                                              <p:spTgt spid="15"/>
                                            </p:tgtEl>
                                          </p:cBhvr>
                                        </p:animEffect>
                                      </p:childTnLst>
                                    </p:cTn>
                                  </p:par>
                                  <p:par>
                                    <p:cTn id="18" presetID="12" presetClass="entr" presetSubtype="8"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p:tgtEl>
                                              <p:spTgt spid="26"/>
                                            </p:tgtEl>
                                            <p:attrNameLst>
                                              <p:attrName>ppt_x</p:attrName>
                                            </p:attrNameLst>
                                          </p:cBhvr>
                                          <p:tavLst>
                                            <p:tav tm="0">
                                              <p:val>
                                                <p:strVal val="#ppt_x-#ppt_w*1.125000"/>
                                              </p:val>
                                            </p:tav>
                                            <p:tav tm="100000">
                                              <p:val>
                                                <p:strVal val="#ppt_x"/>
                                              </p:val>
                                            </p:tav>
                                          </p:tavLst>
                                        </p:anim>
                                        <p:animEffect transition="in" filter="wipe(right)">
                                          <p:cBhvr>
                                            <p:cTn id="21" dur="500"/>
                                            <p:tgtEl>
                                              <p:spTgt spid="26"/>
                                            </p:tgtEl>
                                          </p:cBhvr>
                                        </p:animEffect>
                                      </p:childTnLst>
                                    </p:cTn>
                                  </p:par>
                                </p:childTnLst>
                              </p:cTn>
                            </p:par>
                            <p:par>
                              <p:cTn id="22" fill="hold">
                                <p:stCondLst>
                                  <p:cond delay="1000"/>
                                </p:stCondLst>
                                <p:childTnLst>
                                  <p:par>
                                    <p:cTn id="23" presetID="2" presetClass="entr" presetSubtype="4"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par>
                              <p:cTn id="27" fill="hold">
                                <p:stCondLst>
                                  <p:cond delay="1500"/>
                                </p:stCondLst>
                                <p:childTnLst>
                                  <p:par>
                                    <p:cTn id="28" presetID="12" presetClass="entr" presetSubtype="8" fill="hold" grpId="0" nodeType="after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p:tgtEl>
                                              <p:spTgt spid="17"/>
                                            </p:tgtEl>
                                            <p:attrNameLst>
                                              <p:attrName>ppt_x</p:attrName>
                                            </p:attrNameLst>
                                          </p:cBhvr>
                                          <p:tavLst>
                                            <p:tav tm="0">
                                              <p:val>
                                                <p:strVal val="#ppt_x-#ppt_w*1.125000"/>
                                              </p:val>
                                            </p:tav>
                                            <p:tav tm="100000">
                                              <p:val>
                                                <p:strVal val="#ppt_x"/>
                                              </p:val>
                                            </p:tav>
                                          </p:tavLst>
                                        </p:anim>
                                        <p:animEffect transition="in" filter="wipe(right)">
                                          <p:cBhvr>
                                            <p:cTn id="31" dur="500"/>
                                            <p:tgtEl>
                                              <p:spTgt spid="17"/>
                                            </p:tgtEl>
                                          </p:cBhvr>
                                        </p:animEffect>
                                      </p:childTnLst>
                                    </p:cTn>
                                  </p:par>
                                  <p:par>
                                    <p:cTn id="32" presetID="12" presetClass="entr" presetSubtype="8"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p:tgtEl>
                                              <p:spTgt spid="16"/>
                                            </p:tgtEl>
                                            <p:attrNameLst>
                                              <p:attrName>ppt_x</p:attrName>
                                            </p:attrNameLst>
                                          </p:cBhvr>
                                          <p:tavLst>
                                            <p:tav tm="0">
                                              <p:val>
                                                <p:strVal val="#ppt_x-#ppt_w*1.125000"/>
                                              </p:val>
                                            </p:tav>
                                            <p:tav tm="100000">
                                              <p:val>
                                                <p:strVal val="#ppt_x"/>
                                              </p:val>
                                            </p:tav>
                                          </p:tavLst>
                                        </p:anim>
                                        <p:animEffect transition="in" filter="wipe(right)">
                                          <p:cBhvr>
                                            <p:cTn id="35" dur="500"/>
                                            <p:tgtEl>
                                              <p:spTgt spid="16"/>
                                            </p:tgtEl>
                                          </p:cBhvr>
                                        </p:animEffect>
                                      </p:childTnLst>
                                    </p:cTn>
                                  </p:par>
                                  <p:par>
                                    <p:cTn id="36" presetID="12" presetClass="entr" presetSubtype="8"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anim calcmode="lin" valueType="num">
                                          <p:cBhvr additive="base">
                                            <p:cTn id="38" dur="500"/>
                                            <p:tgtEl>
                                              <p:spTgt spid="28"/>
                                            </p:tgtEl>
                                            <p:attrNameLst>
                                              <p:attrName>ppt_x</p:attrName>
                                            </p:attrNameLst>
                                          </p:cBhvr>
                                          <p:tavLst>
                                            <p:tav tm="0">
                                              <p:val>
                                                <p:strVal val="#ppt_x-#ppt_w*1.125000"/>
                                              </p:val>
                                            </p:tav>
                                            <p:tav tm="100000">
                                              <p:val>
                                                <p:strVal val="#ppt_x"/>
                                              </p:val>
                                            </p:tav>
                                          </p:tavLst>
                                        </p:anim>
                                        <p:animEffect transition="in" filter="wipe(right)">
                                          <p:cBhvr>
                                            <p:cTn id="39" dur="500"/>
                                            <p:tgtEl>
                                              <p:spTgt spid="28"/>
                                            </p:tgtEl>
                                          </p:cBhvr>
                                        </p:animEffect>
                                      </p:childTnLst>
                                    </p:cTn>
                                  </p:par>
                                </p:childTnLst>
                              </p:cTn>
                            </p:par>
                            <p:par>
                              <p:cTn id="40" fill="hold">
                                <p:stCondLst>
                                  <p:cond delay="2000"/>
                                </p:stCondLst>
                                <p:childTnLst>
                                  <p:par>
                                    <p:cTn id="41" presetID="2" presetClass="entr" presetSubtype="4" fill="hold" nodeType="after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childTnLst>
                              </p:cTn>
                            </p:par>
                            <p:par>
                              <p:cTn id="45" fill="hold">
                                <p:stCondLst>
                                  <p:cond delay="2500"/>
                                </p:stCondLst>
                                <p:childTnLst>
                                  <p:par>
                                    <p:cTn id="46" presetID="12" presetClass="entr" presetSubtype="8"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 calcmode="lin" valueType="num">
                                          <p:cBhvr additive="base">
                                            <p:cTn id="48" dur="500"/>
                                            <p:tgtEl>
                                              <p:spTgt spid="18"/>
                                            </p:tgtEl>
                                            <p:attrNameLst>
                                              <p:attrName>ppt_x</p:attrName>
                                            </p:attrNameLst>
                                          </p:cBhvr>
                                          <p:tavLst>
                                            <p:tav tm="0">
                                              <p:val>
                                                <p:strVal val="#ppt_x-#ppt_w*1.125000"/>
                                              </p:val>
                                            </p:tav>
                                            <p:tav tm="100000">
                                              <p:val>
                                                <p:strVal val="#ppt_x"/>
                                              </p:val>
                                            </p:tav>
                                          </p:tavLst>
                                        </p:anim>
                                        <p:animEffect transition="in" filter="wipe(right)">
                                          <p:cBhvr>
                                            <p:cTn id="49" dur="500"/>
                                            <p:tgtEl>
                                              <p:spTgt spid="18"/>
                                            </p:tgtEl>
                                          </p:cBhvr>
                                        </p:animEffect>
                                      </p:childTnLst>
                                    </p:cTn>
                                  </p:par>
                                  <p:par>
                                    <p:cTn id="50" presetID="12" presetClass="entr" presetSubtype="8"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p:tgtEl>
                                              <p:spTgt spid="19"/>
                                            </p:tgtEl>
                                            <p:attrNameLst>
                                              <p:attrName>ppt_x</p:attrName>
                                            </p:attrNameLst>
                                          </p:cBhvr>
                                          <p:tavLst>
                                            <p:tav tm="0">
                                              <p:val>
                                                <p:strVal val="#ppt_x-#ppt_w*1.125000"/>
                                              </p:val>
                                            </p:tav>
                                            <p:tav tm="100000">
                                              <p:val>
                                                <p:strVal val="#ppt_x"/>
                                              </p:val>
                                            </p:tav>
                                          </p:tavLst>
                                        </p:anim>
                                        <p:animEffect transition="in" filter="wipe(right)">
                                          <p:cBhvr>
                                            <p:cTn id="53" dur="500"/>
                                            <p:tgtEl>
                                              <p:spTgt spid="19"/>
                                            </p:tgtEl>
                                          </p:cBhvr>
                                        </p:animEffect>
                                      </p:childTnLst>
                                    </p:cTn>
                                  </p:par>
                                  <p:par>
                                    <p:cTn id="54" presetID="12" presetClass="entr" presetSubtype="8" fill="hold" nodeType="withEffect">
                                      <p:stCondLst>
                                        <p:cond delay="0"/>
                                      </p:stCondLst>
                                      <p:childTnLst>
                                        <p:set>
                                          <p:cBhvr>
                                            <p:cTn id="55" dur="1" fill="hold">
                                              <p:stCondLst>
                                                <p:cond delay="0"/>
                                              </p:stCondLst>
                                            </p:cTn>
                                            <p:tgtEl>
                                              <p:spTgt spid="27"/>
                                            </p:tgtEl>
                                            <p:attrNameLst>
                                              <p:attrName>style.visibility</p:attrName>
                                            </p:attrNameLst>
                                          </p:cBhvr>
                                          <p:to>
                                            <p:strVal val="visible"/>
                                          </p:to>
                                        </p:set>
                                        <p:anim calcmode="lin" valueType="num">
                                          <p:cBhvr additive="base">
                                            <p:cTn id="56" dur="500"/>
                                            <p:tgtEl>
                                              <p:spTgt spid="27"/>
                                            </p:tgtEl>
                                            <p:attrNameLst>
                                              <p:attrName>ppt_x</p:attrName>
                                            </p:attrNameLst>
                                          </p:cBhvr>
                                          <p:tavLst>
                                            <p:tav tm="0">
                                              <p:val>
                                                <p:strVal val="#ppt_x-#ppt_w*1.125000"/>
                                              </p:val>
                                            </p:tav>
                                            <p:tav tm="100000">
                                              <p:val>
                                                <p:strVal val="#ppt_x"/>
                                              </p:val>
                                            </p:tav>
                                          </p:tavLst>
                                        </p:anim>
                                        <p:animEffect transition="in" filter="wipe(right)">
                                          <p:cBhvr>
                                            <p:cTn id="57" dur="500"/>
                                            <p:tgtEl>
                                              <p:spTgt spid="27"/>
                                            </p:tgtEl>
                                          </p:cBhvr>
                                        </p:animEffect>
                                      </p:childTnLst>
                                    </p:cTn>
                                  </p:par>
                                </p:childTnLst>
                              </p:cTn>
                            </p:par>
                            <p:par>
                              <p:cTn id="58" fill="hold">
                                <p:stCondLst>
                                  <p:cond delay="3000"/>
                                </p:stCondLst>
                                <p:childTnLst>
                                  <p:par>
                                    <p:cTn id="59" presetID="2" presetClass="entr" presetSubtype="4" fill="hold" grpId="0" nodeType="afterEffect">
                                      <p:stCondLst>
                                        <p:cond delay="0"/>
                                      </p:stCondLst>
                                      <p:childTnLst>
                                        <p:set>
                                          <p:cBhvr>
                                            <p:cTn id="60" dur="1" fill="hold">
                                              <p:stCondLst>
                                                <p:cond delay="0"/>
                                              </p:stCondLst>
                                            </p:cTn>
                                            <p:tgtEl>
                                              <p:spTgt spid="9"/>
                                            </p:tgtEl>
                                            <p:attrNameLst>
                                              <p:attrName>style.visibility</p:attrName>
                                            </p:attrNameLst>
                                          </p:cBhvr>
                                          <p:to>
                                            <p:strVal val="visible"/>
                                          </p:to>
                                        </p:set>
                                        <p:anim calcmode="lin" valueType="num">
                                          <p:cBhvr additive="base">
                                            <p:cTn id="61" dur="500" fill="hold"/>
                                            <p:tgtEl>
                                              <p:spTgt spid="9"/>
                                            </p:tgtEl>
                                            <p:attrNameLst>
                                              <p:attrName>ppt_x</p:attrName>
                                            </p:attrNameLst>
                                          </p:cBhvr>
                                          <p:tavLst>
                                            <p:tav tm="0">
                                              <p:val>
                                                <p:strVal val="#ppt_x"/>
                                              </p:val>
                                            </p:tav>
                                            <p:tav tm="100000">
                                              <p:val>
                                                <p:strVal val="#ppt_x"/>
                                              </p:val>
                                            </p:tav>
                                          </p:tavLst>
                                        </p:anim>
                                        <p:anim calcmode="lin" valueType="num">
                                          <p:cBhvr additive="base">
                                            <p:cTn id="62" dur="500" fill="hold"/>
                                            <p:tgtEl>
                                              <p:spTgt spid="9"/>
                                            </p:tgtEl>
                                            <p:attrNameLst>
                                              <p:attrName>ppt_y</p:attrName>
                                            </p:attrNameLst>
                                          </p:cBhvr>
                                          <p:tavLst>
                                            <p:tav tm="0">
                                              <p:val>
                                                <p:strVal val="1+#ppt_h/2"/>
                                              </p:val>
                                            </p:tav>
                                            <p:tav tm="100000">
                                              <p:val>
                                                <p:strVal val="#ppt_y"/>
                                              </p:val>
                                            </p:tav>
                                          </p:tavLst>
                                        </p:anim>
                                      </p:childTnLst>
                                    </p:cTn>
                                  </p:par>
                                </p:childTnLst>
                              </p:cTn>
                            </p:par>
                            <p:par>
                              <p:cTn id="63" fill="hold">
                                <p:stCondLst>
                                  <p:cond delay="3500"/>
                                </p:stCondLst>
                                <p:childTnLst>
                                  <p:par>
                                    <p:cTn id="64" presetID="12" presetClass="entr" presetSubtype="8" fill="hold" grpId="0" nodeType="afterEffect">
                                      <p:stCondLst>
                                        <p:cond delay="0"/>
                                      </p:stCondLst>
                                      <p:childTnLst>
                                        <p:set>
                                          <p:cBhvr>
                                            <p:cTn id="65" dur="1" fill="hold">
                                              <p:stCondLst>
                                                <p:cond delay="0"/>
                                              </p:stCondLst>
                                            </p:cTn>
                                            <p:tgtEl>
                                              <p:spTgt spid="20"/>
                                            </p:tgtEl>
                                            <p:attrNameLst>
                                              <p:attrName>style.visibility</p:attrName>
                                            </p:attrNameLst>
                                          </p:cBhvr>
                                          <p:to>
                                            <p:strVal val="visible"/>
                                          </p:to>
                                        </p:set>
                                        <p:anim calcmode="lin" valueType="num">
                                          <p:cBhvr additive="base">
                                            <p:cTn id="66" dur="500"/>
                                            <p:tgtEl>
                                              <p:spTgt spid="20"/>
                                            </p:tgtEl>
                                            <p:attrNameLst>
                                              <p:attrName>ppt_x</p:attrName>
                                            </p:attrNameLst>
                                          </p:cBhvr>
                                          <p:tavLst>
                                            <p:tav tm="0">
                                              <p:val>
                                                <p:strVal val="#ppt_x-#ppt_w*1.125000"/>
                                              </p:val>
                                            </p:tav>
                                            <p:tav tm="100000">
                                              <p:val>
                                                <p:strVal val="#ppt_x"/>
                                              </p:val>
                                            </p:tav>
                                          </p:tavLst>
                                        </p:anim>
                                        <p:animEffect transition="in" filter="wipe(right)">
                                          <p:cBhvr>
                                            <p:cTn id="67" dur="500"/>
                                            <p:tgtEl>
                                              <p:spTgt spid="20"/>
                                            </p:tgtEl>
                                          </p:cBhvr>
                                        </p:animEffect>
                                      </p:childTnLst>
                                    </p:cTn>
                                  </p:par>
                                  <p:par>
                                    <p:cTn id="68" presetID="12" presetClass="entr" presetSubtype="8" fill="hold" nodeType="withEffect">
                                      <p:stCondLst>
                                        <p:cond delay="0"/>
                                      </p:stCondLst>
                                      <p:childTnLst>
                                        <p:set>
                                          <p:cBhvr>
                                            <p:cTn id="69" dur="1" fill="hold">
                                              <p:stCondLst>
                                                <p:cond delay="0"/>
                                              </p:stCondLst>
                                            </p:cTn>
                                            <p:tgtEl>
                                              <p:spTgt spid="29"/>
                                            </p:tgtEl>
                                            <p:attrNameLst>
                                              <p:attrName>style.visibility</p:attrName>
                                            </p:attrNameLst>
                                          </p:cBhvr>
                                          <p:to>
                                            <p:strVal val="visible"/>
                                          </p:to>
                                        </p:set>
                                        <p:anim calcmode="lin" valueType="num">
                                          <p:cBhvr additive="base">
                                            <p:cTn id="70" dur="500"/>
                                            <p:tgtEl>
                                              <p:spTgt spid="29"/>
                                            </p:tgtEl>
                                            <p:attrNameLst>
                                              <p:attrName>ppt_x</p:attrName>
                                            </p:attrNameLst>
                                          </p:cBhvr>
                                          <p:tavLst>
                                            <p:tav tm="0">
                                              <p:val>
                                                <p:strVal val="#ppt_x-#ppt_w*1.125000"/>
                                              </p:val>
                                            </p:tav>
                                            <p:tav tm="100000">
                                              <p:val>
                                                <p:strVal val="#ppt_x"/>
                                              </p:val>
                                            </p:tav>
                                          </p:tavLst>
                                        </p:anim>
                                        <p:animEffect transition="in" filter="wipe(right)">
                                          <p:cBhvr>
                                            <p:cTn id="71" dur="500"/>
                                            <p:tgtEl>
                                              <p:spTgt spid="29"/>
                                            </p:tgtEl>
                                          </p:cBhvr>
                                        </p:animEffect>
                                      </p:childTnLst>
                                    </p:cTn>
                                  </p:par>
                                  <p:par>
                                    <p:cTn id="72" presetID="12" presetClass="entr" presetSubtype="8" fill="hold" grpId="0" nodeType="withEffect">
                                      <p:stCondLst>
                                        <p:cond delay="0"/>
                                      </p:stCondLst>
                                      <p:childTnLst>
                                        <p:set>
                                          <p:cBhvr>
                                            <p:cTn id="73" dur="1" fill="hold">
                                              <p:stCondLst>
                                                <p:cond delay="0"/>
                                              </p:stCondLst>
                                            </p:cTn>
                                            <p:tgtEl>
                                              <p:spTgt spid="21"/>
                                            </p:tgtEl>
                                            <p:attrNameLst>
                                              <p:attrName>style.visibility</p:attrName>
                                            </p:attrNameLst>
                                          </p:cBhvr>
                                          <p:to>
                                            <p:strVal val="visible"/>
                                          </p:to>
                                        </p:set>
                                        <p:anim calcmode="lin" valueType="num">
                                          <p:cBhvr additive="base">
                                            <p:cTn id="74" dur="500"/>
                                            <p:tgtEl>
                                              <p:spTgt spid="21"/>
                                            </p:tgtEl>
                                            <p:attrNameLst>
                                              <p:attrName>ppt_x</p:attrName>
                                            </p:attrNameLst>
                                          </p:cBhvr>
                                          <p:tavLst>
                                            <p:tav tm="0">
                                              <p:val>
                                                <p:strVal val="#ppt_x-#ppt_w*1.125000"/>
                                              </p:val>
                                            </p:tav>
                                            <p:tav tm="100000">
                                              <p:val>
                                                <p:strVal val="#ppt_x"/>
                                              </p:val>
                                            </p:tav>
                                          </p:tavLst>
                                        </p:anim>
                                        <p:animEffect transition="in" filter="wipe(right)">
                                          <p:cBhvr>
                                            <p:cTn id="75" dur="500"/>
                                            <p:tgtEl>
                                              <p:spTgt spid="21"/>
                                            </p:tgtEl>
                                          </p:cBhvr>
                                        </p:animEffect>
                                      </p:childTnLst>
                                    </p:cTn>
                                  </p:par>
                                </p:childTnLst>
                              </p:cTn>
                            </p:par>
                            <p:par>
                              <p:cTn id="76" fill="hold">
                                <p:stCondLst>
                                  <p:cond delay="4000"/>
                                </p:stCondLst>
                                <p:childTnLst>
                                  <p:par>
                                    <p:cTn id="77" presetID="2" presetClass="entr" presetSubtype="4" fill="hold" nodeType="afterEffect">
                                      <p:stCondLst>
                                        <p:cond delay="0"/>
                                      </p:stCondLst>
                                      <p:childTnLst>
                                        <p:set>
                                          <p:cBhvr>
                                            <p:cTn id="78" dur="1" fill="hold">
                                              <p:stCondLst>
                                                <p:cond delay="0"/>
                                              </p:stCondLst>
                                            </p:cTn>
                                            <p:tgtEl>
                                              <p:spTgt spid="10"/>
                                            </p:tgtEl>
                                            <p:attrNameLst>
                                              <p:attrName>style.visibility</p:attrName>
                                            </p:attrNameLst>
                                          </p:cBhvr>
                                          <p:to>
                                            <p:strVal val="visible"/>
                                          </p:to>
                                        </p:set>
                                        <p:anim calcmode="lin" valueType="num">
                                          <p:cBhvr additive="base">
                                            <p:cTn id="79" dur="500" fill="hold"/>
                                            <p:tgtEl>
                                              <p:spTgt spid="10"/>
                                            </p:tgtEl>
                                            <p:attrNameLst>
                                              <p:attrName>ppt_x</p:attrName>
                                            </p:attrNameLst>
                                          </p:cBhvr>
                                          <p:tavLst>
                                            <p:tav tm="0">
                                              <p:val>
                                                <p:strVal val="#ppt_x"/>
                                              </p:val>
                                            </p:tav>
                                            <p:tav tm="100000">
                                              <p:val>
                                                <p:strVal val="#ppt_x"/>
                                              </p:val>
                                            </p:tav>
                                          </p:tavLst>
                                        </p:anim>
                                        <p:anim calcmode="lin" valueType="num">
                                          <p:cBhvr additive="base">
                                            <p:cTn id="80" dur="500" fill="hold"/>
                                            <p:tgtEl>
                                              <p:spTgt spid="10"/>
                                            </p:tgtEl>
                                            <p:attrNameLst>
                                              <p:attrName>ppt_y</p:attrName>
                                            </p:attrNameLst>
                                          </p:cBhvr>
                                          <p:tavLst>
                                            <p:tav tm="0">
                                              <p:val>
                                                <p:strVal val="1+#ppt_h/2"/>
                                              </p:val>
                                            </p:tav>
                                            <p:tav tm="100000">
                                              <p:val>
                                                <p:strVal val="#ppt_y"/>
                                              </p:val>
                                            </p:tav>
                                          </p:tavLst>
                                        </p:anim>
                                      </p:childTnLst>
                                    </p:cTn>
                                  </p:par>
                                </p:childTnLst>
                              </p:cTn>
                            </p:par>
                            <p:par>
                              <p:cTn id="81" fill="hold">
                                <p:stCondLst>
                                  <p:cond delay="4500"/>
                                </p:stCondLst>
                                <p:childTnLst>
                                  <p:par>
                                    <p:cTn id="82" presetID="12" presetClass="entr" presetSubtype="8" fill="hold" grpId="0" nodeType="afterEffect">
                                      <p:stCondLst>
                                        <p:cond delay="0"/>
                                      </p:stCondLst>
                                      <p:childTnLst>
                                        <p:set>
                                          <p:cBhvr>
                                            <p:cTn id="83" dur="1" fill="hold">
                                              <p:stCondLst>
                                                <p:cond delay="0"/>
                                              </p:stCondLst>
                                            </p:cTn>
                                            <p:tgtEl>
                                              <p:spTgt spid="22"/>
                                            </p:tgtEl>
                                            <p:attrNameLst>
                                              <p:attrName>style.visibility</p:attrName>
                                            </p:attrNameLst>
                                          </p:cBhvr>
                                          <p:to>
                                            <p:strVal val="visible"/>
                                          </p:to>
                                        </p:set>
                                        <p:anim calcmode="lin" valueType="num">
                                          <p:cBhvr additive="base">
                                            <p:cTn id="84" dur="500"/>
                                            <p:tgtEl>
                                              <p:spTgt spid="22"/>
                                            </p:tgtEl>
                                            <p:attrNameLst>
                                              <p:attrName>ppt_x</p:attrName>
                                            </p:attrNameLst>
                                          </p:cBhvr>
                                          <p:tavLst>
                                            <p:tav tm="0">
                                              <p:val>
                                                <p:strVal val="#ppt_x-#ppt_w*1.125000"/>
                                              </p:val>
                                            </p:tav>
                                            <p:tav tm="100000">
                                              <p:val>
                                                <p:strVal val="#ppt_x"/>
                                              </p:val>
                                            </p:tav>
                                          </p:tavLst>
                                        </p:anim>
                                        <p:animEffect transition="in" filter="wipe(right)">
                                          <p:cBhvr>
                                            <p:cTn id="85" dur="500"/>
                                            <p:tgtEl>
                                              <p:spTgt spid="22"/>
                                            </p:tgtEl>
                                          </p:cBhvr>
                                        </p:animEffect>
                                      </p:childTnLst>
                                    </p:cTn>
                                  </p:par>
                                  <p:par>
                                    <p:cTn id="86" presetID="12" presetClass="entr" presetSubtype="8" fill="hold" grpId="0" nodeType="withEffect">
                                      <p:stCondLst>
                                        <p:cond delay="0"/>
                                      </p:stCondLst>
                                      <p:childTnLst>
                                        <p:set>
                                          <p:cBhvr>
                                            <p:cTn id="87" dur="1" fill="hold">
                                              <p:stCondLst>
                                                <p:cond delay="0"/>
                                              </p:stCondLst>
                                            </p:cTn>
                                            <p:tgtEl>
                                              <p:spTgt spid="23"/>
                                            </p:tgtEl>
                                            <p:attrNameLst>
                                              <p:attrName>style.visibility</p:attrName>
                                            </p:attrNameLst>
                                          </p:cBhvr>
                                          <p:to>
                                            <p:strVal val="visible"/>
                                          </p:to>
                                        </p:set>
                                        <p:anim calcmode="lin" valueType="num">
                                          <p:cBhvr additive="base">
                                            <p:cTn id="88" dur="500"/>
                                            <p:tgtEl>
                                              <p:spTgt spid="23"/>
                                            </p:tgtEl>
                                            <p:attrNameLst>
                                              <p:attrName>ppt_x</p:attrName>
                                            </p:attrNameLst>
                                          </p:cBhvr>
                                          <p:tavLst>
                                            <p:tav tm="0">
                                              <p:val>
                                                <p:strVal val="#ppt_x-#ppt_w*1.125000"/>
                                              </p:val>
                                            </p:tav>
                                            <p:tav tm="100000">
                                              <p:val>
                                                <p:strVal val="#ppt_x"/>
                                              </p:val>
                                            </p:tav>
                                          </p:tavLst>
                                        </p:anim>
                                        <p:animEffect transition="in" filter="wipe(right)">
                                          <p:cBhvr>
                                            <p:cTn id="89" dur="500"/>
                                            <p:tgtEl>
                                              <p:spTgt spid="23"/>
                                            </p:tgtEl>
                                          </p:cBhvr>
                                        </p:animEffect>
                                      </p:childTnLst>
                                    </p:cTn>
                                  </p:par>
                                  <p:par>
                                    <p:cTn id="90" presetID="12" presetClass="entr" presetSubtype="2" fill="hold" nodeType="withEffect">
                                      <p:stCondLst>
                                        <p:cond delay="0"/>
                                      </p:stCondLst>
                                      <p:childTnLst>
                                        <p:set>
                                          <p:cBhvr>
                                            <p:cTn id="91" dur="1" fill="hold">
                                              <p:stCondLst>
                                                <p:cond delay="0"/>
                                              </p:stCondLst>
                                            </p:cTn>
                                            <p:tgtEl>
                                              <p:spTgt spid="30"/>
                                            </p:tgtEl>
                                            <p:attrNameLst>
                                              <p:attrName>style.visibility</p:attrName>
                                            </p:attrNameLst>
                                          </p:cBhvr>
                                          <p:to>
                                            <p:strVal val="visible"/>
                                          </p:to>
                                        </p:set>
                                        <p:anim calcmode="lin" valueType="num">
                                          <p:cBhvr additive="base">
                                            <p:cTn id="92" dur="500"/>
                                            <p:tgtEl>
                                              <p:spTgt spid="30"/>
                                            </p:tgtEl>
                                            <p:attrNameLst>
                                              <p:attrName>ppt_x</p:attrName>
                                            </p:attrNameLst>
                                          </p:cBhvr>
                                          <p:tavLst>
                                            <p:tav tm="0">
                                              <p:val>
                                                <p:strVal val="#ppt_x+#ppt_w*1.125000"/>
                                              </p:val>
                                            </p:tav>
                                            <p:tav tm="100000">
                                              <p:val>
                                                <p:strVal val="#ppt_x"/>
                                              </p:val>
                                            </p:tav>
                                          </p:tavLst>
                                        </p:anim>
                                        <p:animEffect transition="in" filter="wipe(left)">
                                          <p:cBhvr>
                                            <p:cTn id="93" dur="500"/>
                                            <p:tgtEl>
                                              <p:spTgt spid="30"/>
                                            </p:tgtEl>
                                          </p:cBhvr>
                                        </p:animEffect>
                                      </p:childTnLst>
                                    </p:cTn>
                                  </p:par>
                                </p:childTnLst>
                              </p:cTn>
                            </p:par>
                            <p:par>
                              <p:cTn id="94" fill="hold">
                                <p:stCondLst>
                                  <p:cond delay="5000"/>
                                </p:stCondLst>
                                <p:childTnLst>
                                  <p:par>
                                    <p:cTn id="95" presetID="2" presetClass="entr" presetSubtype="4" fill="hold" grpId="0" nodeType="afterEffect">
                                      <p:stCondLst>
                                        <p:cond delay="0"/>
                                      </p:stCondLst>
                                      <p:childTnLst>
                                        <p:set>
                                          <p:cBhvr>
                                            <p:cTn id="96" dur="1" fill="hold">
                                              <p:stCondLst>
                                                <p:cond delay="0"/>
                                              </p:stCondLst>
                                            </p:cTn>
                                            <p:tgtEl>
                                              <p:spTgt spid="13"/>
                                            </p:tgtEl>
                                            <p:attrNameLst>
                                              <p:attrName>style.visibility</p:attrName>
                                            </p:attrNameLst>
                                          </p:cBhvr>
                                          <p:to>
                                            <p:strVal val="visible"/>
                                          </p:to>
                                        </p:set>
                                        <p:anim calcmode="lin" valueType="num">
                                          <p:cBhvr additive="base">
                                            <p:cTn id="97" dur="500" fill="hold"/>
                                            <p:tgtEl>
                                              <p:spTgt spid="13"/>
                                            </p:tgtEl>
                                            <p:attrNameLst>
                                              <p:attrName>ppt_x</p:attrName>
                                            </p:attrNameLst>
                                          </p:cBhvr>
                                          <p:tavLst>
                                            <p:tav tm="0">
                                              <p:val>
                                                <p:strVal val="#ppt_x"/>
                                              </p:val>
                                            </p:tav>
                                            <p:tav tm="100000">
                                              <p:val>
                                                <p:strVal val="#ppt_x"/>
                                              </p:val>
                                            </p:tav>
                                          </p:tavLst>
                                        </p:anim>
                                        <p:anim calcmode="lin" valueType="num">
                                          <p:cBhvr additive="base">
                                            <p:cTn id="98" dur="500" fill="hold"/>
                                            <p:tgtEl>
                                              <p:spTgt spid="13"/>
                                            </p:tgtEl>
                                            <p:attrNameLst>
                                              <p:attrName>ppt_y</p:attrName>
                                            </p:attrNameLst>
                                          </p:cBhvr>
                                          <p:tavLst>
                                            <p:tav tm="0">
                                              <p:val>
                                                <p:strVal val="1+#ppt_h/2"/>
                                              </p:val>
                                            </p:tav>
                                            <p:tav tm="100000">
                                              <p:val>
                                                <p:strVal val="#ppt_y"/>
                                              </p:val>
                                            </p:tav>
                                          </p:tavLst>
                                        </p:anim>
                                      </p:childTnLst>
                                    </p:cTn>
                                  </p:par>
                                </p:childTnLst>
                              </p:cTn>
                            </p:par>
                            <p:par>
                              <p:cTn id="99" fill="hold">
                                <p:stCondLst>
                                  <p:cond delay="5500"/>
                                </p:stCondLst>
                                <p:childTnLst>
                                  <p:par>
                                    <p:cTn id="100" presetID="12" presetClass="entr" presetSubtype="8" fill="hold" grpId="0" nodeType="afterEffect">
                                      <p:stCondLst>
                                        <p:cond delay="0"/>
                                      </p:stCondLst>
                                      <p:childTnLst>
                                        <p:set>
                                          <p:cBhvr>
                                            <p:cTn id="101" dur="1" fill="hold">
                                              <p:stCondLst>
                                                <p:cond delay="0"/>
                                              </p:stCondLst>
                                            </p:cTn>
                                            <p:tgtEl>
                                              <p:spTgt spid="24"/>
                                            </p:tgtEl>
                                            <p:attrNameLst>
                                              <p:attrName>style.visibility</p:attrName>
                                            </p:attrNameLst>
                                          </p:cBhvr>
                                          <p:to>
                                            <p:strVal val="visible"/>
                                          </p:to>
                                        </p:set>
                                        <p:anim calcmode="lin" valueType="num">
                                          <p:cBhvr additive="base">
                                            <p:cTn id="102" dur="500"/>
                                            <p:tgtEl>
                                              <p:spTgt spid="24"/>
                                            </p:tgtEl>
                                            <p:attrNameLst>
                                              <p:attrName>ppt_x</p:attrName>
                                            </p:attrNameLst>
                                          </p:cBhvr>
                                          <p:tavLst>
                                            <p:tav tm="0">
                                              <p:val>
                                                <p:strVal val="#ppt_x-#ppt_w*1.125000"/>
                                              </p:val>
                                            </p:tav>
                                            <p:tav tm="100000">
                                              <p:val>
                                                <p:strVal val="#ppt_x"/>
                                              </p:val>
                                            </p:tav>
                                          </p:tavLst>
                                        </p:anim>
                                        <p:animEffect transition="in" filter="wipe(right)">
                                          <p:cBhvr>
                                            <p:cTn id="103" dur="500"/>
                                            <p:tgtEl>
                                              <p:spTgt spid="24"/>
                                            </p:tgtEl>
                                          </p:cBhvr>
                                        </p:animEffect>
                                      </p:childTnLst>
                                    </p:cTn>
                                  </p:par>
                                  <p:par>
                                    <p:cTn id="104" presetID="12" presetClass="entr" presetSubtype="8" fill="hold" grpId="0" nodeType="withEffect">
                                      <p:stCondLst>
                                        <p:cond delay="0"/>
                                      </p:stCondLst>
                                      <p:childTnLst>
                                        <p:set>
                                          <p:cBhvr>
                                            <p:cTn id="105" dur="1" fill="hold">
                                              <p:stCondLst>
                                                <p:cond delay="0"/>
                                              </p:stCondLst>
                                            </p:cTn>
                                            <p:tgtEl>
                                              <p:spTgt spid="25"/>
                                            </p:tgtEl>
                                            <p:attrNameLst>
                                              <p:attrName>style.visibility</p:attrName>
                                            </p:attrNameLst>
                                          </p:cBhvr>
                                          <p:to>
                                            <p:strVal val="visible"/>
                                          </p:to>
                                        </p:set>
                                        <p:anim calcmode="lin" valueType="num">
                                          <p:cBhvr additive="base">
                                            <p:cTn id="106" dur="500"/>
                                            <p:tgtEl>
                                              <p:spTgt spid="25"/>
                                            </p:tgtEl>
                                            <p:attrNameLst>
                                              <p:attrName>ppt_x</p:attrName>
                                            </p:attrNameLst>
                                          </p:cBhvr>
                                          <p:tavLst>
                                            <p:tav tm="0">
                                              <p:val>
                                                <p:strVal val="#ppt_x-#ppt_w*1.125000"/>
                                              </p:val>
                                            </p:tav>
                                            <p:tav tm="100000">
                                              <p:val>
                                                <p:strVal val="#ppt_x"/>
                                              </p:val>
                                            </p:tav>
                                          </p:tavLst>
                                        </p:anim>
                                        <p:animEffect transition="in" filter="wipe(right)">
                                          <p:cBhvr>
                                            <p:cTn id="107" dur="500"/>
                                            <p:tgtEl>
                                              <p:spTgt spid="25"/>
                                            </p:tgtEl>
                                          </p:cBhvr>
                                        </p:animEffect>
                                      </p:childTnLst>
                                    </p:cTn>
                                  </p:par>
                                  <p:par>
                                    <p:cTn id="108" presetID="12" presetClass="entr" presetSubtype="2" fill="hold" nodeType="withEffect">
                                      <p:stCondLst>
                                        <p:cond delay="0"/>
                                      </p:stCondLst>
                                      <p:childTnLst>
                                        <p:set>
                                          <p:cBhvr>
                                            <p:cTn id="109" dur="1" fill="hold">
                                              <p:stCondLst>
                                                <p:cond delay="0"/>
                                              </p:stCondLst>
                                            </p:cTn>
                                            <p:tgtEl>
                                              <p:spTgt spid="31"/>
                                            </p:tgtEl>
                                            <p:attrNameLst>
                                              <p:attrName>style.visibility</p:attrName>
                                            </p:attrNameLst>
                                          </p:cBhvr>
                                          <p:to>
                                            <p:strVal val="visible"/>
                                          </p:to>
                                        </p:set>
                                        <p:anim calcmode="lin" valueType="num">
                                          <p:cBhvr additive="base">
                                            <p:cTn id="110" dur="500"/>
                                            <p:tgtEl>
                                              <p:spTgt spid="31"/>
                                            </p:tgtEl>
                                            <p:attrNameLst>
                                              <p:attrName>ppt_x</p:attrName>
                                            </p:attrNameLst>
                                          </p:cBhvr>
                                          <p:tavLst>
                                            <p:tav tm="0">
                                              <p:val>
                                                <p:strVal val="#ppt_x+#ppt_w*1.125000"/>
                                              </p:val>
                                            </p:tav>
                                            <p:tav tm="100000">
                                              <p:val>
                                                <p:strVal val="#ppt_x"/>
                                              </p:val>
                                            </p:tav>
                                          </p:tavLst>
                                        </p:anim>
                                        <p:animEffect transition="in" filter="wipe(left)">
                                          <p:cBhvr>
                                            <p:cTn id="11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3" grpId="0" animBg="1"/>
          <p:bldP spid="14" grpId="0"/>
          <p:bldP spid="15" grpId="0"/>
          <p:bldP spid="16" grpId="0"/>
          <p:bldP spid="17" grpId="0"/>
          <p:bldP spid="18" grpId="0"/>
          <p:bldP spid="19" grpId="0"/>
          <p:bldP spid="20" grpId="0"/>
          <p:bldP spid="21" grpId="0"/>
          <p:bldP spid="22" grpId="0"/>
          <p:bldP spid="23" grpId="0"/>
          <p:bldP spid="24" grpId="0"/>
          <p:bldP spid="25"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矩形 3"/>
          <p:cNvSpPr>
            <a:spLocks noChangeArrowheads="1"/>
          </p:cNvSpPr>
          <p:nvPr/>
        </p:nvSpPr>
        <p:spPr bwMode="auto">
          <a:xfrm>
            <a:off x="1691679" y="872312"/>
            <a:ext cx="7452321" cy="4271188"/>
          </a:xfrm>
          <a:prstGeom prst="rect">
            <a:avLst/>
          </a:prstGeom>
          <a:blipFill dpi="0" rotWithShape="1">
            <a:blip r:embed="rId3"/>
            <a:srcRect/>
            <a:stretch>
              <a:fillRect r="-24412"/>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68562" tIns="34281" rIns="68562" bIns="34281"/>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eaLnBrk="1" hangingPunct="1">
              <a:spcBef>
                <a:spcPct val="0"/>
              </a:spcBef>
              <a:buFontTx/>
              <a:buNone/>
            </a:pPr>
            <a:endParaRPr lang="zh-CN" altLang="en-US" sz="1300" b="1" i="1">
              <a:solidFill>
                <a:schemeClr val="tx1"/>
              </a:solidFill>
              <a:ea typeface="宋体" pitchFamily="2" charset="-122"/>
            </a:endParaRPr>
          </a:p>
        </p:txBody>
      </p:sp>
      <p:pic>
        <p:nvPicPr>
          <p:cNvPr id="13317"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679" y="847562"/>
            <a:ext cx="7417548" cy="4028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8" name="矩形 12"/>
          <p:cNvSpPr>
            <a:spLocks/>
          </p:cNvSpPr>
          <p:nvPr/>
        </p:nvSpPr>
        <p:spPr bwMode="auto">
          <a:xfrm>
            <a:off x="6067436" y="1226443"/>
            <a:ext cx="3076564" cy="1057275"/>
          </a:xfrm>
          <a:prstGeom prst="rect">
            <a:avLst/>
          </a:prstGeom>
          <a:solidFill>
            <a:schemeClr val="tx1"/>
          </a:solidFill>
          <a:ln w="9525">
            <a:solidFill>
              <a:schemeClr val="tx1"/>
            </a:solidFill>
            <a:miter lim="800000"/>
            <a:headEnd/>
            <a:tailEnd/>
          </a:ln>
        </p:spPr>
        <p:txBody>
          <a:bodyPr lIns="68562" tIns="34281" rIns="68562" bIns="34281"/>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eaLnBrk="1" hangingPunct="1">
              <a:spcBef>
                <a:spcPct val="0"/>
              </a:spcBef>
              <a:buFontTx/>
              <a:buNone/>
            </a:pPr>
            <a:endParaRPr lang="zh-CN" altLang="en-US" sz="1000" b="1" i="1">
              <a:solidFill>
                <a:schemeClr val="tx1"/>
              </a:solidFill>
              <a:ea typeface="宋体" pitchFamily="2" charset="-122"/>
            </a:endParaRPr>
          </a:p>
        </p:txBody>
      </p:sp>
      <p:sp>
        <p:nvSpPr>
          <p:cNvPr id="13319" name="TextBox 13"/>
          <p:cNvSpPr>
            <a:spLocks noChangeArrowheads="1"/>
          </p:cNvSpPr>
          <p:nvPr/>
        </p:nvSpPr>
        <p:spPr bwMode="auto">
          <a:xfrm>
            <a:off x="6257862" y="1290737"/>
            <a:ext cx="2670719" cy="807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2" tIns="34281" rIns="68562" bIns="34281">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zh-CN" altLang="en-US" sz="1200" dirty="0">
                <a:solidFill>
                  <a:srgbClr val="F8F8F8"/>
                </a:solidFill>
                <a:latin typeface="微软雅黑" pitchFamily="34" charset="-122"/>
                <a:sym typeface="微软雅黑" pitchFamily="34" charset="-122"/>
              </a:rPr>
              <a:t>●追求客户利益最大化</a:t>
            </a:r>
          </a:p>
          <a:p>
            <a:pPr>
              <a:spcBef>
                <a:spcPct val="0"/>
              </a:spcBef>
              <a:buFontTx/>
              <a:buNone/>
            </a:pPr>
            <a:r>
              <a:rPr lang="zh-CN" altLang="en-US" sz="1200" dirty="0">
                <a:solidFill>
                  <a:srgbClr val="F8F8F8"/>
                </a:solidFill>
                <a:latin typeface="微软雅黑" pitchFamily="34" charset="-122"/>
                <a:sym typeface="微软雅黑" pitchFamily="34" charset="-122"/>
              </a:rPr>
              <a:t>●追求优质满意的服务</a:t>
            </a:r>
          </a:p>
          <a:p>
            <a:pPr>
              <a:spcBef>
                <a:spcPct val="0"/>
              </a:spcBef>
              <a:buFontTx/>
              <a:buNone/>
            </a:pPr>
            <a:r>
              <a:rPr lang="zh-CN" altLang="en-US" sz="1200" dirty="0">
                <a:solidFill>
                  <a:srgbClr val="F8F8F8"/>
                </a:solidFill>
                <a:latin typeface="微软雅黑" pitchFamily="34" charset="-122"/>
                <a:sym typeface="微软雅黑" pitchFamily="34" charset="-122"/>
              </a:rPr>
              <a:t>●追求可持续发展的战略方针</a:t>
            </a:r>
          </a:p>
          <a:p>
            <a:pPr>
              <a:spcBef>
                <a:spcPct val="0"/>
              </a:spcBef>
              <a:buFontTx/>
              <a:buNone/>
            </a:pPr>
            <a:r>
              <a:rPr lang="zh-CN" altLang="en-US" sz="1200" dirty="0">
                <a:solidFill>
                  <a:srgbClr val="F8F8F8"/>
                </a:solidFill>
                <a:latin typeface="微软雅黑" pitchFamily="34" charset="-122"/>
                <a:sym typeface="微软雅黑" pitchFamily="34" charset="-122"/>
              </a:rPr>
              <a:t>●追求以人为本的生存之道</a:t>
            </a:r>
            <a:endParaRPr lang="zh-CN" altLang="en-US" sz="1000" dirty="0">
              <a:solidFill>
                <a:schemeClr val="tx1"/>
              </a:solidFill>
              <a:ea typeface="宋体" pitchFamily="2" charset="-122"/>
            </a:endParaRPr>
          </a:p>
        </p:txBody>
      </p:sp>
      <p:sp>
        <p:nvSpPr>
          <p:cNvPr id="13320" name="Freeform 5"/>
          <p:cNvSpPr>
            <a:spLocks/>
          </p:cNvSpPr>
          <p:nvPr/>
        </p:nvSpPr>
        <p:spPr bwMode="auto">
          <a:xfrm>
            <a:off x="6067436" y="915566"/>
            <a:ext cx="224941" cy="226219"/>
          </a:xfrm>
          <a:custGeom>
            <a:avLst/>
            <a:gdLst>
              <a:gd name="T0" fmla="*/ 256544 w 407"/>
              <a:gd name="T1" fmla="*/ 0 h 407"/>
              <a:gd name="T2" fmla="*/ 300038 w 407"/>
              <a:gd name="T3" fmla="*/ 0 h 407"/>
              <a:gd name="T4" fmla="*/ 300038 w 407"/>
              <a:gd name="T5" fmla="*/ 301625 h 407"/>
              <a:gd name="T6" fmla="*/ 0 w 407"/>
              <a:gd name="T7" fmla="*/ 301625 h 407"/>
              <a:gd name="T8" fmla="*/ 0 w 407"/>
              <a:gd name="T9" fmla="*/ 262347 h 407"/>
              <a:gd name="T10" fmla="*/ 226319 w 407"/>
              <a:gd name="T11" fmla="*/ 262347 h 407"/>
              <a:gd name="T12" fmla="*/ 737 w 407"/>
              <a:gd name="T13" fmla="*/ 34831 h 407"/>
              <a:gd name="T14" fmla="*/ 31699 w 407"/>
              <a:gd name="T15" fmla="*/ 3705 h 407"/>
              <a:gd name="T16" fmla="*/ 256544 w 407"/>
              <a:gd name="T17" fmla="*/ 229739 h 407"/>
              <a:gd name="T18" fmla="*/ 256544 w 407"/>
              <a:gd name="T19" fmla="*/ 0 h 4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7"/>
              <a:gd name="T31" fmla="*/ 0 h 407"/>
              <a:gd name="T32" fmla="*/ 407 w 407"/>
              <a:gd name="T33" fmla="*/ 407 h 40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7" h="407">
                <a:moveTo>
                  <a:pt x="348" y="0"/>
                </a:moveTo>
                <a:lnTo>
                  <a:pt x="407" y="0"/>
                </a:lnTo>
                <a:lnTo>
                  <a:pt x="407" y="407"/>
                </a:lnTo>
                <a:lnTo>
                  <a:pt x="0" y="407"/>
                </a:lnTo>
                <a:lnTo>
                  <a:pt x="0" y="354"/>
                </a:lnTo>
                <a:lnTo>
                  <a:pt x="307" y="354"/>
                </a:lnTo>
                <a:lnTo>
                  <a:pt x="1" y="47"/>
                </a:lnTo>
                <a:lnTo>
                  <a:pt x="43" y="5"/>
                </a:lnTo>
                <a:lnTo>
                  <a:pt x="348" y="310"/>
                </a:lnTo>
                <a:lnTo>
                  <a:pt x="348" y="0"/>
                </a:lnTo>
                <a:close/>
              </a:path>
            </a:pathLst>
          </a:custGeom>
          <a:solidFill>
            <a:schemeClr val="tx1"/>
          </a:solidFill>
          <a:ln>
            <a:noFill/>
          </a:ln>
        </p:spPr>
        <p:txBody>
          <a:bodyPr lIns="68562" tIns="34281" rIns="68562" bIns="34281"/>
          <a:lstStyle/>
          <a:p>
            <a:endParaRPr lang="zh-CN" altLang="en-US" sz="1100"/>
          </a:p>
        </p:txBody>
      </p:sp>
      <p:sp>
        <p:nvSpPr>
          <p:cNvPr id="13321" name="TextBox 16"/>
          <p:cNvSpPr>
            <a:spLocks noChangeArrowheads="1"/>
          </p:cNvSpPr>
          <p:nvPr/>
        </p:nvSpPr>
        <p:spPr bwMode="auto">
          <a:xfrm>
            <a:off x="6348423" y="843558"/>
            <a:ext cx="651424" cy="3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zh-CN" altLang="en-US" b="1" dirty="0">
                <a:latin typeface="微软雅黑" pitchFamily="34" charset="-122"/>
                <a:sym typeface="微软雅黑" pitchFamily="34" charset="-122"/>
              </a:rPr>
              <a:t>追求</a:t>
            </a:r>
          </a:p>
        </p:txBody>
      </p:sp>
      <p:sp>
        <p:nvSpPr>
          <p:cNvPr id="13322" name="直接连接符 9"/>
          <p:cNvSpPr>
            <a:spLocks noChangeShapeType="1"/>
          </p:cNvSpPr>
          <p:nvPr/>
        </p:nvSpPr>
        <p:spPr bwMode="auto">
          <a:xfrm>
            <a:off x="6067436" y="1220489"/>
            <a:ext cx="0" cy="1063229"/>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lIns="68562" tIns="34281" rIns="68562" bIns="34281"/>
          <a:lstStyle/>
          <a:p>
            <a:endParaRPr lang="zh-CN" altLang="en-US" sz="1100"/>
          </a:p>
        </p:txBody>
      </p:sp>
      <p:sp>
        <p:nvSpPr>
          <p:cNvPr id="13323" name="直接连接符 10"/>
          <p:cNvSpPr>
            <a:spLocks noChangeShapeType="1"/>
          </p:cNvSpPr>
          <p:nvPr/>
        </p:nvSpPr>
        <p:spPr bwMode="auto">
          <a:xfrm flipV="1">
            <a:off x="6067436" y="1220489"/>
            <a:ext cx="3076564" cy="5954"/>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lIns="68562" tIns="34281" rIns="68562" bIns="34281"/>
          <a:lstStyle/>
          <a:p>
            <a:endParaRPr lang="zh-CN" altLang="en-US" sz="1100"/>
          </a:p>
        </p:txBody>
      </p:sp>
      <p:sp>
        <p:nvSpPr>
          <p:cNvPr id="13324" name="直接连接符 11"/>
          <p:cNvSpPr>
            <a:spLocks noChangeShapeType="1"/>
          </p:cNvSpPr>
          <p:nvPr/>
        </p:nvSpPr>
        <p:spPr bwMode="auto">
          <a:xfrm>
            <a:off x="6067436" y="2283718"/>
            <a:ext cx="3076564"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lIns="68562" tIns="34281" rIns="68562" bIns="34281"/>
          <a:lstStyle/>
          <a:p>
            <a:endParaRPr lang="zh-CN" altLang="en-US" sz="1100"/>
          </a:p>
        </p:txBody>
      </p:sp>
      <p:sp>
        <p:nvSpPr>
          <p:cNvPr id="13" name="TextBox 12"/>
          <p:cNvSpPr txBox="1"/>
          <p:nvPr/>
        </p:nvSpPr>
        <p:spPr>
          <a:xfrm>
            <a:off x="4252100" y="245510"/>
            <a:ext cx="2232248" cy="553998"/>
          </a:xfrm>
          <a:prstGeom prst="rect">
            <a:avLst/>
          </a:prstGeom>
          <a:noFill/>
        </p:spPr>
        <p:txBody>
          <a:bodyPr wrap="square" lIns="0" tIns="0" rIns="0" bIns="0" rtlCol="0">
            <a:spAutoFit/>
          </a:bodyPr>
          <a:lstStyle/>
          <a:p>
            <a:pPr algn="ctr"/>
            <a:r>
              <a:rPr lang="zh-CN" altLang="en-US" sz="3600" b="1" dirty="0">
                <a:latin typeface="微软雅黑" pitchFamily="34" charset="-122"/>
                <a:ea typeface="微软雅黑" pitchFamily="34" charset="-122"/>
              </a:rPr>
              <a:t>企业文化</a:t>
            </a:r>
            <a:endParaRPr lang="zh-CN" altLang="en-US" sz="1400" dirty="0">
              <a:latin typeface="微软雅黑" pitchFamily="34" charset="-122"/>
              <a:ea typeface="微软雅黑" pitchFamily="34" charset="-122"/>
            </a:endParaRPr>
          </a:p>
        </p:txBody>
      </p:sp>
      <p:sp>
        <p:nvSpPr>
          <p:cNvPr id="12" name="矩形 11"/>
          <p:cNvSpPr/>
          <p:nvPr/>
        </p:nvSpPr>
        <p:spPr>
          <a:xfrm>
            <a:off x="539552" y="51470"/>
            <a:ext cx="648072" cy="5040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77388862"/>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3314"/>
                                        </p:tgtEl>
                                        <p:attrNameLst>
                                          <p:attrName>style.visibility</p:attrName>
                                        </p:attrNameLst>
                                      </p:cBhvr>
                                      <p:to>
                                        <p:strVal val="visible"/>
                                      </p:to>
                                    </p:set>
                                    <p:animEffect>
                                      <p:cBhvr>
                                        <p:cTn id="7" dur="2000"/>
                                        <p:tgtEl>
                                          <p:spTgt spid="13314"/>
                                        </p:tgtEl>
                                      </p:cBhvr>
                                    </p:animEffect>
                                  </p:childTnLst>
                                </p:cTn>
                              </p:par>
                            </p:childTnLst>
                          </p:cTn>
                        </p:par>
                        <p:par>
                          <p:cTn id="8" fill="hold" nodeType="afterGroup">
                            <p:stCondLst>
                              <p:cond delay="2000"/>
                            </p:stCondLst>
                            <p:childTnLst>
                              <p:par>
                                <p:cTn id="9" presetID="22" presetClass="entr" presetSubtype="8" fill="hold" nodeType="afterEffect">
                                  <p:stCondLst>
                                    <p:cond delay="0"/>
                                  </p:stCondLst>
                                  <p:childTnLst>
                                    <p:set>
                                      <p:cBhvr>
                                        <p:cTn id="10" dur="1" fill="hold">
                                          <p:stCondLst>
                                            <p:cond delay="0"/>
                                          </p:stCondLst>
                                        </p:cTn>
                                        <p:tgtEl>
                                          <p:spTgt spid="13317"/>
                                        </p:tgtEl>
                                        <p:attrNameLst>
                                          <p:attrName>style.visibility</p:attrName>
                                        </p:attrNameLst>
                                      </p:cBhvr>
                                      <p:to>
                                        <p:strVal val="visible"/>
                                      </p:to>
                                    </p:set>
                                    <p:animEffect>
                                      <p:cBhvr>
                                        <p:cTn id="11" dur="2000"/>
                                        <p:tgtEl>
                                          <p:spTgt spid="13317"/>
                                        </p:tgtEl>
                                      </p:cBhvr>
                                    </p:animEffect>
                                  </p:childTnLst>
                                </p:cTn>
                              </p:par>
                            </p:childTnLst>
                          </p:cTn>
                        </p:par>
                        <p:par>
                          <p:cTn id="12" fill="hold" nodeType="afterGroup">
                            <p:stCondLst>
                              <p:cond delay="4000"/>
                            </p:stCondLst>
                            <p:childTnLst>
                              <p:par>
                                <p:cTn id="13" presetID="2" presetClass="entr" presetSubtype="1" fill="hold" grpId="0" nodeType="afterEffect">
                                  <p:stCondLst>
                                    <p:cond delay="0"/>
                                  </p:stCondLst>
                                  <p:childTnLst>
                                    <p:set>
                                      <p:cBhvr>
                                        <p:cTn id="14" dur="1" fill="hold">
                                          <p:stCondLst>
                                            <p:cond delay="0"/>
                                          </p:stCondLst>
                                        </p:cTn>
                                        <p:tgtEl>
                                          <p:spTgt spid="13320"/>
                                        </p:tgtEl>
                                        <p:attrNameLst>
                                          <p:attrName>style.visibility</p:attrName>
                                        </p:attrNameLst>
                                      </p:cBhvr>
                                      <p:to>
                                        <p:strVal val="visible"/>
                                      </p:to>
                                    </p:set>
                                    <p:anim calcmode="lin" valueType="num">
                                      <p:cBhvr>
                                        <p:cTn id="15" dur="300" fill="hold"/>
                                        <p:tgtEl>
                                          <p:spTgt spid="13320"/>
                                        </p:tgtEl>
                                        <p:attrNameLst>
                                          <p:attrName>ppt_x</p:attrName>
                                        </p:attrNameLst>
                                      </p:cBhvr>
                                      <p:tavLst>
                                        <p:tav tm="0">
                                          <p:val>
                                            <p:strVal val="#ppt_x"/>
                                          </p:val>
                                        </p:tav>
                                        <p:tav tm="100000">
                                          <p:val>
                                            <p:strVal val="#ppt_x"/>
                                          </p:val>
                                        </p:tav>
                                      </p:tavLst>
                                    </p:anim>
                                    <p:anim calcmode="lin" valueType="num">
                                      <p:cBhvr>
                                        <p:cTn id="16" dur="300" fill="hold"/>
                                        <p:tgtEl>
                                          <p:spTgt spid="13320"/>
                                        </p:tgtEl>
                                        <p:attrNameLst>
                                          <p:attrName>ppt_y</p:attrName>
                                        </p:attrNameLst>
                                      </p:cBhvr>
                                      <p:tavLst>
                                        <p:tav tm="0">
                                          <p:val>
                                            <p:strVal val="0-#ppt_h/2"/>
                                          </p:val>
                                        </p:tav>
                                        <p:tav tm="100000">
                                          <p:val>
                                            <p:strVal val="#ppt_y"/>
                                          </p:val>
                                        </p:tav>
                                      </p:tavLst>
                                    </p:anim>
                                  </p:childTnLst>
                                </p:cTn>
                              </p:par>
                            </p:childTnLst>
                          </p:cTn>
                        </p:par>
                        <p:par>
                          <p:cTn id="17" fill="hold" nodeType="afterGroup">
                            <p:stCondLst>
                              <p:cond delay="43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13321"/>
                                        </p:tgtEl>
                                        <p:attrNameLst>
                                          <p:attrName>style.visibility</p:attrName>
                                        </p:attrNameLst>
                                      </p:cBhvr>
                                      <p:to>
                                        <p:strVal val="visible"/>
                                      </p:to>
                                    </p:set>
                                    <p:anim calcmode="lin" valueType="num">
                                      <p:cBhvr>
                                        <p:cTn id="20" dur="500" fill="hold"/>
                                        <p:tgtEl>
                                          <p:spTgt spid="13321"/>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13321"/>
                                        </p:tgtEl>
                                        <p:attrNameLst>
                                          <p:attrName>ppt_y</p:attrName>
                                        </p:attrNameLst>
                                      </p:cBhvr>
                                      <p:tavLst>
                                        <p:tav tm="0">
                                          <p:val>
                                            <p:strVal val="#ppt_y"/>
                                          </p:val>
                                        </p:tav>
                                        <p:tav tm="100000">
                                          <p:val>
                                            <p:strVal val="#ppt_y"/>
                                          </p:val>
                                        </p:tav>
                                      </p:tavLst>
                                    </p:anim>
                                    <p:anim calcmode="lin" valueType="num">
                                      <p:cBhvr>
                                        <p:cTn id="22" dur="500" fill="hold"/>
                                        <p:tgtEl>
                                          <p:spTgt spid="13321"/>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13321"/>
                                        </p:tgtEl>
                                        <p:attrNameLst>
                                          <p:attrName>ppt_w</p:attrName>
                                        </p:attrNameLst>
                                      </p:cBhvr>
                                      <p:tavLst>
                                        <p:tav tm="0">
                                          <p:val>
                                            <p:strVal val="#ppt_w/10"/>
                                          </p:val>
                                        </p:tav>
                                        <p:tav tm="50000">
                                          <p:val>
                                            <p:strVal val="#ppt_w+.01"/>
                                          </p:val>
                                        </p:tav>
                                        <p:tav tm="100000">
                                          <p:val>
                                            <p:strVal val="#ppt_w"/>
                                          </p:val>
                                        </p:tav>
                                      </p:tavLst>
                                    </p:anim>
                                    <p:animEffect>
                                      <p:cBhvr>
                                        <p:cTn id="24" dur="500" tmFilter="0,0; .5, 1; 1, 1"/>
                                        <p:tgtEl>
                                          <p:spTgt spid="13321"/>
                                        </p:tgtEl>
                                      </p:cBhvr>
                                    </p:animEffect>
                                  </p:childTnLst>
                                </p:cTn>
                              </p:par>
                            </p:childTnLst>
                          </p:cTn>
                        </p:par>
                        <p:par>
                          <p:cTn id="25" fill="hold" nodeType="afterGroup">
                            <p:stCondLst>
                              <p:cond delay="4850"/>
                            </p:stCondLst>
                            <p:childTnLst>
                              <p:par>
                                <p:cTn id="26" presetID="22" presetClass="entr" presetSubtype="2" fill="hold" grpId="0" nodeType="afterEffect">
                                  <p:stCondLst>
                                    <p:cond delay="0"/>
                                  </p:stCondLst>
                                  <p:childTnLst>
                                    <p:set>
                                      <p:cBhvr>
                                        <p:cTn id="27" dur="1" fill="hold">
                                          <p:stCondLst>
                                            <p:cond delay="0"/>
                                          </p:stCondLst>
                                        </p:cTn>
                                        <p:tgtEl>
                                          <p:spTgt spid="13323"/>
                                        </p:tgtEl>
                                        <p:attrNameLst>
                                          <p:attrName>style.visibility</p:attrName>
                                        </p:attrNameLst>
                                      </p:cBhvr>
                                      <p:to>
                                        <p:strVal val="visible"/>
                                      </p:to>
                                    </p:set>
                                    <p:animEffect>
                                      <p:cBhvr>
                                        <p:cTn id="28" dur="500"/>
                                        <p:tgtEl>
                                          <p:spTgt spid="13323"/>
                                        </p:tgtEl>
                                      </p:cBhvr>
                                    </p:animEffect>
                                  </p:childTnLst>
                                </p:cTn>
                              </p:par>
                            </p:childTnLst>
                          </p:cTn>
                        </p:par>
                        <p:par>
                          <p:cTn id="29" fill="hold" nodeType="afterGroup">
                            <p:stCondLst>
                              <p:cond delay="5350"/>
                            </p:stCondLst>
                            <p:childTnLst>
                              <p:par>
                                <p:cTn id="30" presetID="22" presetClass="entr" presetSubtype="1" fill="hold" grpId="0" nodeType="afterEffect">
                                  <p:stCondLst>
                                    <p:cond delay="0"/>
                                  </p:stCondLst>
                                  <p:childTnLst>
                                    <p:set>
                                      <p:cBhvr>
                                        <p:cTn id="31" dur="1" fill="hold">
                                          <p:stCondLst>
                                            <p:cond delay="0"/>
                                          </p:stCondLst>
                                        </p:cTn>
                                        <p:tgtEl>
                                          <p:spTgt spid="13322"/>
                                        </p:tgtEl>
                                        <p:attrNameLst>
                                          <p:attrName>style.visibility</p:attrName>
                                        </p:attrNameLst>
                                      </p:cBhvr>
                                      <p:to>
                                        <p:strVal val="visible"/>
                                      </p:to>
                                    </p:set>
                                    <p:animEffect>
                                      <p:cBhvr>
                                        <p:cTn id="32" dur="500"/>
                                        <p:tgtEl>
                                          <p:spTgt spid="13322"/>
                                        </p:tgtEl>
                                      </p:cBhvr>
                                    </p:animEffect>
                                  </p:childTnLst>
                                </p:cTn>
                              </p:par>
                            </p:childTnLst>
                          </p:cTn>
                        </p:par>
                        <p:par>
                          <p:cTn id="33" fill="hold" nodeType="afterGroup">
                            <p:stCondLst>
                              <p:cond delay="5850"/>
                            </p:stCondLst>
                            <p:childTnLst>
                              <p:par>
                                <p:cTn id="34" presetID="22" presetClass="exit" presetSubtype="2" fill="hold" grpId="1" nodeType="afterEffect">
                                  <p:stCondLst>
                                    <p:cond delay="0"/>
                                  </p:stCondLst>
                                  <p:childTnLst>
                                    <p:animEffect>
                                      <p:cBhvr>
                                        <p:cTn id="35" dur="300"/>
                                        <p:tgtEl>
                                          <p:spTgt spid="13323"/>
                                        </p:tgtEl>
                                      </p:cBhvr>
                                    </p:animEffect>
                                    <p:set>
                                      <p:cBhvr>
                                        <p:cTn id="36" dur="1" fill="hold">
                                          <p:stCondLst>
                                            <p:cond delay="299"/>
                                          </p:stCondLst>
                                        </p:cTn>
                                        <p:tgtEl>
                                          <p:spTgt spid="13323"/>
                                        </p:tgtEl>
                                        <p:attrNameLst>
                                          <p:attrName>style.visibility</p:attrName>
                                        </p:attrNameLst>
                                      </p:cBhvr>
                                      <p:to>
                                        <p:strVal val="hidden"/>
                                      </p:to>
                                    </p:set>
                                  </p:childTnLst>
                                </p:cTn>
                              </p:par>
                            </p:childTnLst>
                          </p:cTn>
                        </p:par>
                        <p:par>
                          <p:cTn id="37" fill="hold" nodeType="afterGroup">
                            <p:stCondLst>
                              <p:cond delay="6150"/>
                            </p:stCondLst>
                            <p:childTnLst>
                              <p:par>
                                <p:cTn id="38" presetID="22" presetClass="entr" presetSubtype="8" fill="hold" grpId="0" nodeType="afterEffect">
                                  <p:stCondLst>
                                    <p:cond delay="0"/>
                                  </p:stCondLst>
                                  <p:childTnLst>
                                    <p:set>
                                      <p:cBhvr>
                                        <p:cTn id="39" dur="1" fill="hold">
                                          <p:stCondLst>
                                            <p:cond delay="0"/>
                                          </p:stCondLst>
                                        </p:cTn>
                                        <p:tgtEl>
                                          <p:spTgt spid="13324"/>
                                        </p:tgtEl>
                                        <p:attrNameLst>
                                          <p:attrName>style.visibility</p:attrName>
                                        </p:attrNameLst>
                                      </p:cBhvr>
                                      <p:to>
                                        <p:strVal val="visible"/>
                                      </p:to>
                                    </p:set>
                                    <p:animEffect>
                                      <p:cBhvr>
                                        <p:cTn id="40" dur="500"/>
                                        <p:tgtEl>
                                          <p:spTgt spid="13324"/>
                                        </p:tgtEl>
                                      </p:cBhvr>
                                    </p:animEffect>
                                  </p:childTnLst>
                                </p:cTn>
                              </p:par>
                              <p:par>
                                <p:cTn id="41" presetID="22" presetClass="exit" presetSubtype="1" fill="hold" grpId="1" nodeType="withEffect">
                                  <p:stCondLst>
                                    <p:cond delay="0"/>
                                  </p:stCondLst>
                                  <p:childTnLst>
                                    <p:animEffect>
                                      <p:cBhvr>
                                        <p:cTn id="42" dur="300"/>
                                        <p:tgtEl>
                                          <p:spTgt spid="13322"/>
                                        </p:tgtEl>
                                      </p:cBhvr>
                                    </p:animEffect>
                                    <p:set>
                                      <p:cBhvr>
                                        <p:cTn id="43" dur="1" fill="hold">
                                          <p:stCondLst>
                                            <p:cond delay="299"/>
                                          </p:stCondLst>
                                        </p:cTn>
                                        <p:tgtEl>
                                          <p:spTgt spid="13322"/>
                                        </p:tgtEl>
                                        <p:attrNameLst>
                                          <p:attrName>style.visibility</p:attrName>
                                        </p:attrNameLst>
                                      </p:cBhvr>
                                      <p:to>
                                        <p:strVal val="hidden"/>
                                      </p:to>
                                    </p:set>
                                  </p:childTnLst>
                                </p:cTn>
                              </p:par>
                            </p:childTnLst>
                          </p:cTn>
                        </p:par>
                        <p:par>
                          <p:cTn id="44" fill="hold" nodeType="afterGroup">
                            <p:stCondLst>
                              <p:cond delay="6650"/>
                            </p:stCondLst>
                            <p:childTnLst>
                              <p:par>
                                <p:cTn id="45" presetID="22" presetClass="exit" presetSubtype="8" fill="hold" grpId="1" nodeType="afterEffect">
                                  <p:stCondLst>
                                    <p:cond delay="0"/>
                                  </p:stCondLst>
                                  <p:childTnLst>
                                    <p:animEffect>
                                      <p:cBhvr>
                                        <p:cTn id="46" dur="300"/>
                                        <p:tgtEl>
                                          <p:spTgt spid="13324"/>
                                        </p:tgtEl>
                                      </p:cBhvr>
                                    </p:animEffect>
                                    <p:set>
                                      <p:cBhvr>
                                        <p:cTn id="47" dur="1" fill="hold">
                                          <p:stCondLst>
                                            <p:cond delay="299"/>
                                          </p:stCondLst>
                                        </p:cTn>
                                        <p:tgtEl>
                                          <p:spTgt spid="13324"/>
                                        </p:tgtEl>
                                        <p:attrNameLst>
                                          <p:attrName>style.visibility</p:attrName>
                                        </p:attrNameLst>
                                      </p:cBhvr>
                                      <p:to>
                                        <p:strVal val="hidden"/>
                                      </p:to>
                                    </p:set>
                                  </p:childTnLst>
                                </p:cTn>
                              </p:par>
                            </p:childTnLst>
                          </p:cTn>
                        </p:par>
                        <p:par>
                          <p:cTn id="48" fill="hold" nodeType="afterGroup">
                            <p:stCondLst>
                              <p:cond delay="6950"/>
                            </p:stCondLst>
                            <p:childTnLst>
                              <p:par>
                                <p:cTn id="49" presetID="10" presetClass="entr" presetSubtype="0" fill="hold" grpId="0" nodeType="afterEffect">
                                  <p:stCondLst>
                                    <p:cond delay="0"/>
                                  </p:stCondLst>
                                  <p:childTnLst>
                                    <p:set>
                                      <p:cBhvr>
                                        <p:cTn id="50" dur="1" fill="hold">
                                          <p:stCondLst>
                                            <p:cond delay="0"/>
                                          </p:stCondLst>
                                        </p:cTn>
                                        <p:tgtEl>
                                          <p:spTgt spid="13318"/>
                                        </p:tgtEl>
                                        <p:attrNameLst>
                                          <p:attrName>style.visibility</p:attrName>
                                        </p:attrNameLst>
                                      </p:cBhvr>
                                      <p:to>
                                        <p:strVal val="visible"/>
                                      </p:to>
                                    </p:set>
                                    <p:animEffect>
                                      <p:cBhvr>
                                        <p:cTn id="51" dur="1150"/>
                                        <p:tgtEl>
                                          <p:spTgt spid="13318"/>
                                        </p:tgtEl>
                                      </p:cBhvr>
                                    </p:animEffect>
                                  </p:childTnLst>
                                </p:cTn>
                              </p:par>
                            </p:childTnLst>
                          </p:cTn>
                        </p:par>
                        <p:par>
                          <p:cTn id="52" fill="hold" nodeType="afterGroup">
                            <p:stCondLst>
                              <p:cond delay="8100"/>
                            </p:stCondLst>
                            <p:childTnLst>
                              <p:par>
                                <p:cTn id="53" presetID="31" presetClass="entr" presetSubtype="0" fill="hold" grpId="0" nodeType="afterEffect">
                                  <p:stCondLst>
                                    <p:cond delay="0"/>
                                  </p:stCondLst>
                                  <p:childTnLst>
                                    <p:set>
                                      <p:cBhvr>
                                        <p:cTn id="54" dur="1" fill="hold">
                                          <p:stCondLst>
                                            <p:cond delay="0"/>
                                          </p:stCondLst>
                                        </p:cTn>
                                        <p:tgtEl>
                                          <p:spTgt spid="13319"/>
                                        </p:tgtEl>
                                        <p:attrNameLst>
                                          <p:attrName>style.visibility</p:attrName>
                                        </p:attrNameLst>
                                      </p:cBhvr>
                                      <p:to>
                                        <p:strVal val="visible"/>
                                      </p:to>
                                    </p:set>
                                    <p:anim calcmode="lin" valueType="num">
                                      <p:cBhvr>
                                        <p:cTn id="55" dur="1000" fill="hold"/>
                                        <p:tgtEl>
                                          <p:spTgt spid="13319"/>
                                        </p:tgtEl>
                                        <p:attrNameLst>
                                          <p:attrName>ppt_w</p:attrName>
                                        </p:attrNameLst>
                                      </p:cBhvr>
                                      <p:tavLst>
                                        <p:tav tm="0">
                                          <p:val>
                                            <p:fltVal val="0"/>
                                          </p:val>
                                        </p:tav>
                                        <p:tav tm="100000">
                                          <p:val>
                                            <p:strVal val="#ppt_w"/>
                                          </p:val>
                                        </p:tav>
                                      </p:tavLst>
                                    </p:anim>
                                    <p:anim calcmode="lin" valueType="num">
                                      <p:cBhvr>
                                        <p:cTn id="56" dur="1000" fill="hold"/>
                                        <p:tgtEl>
                                          <p:spTgt spid="13319"/>
                                        </p:tgtEl>
                                        <p:attrNameLst>
                                          <p:attrName>ppt_h</p:attrName>
                                        </p:attrNameLst>
                                      </p:cBhvr>
                                      <p:tavLst>
                                        <p:tav tm="0">
                                          <p:val>
                                            <p:fltVal val="0"/>
                                          </p:val>
                                        </p:tav>
                                        <p:tav tm="100000">
                                          <p:val>
                                            <p:strVal val="#ppt_h"/>
                                          </p:val>
                                        </p:tav>
                                      </p:tavLst>
                                    </p:anim>
                                    <p:anim calcmode="lin" valueType="num">
                                      <p:cBhvr>
                                        <p:cTn id="57" dur="1000" fill="hold"/>
                                        <p:tgtEl>
                                          <p:spTgt spid="13319"/>
                                        </p:tgtEl>
                                        <p:attrNameLst>
                                          <p:attrName>style.rotation</p:attrName>
                                        </p:attrNameLst>
                                      </p:cBhvr>
                                      <p:tavLst>
                                        <p:tav tm="0">
                                          <p:val>
                                            <p:fltVal val="90"/>
                                          </p:val>
                                        </p:tav>
                                        <p:tav tm="100000">
                                          <p:val>
                                            <p:fltVal val="0"/>
                                          </p:val>
                                        </p:tav>
                                      </p:tavLst>
                                    </p:anim>
                                    <p:animEffect>
                                      <p:cBhvr>
                                        <p:cTn id="58" dur="1000"/>
                                        <p:tgtEl>
                                          <p:spTgt spid="13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bldLvl="0" animBg="1" autoUpdateAnimBg="0"/>
      <p:bldP spid="13318" grpId="0" bldLvl="0" animBg="1" autoUpdateAnimBg="0"/>
      <p:bldP spid="13319" grpId="0" bldLvl="0" autoUpdateAnimBg="0"/>
      <p:bldP spid="13320" grpId="0" animBg="1"/>
      <p:bldP spid="13321" grpId="0" bldLvl="0" autoUpdateAnimBg="0"/>
      <p:bldP spid="13322" grpId="0" animBg="1"/>
      <p:bldP spid="13322" grpId="1" animBg="1"/>
      <p:bldP spid="13323" grpId="0" animBg="1"/>
      <p:bldP spid="13323" grpId="1" animBg="1"/>
      <p:bldP spid="13324" grpId="0" animBg="1"/>
      <p:bldP spid="13324"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5"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4543" y="1379214"/>
            <a:ext cx="1389505" cy="1962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7065" y="1379214"/>
            <a:ext cx="1417584" cy="196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367" name="组合 5"/>
          <p:cNvGrpSpPr>
            <a:grpSpLocks/>
          </p:cNvGrpSpPr>
          <p:nvPr/>
        </p:nvGrpSpPr>
        <p:grpSpPr bwMode="auto">
          <a:xfrm>
            <a:off x="5689860" y="1465423"/>
            <a:ext cx="2848379" cy="2951399"/>
            <a:chOff x="0" y="0"/>
            <a:chExt cx="2946967" cy="3500701"/>
          </a:xfrm>
        </p:grpSpPr>
        <p:sp>
          <p:nvSpPr>
            <p:cNvPr id="14348" name="圆角矩形 6"/>
            <p:cNvSpPr>
              <a:spLocks/>
            </p:cNvSpPr>
            <p:nvPr/>
          </p:nvSpPr>
          <p:spPr bwMode="auto">
            <a:xfrm>
              <a:off x="0" y="0"/>
              <a:ext cx="2946967" cy="3500701"/>
            </a:xfrm>
            <a:prstGeom prst="roundRect">
              <a:avLst>
                <a:gd name="adj" fmla="val 6398"/>
              </a:avLst>
            </a:prstGeom>
            <a:solidFill>
              <a:srgbClr val="F8F8F8"/>
            </a:solidFill>
            <a:ln w="9525">
              <a:solidFill>
                <a:srgbClr val="1E1E1E"/>
              </a:solidFill>
              <a:miter lim="800000"/>
              <a:headEnd/>
              <a:tailEnd/>
            </a:ln>
          </p:spPr>
          <p:txBody>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endParaRPr lang="zh-CN" altLang="en-US" sz="1300">
                <a:solidFill>
                  <a:srgbClr val="C4261D"/>
                </a:solidFill>
                <a:ea typeface="宋体" pitchFamily="2" charset="-122"/>
              </a:endParaRPr>
            </a:p>
          </p:txBody>
        </p:sp>
        <p:sp>
          <p:nvSpPr>
            <p:cNvPr id="14349" name="Rectangle 11"/>
            <p:cNvSpPr>
              <a:spLocks noChangeArrowheads="1"/>
            </p:cNvSpPr>
            <p:nvPr/>
          </p:nvSpPr>
          <p:spPr bwMode="auto">
            <a:xfrm>
              <a:off x="628880" y="732250"/>
              <a:ext cx="2096264" cy="1262915"/>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2574" tIns="36287" rIns="72574" bIns="36287">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lnSpc>
                  <a:spcPct val="120000"/>
                </a:lnSpc>
                <a:spcBef>
                  <a:spcPct val="0"/>
                </a:spcBef>
                <a:buFontTx/>
                <a:buNone/>
              </a:pPr>
              <a:r>
                <a:rPr lang="zh-CN" altLang="en-US" sz="1300">
                  <a:solidFill>
                    <a:srgbClr val="292929"/>
                  </a:solidFill>
                  <a:latin typeface="微软雅黑" pitchFamily="34" charset="-122"/>
                  <a:sym typeface="微软雅黑" pitchFamily="34" charset="-122"/>
                </a:rPr>
                <a:t>单击添加段落文字内容</a:t>
              </a:r>
            </a:p>
            <a:p>
              <a:pPr>
                <a:lnSpc>
                  <a:spcPct val="120000"/>
                </a:lnSpc>
                <a:spcBef>
                  <a:spcPct val="0"/>
                </a:spcBef>
                <a:buFontTx/>
                <a:buNone/>
              </a:pPr>
              <a:r>
                <a:rPr lang="zh-CN" altLang="en-US" sz="1300">
                  <a:solidFill>
                    <a:srgbClr val="292929"/>
                  </a:solidFill>
                  <a:latin typeface="微软雅黑" pitchFamily="34" charset="-122"/>
                  <a:sym typeface="微软雅黑" pitchFamily="34" charset="-122"/>
                </a:rPr>
                <a:t>单击添加段落文字内容</a:t>
              </a:r>
            </a:p>
            <a:p>
              <a:pPr>
                <a:lnSpc>
                  <a:spcPct val="120000"/>
                </a:lnSpc>
                <a:spcBef>
                  <a:spcPct val="0"/>
                </a:spcBef>
                <a:buFontTx/>
                <a:buNone/>
              </a:pPr>
              <a:r>
                <a:rPr lang="zh-CN" altLang="en-US" sz="1300">
                  <a:solidFill>
                    <a:srgbClr val="292929"/>
                  </a:solidFill>
                  <a:latin typeface="微软雅黑" pitchFamily="34" charset="-122"/>
                  <a:sym typeface="微软雅黑" pitchFamily="34" charset="-122"/>
                </a:rPr>
                <a:t>单击添加段落文字内容</a:t>
              </a:r>
              <a:endParaRPr lang="en-US" altLang="zh-CN" sz="1300">
                <a:solidFill>
                  <a:srgbClr val="292929"/>
                </a:solidFill>
                <a:latin typeface="微软雅黑" pitchFamily="34" charset="-122"/>
                <a:sym typeface="微软雅黑" pitchFamily="34" charset="-122"/>
              </a:endParaRPr>
            </a:p>
            <a:p>
              <a:pPr>
                <a:lnSpc>
                  <a:spcPct val="120000"/>
                </a:lnSpc>
                <a:spcBef>
                  <a:spcPct val="0"/>
                </a:spcBef>
                <a:buFontTx/>
                <a:buNone/>
              </a:pPr>
              <a:r>
                <a:rPr lang="zh-CN" altLang="en-US" sz="1300">
                  <a:solidFill>
                    <a:srgbClr val="292929"/>
                  </a:solidFill>
                  <a:latin typeface="微软雅黑" pitchFamily="34" charset="-122"/>
                  <a:sym typeface="微软雅黑" pitchFamily="34" charset="-122"/>
                </a:rPr>
                <a:t>单击添加段落文字内容</a:t>
              </a:r>
            </a:p>
            <a:p>
              <a:pPr>
                <a:lnSpc>
                  <a:spcPct val="120000"/>
                </a:lnSpc>
                <a:spcBef>
                  <a:spcPct val="0"/>
                </a:spcBef>
                <a:buFontTx/>
                <a:buNone/>
              </a:pPr>
              <a:r>
                <a:rPr lang="zh-CN" altLang="en-US" sz="1300">
                  <a:solidFill>
                    <a:srgbClr val="292929"/>
                  </a:solidFill>
                  <a:latin typeface="微软雅黑" pitchFamily="34" charset="-122"/>
                  <a:sym typeface="微软雅黑" pitchFamily="34" charset="-122"/>
                </a:rPr>
                <a:t>单击添加段落文字内容</a:t>
              </a:r>
              <a:endParaRPr lang="zh-CN" altLang="en-US" sz="1300">
                <a:solidFill>
                  <a:srgbClr val="292929"/>
                </a:solidFill>
                <a:ea typeface="宋体" pitchFamily="2" charset="-122"/>
              </a:endParaRPr>
            </a:p>
          </p:txBody>
        </p:sp>
        <p:sp>
          <p:nvSpPr>
            <p:cNvPr id="14350" name="Rectangle 12"/>
            <p:cNvSpPr>
              <a:spLocks noChangeArrowheads="1"/>
            </p:cNvSpPr>
            <p:nvPr/>
          </p:nvSpPr>
          <p:spPr bwMode="auto">
            <a:xfrm>
              <a:off x="919329" y="299690"/>
              <a:ext cx="1635968" cy="369768"/>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2574" tIns="36287" rIns="72574" bIns="36287">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zh-CN" altLang="en-US" b="1">
                  <a:solidFill>
                    <a:srgbClr val="292929"/>
                  </a:solidFill>
                  <a:latin typeface="微软雅黑" pitchFamily="34" charset="-122"/>
                  <a:sym typeface="微软雅黑" pitchFamily="34" charset="-122"/>
                </a:rPr>
                <a:t>添加标题文字</a:t>
              </a:r>
              <a:endParaRPr lang="zh-CN" altLang="en-US" sz="1300">
                <a:solidFill>
                  <a:schemeClr val="tx1"/>
                </a:solidFill>
                <a:ea typeface="宋体" pitchFamily="2" charset="-122"/>
              </a:endParaRPr>
            </a:p>
          </p:txBody>
        </p:sp>
      </p:grpSp>
      <p:grpSp>
        <p:nvGrpSpPr>
          <p:cNvPr id="15371" name="组合 9"/>
          <p:cNvGrpSpPr>
            <a:grpSpLocks/>
          </p:cNvGrpSpPr>
          <p:nvPr/>
        </p:nvGrpSpPr>
        <p:grpSpPr bwMode="auto">
          <a:xfrm>
            <a:off x="5353235" y="1200297"/>
            <a:ext cx="929515" cy="1476375"/>
            <a:chOff x="0" y="0"/>
            <a:chExt cx="944218" cy="1497258"/>
          </a:xfrm>
        </p:grpSpPr>
        <p:pic>
          <p:nvPicPr>
            <p:cNvPr id="14346" name="图片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944218" cy="1497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7" name="TextBox 11"/>
            <p:cNvSpPr>
              <a:spLocks noChangeArrowheads="1"/>
            </p:cNvSpPr>
            <p:nvPr/>
          </p:nvSpPr>
          <p:spPr bwMode="auto">
            <a:xfrm>
              <a:off x="148942" y="168599"/>
              <a:ext cx="656555" cy="65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zh-CN" altLang="en-US" sz="1800" b="1" dirty="0">
                  <a:solidFill>
                    <a:srgbClr val="F8F8F8"/>
                  </a:solidFill>
                  <a:latin typeface="微软雅黑" pitchFamily="34" charset="-122"/>
                  <a:sym typeface="微软雅黑" pitchFamily="34" charset="-122"/>
                </a:rPr>
                <a:t>您的</a:t>
              </a:r>
              <a:endParaRPr lang="en-US" altLang="zh-CN" sz="1800" b="1" dirty="0">
                <a:solidFill>
                  <a:srgbClr val="F8F8F8"/>
                </a:solidFill>
                <a:latin typeface="微软雅黑" pitchFamily="34" charset="-122"/>
                <a:sym typeface="微软雅黑" pitchFamily="34" charset="-122"/>
              </a:endParaRPr>
            </a:p>
            <a:p>
              <a:pPr>
                <a:spcBef>
                  <a:spcPct val="0"/>
                </a:spcBef>
                <a:buFontTx/>
                <a:buNone/>
              </a:pPr>
              <a:r>
                <a:rPr lang="zh-CN" altLang="en-US" sz="1800" b="1" dirty="0">
                  <a:solidFill>
                    <a:srgbClr val="F8F8F8"/>
                  </a:solidFill>
                  <a:latin typeface="微软雅黑" pitchFamily="34" charset="-122"/>
                  <a:sym typeface="微软雅黑" pitchFamily="34" charset="-122"/>
                </a:rPr>
                <a:t>文字</a:t>
              </a:r>
            </a:p>
          </p:txBody>
        </p:sp>
      </p:grpSp>
      <p:sp>
        <p:nvSpPr>
          <p:cNvPr id="15374" name="TextBox 13"/>
          <p:cNvSpPr>
            <a:spLocks noChangeArrowheads="1"/>
          </p:cNvSpPr>
          <p:nvPr/>
        </p:nvSpPr>
        <p:spPr bwMode="auto">
          <a:xfrm>
            <a:off x="1774815" y="3606998"/>
            <a:ext cx="3940620" cy="692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2" tIns="34281" rIns="68562" bIns="34281">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zh-CN" altLang="en-US" sz="1300" dirty="0">
                <a:solidFill>
                  <a:srgbClr val="292929"/>
                </a:solidFill>
                <a:latin typeface="微软雅黑" pitchFamily="34" charset="-122"/>
                <a:sym typeface="微软雅黑" pitchFamily="34" charset="-122"/>
              </a:rPr>
              <a:t>请输入您的文字请输入您的文字请输入您的文字</a:t>
            </a:r>
          </a:p>
          <a:p>
            <a:pPr>
              <a:spcBef>
                <a:spcPct val="0"/>
              </a:spcBef>
              <a:buFontTx/>
              <a:buNone/>
            </a:pPr>
            <a:r>
              <a:rPr lang="zh-CN" altLang="en-US" sz="1300" dirty="0">
                <a:solidFill>
                  <a:srgbClr val="292929"/>
                </a:solidFill>
                <a:latin typeface="微软雅黑" pitchFamily="34" charset="-122"/>
                <a:sym typeface="微软雅黑" pitchFamily="34" charset="-122"/>
              </a:rPr>
              <a:t>请输入您的文字请输入您的文字请输入您的文字</a:t>
            </a:r>
            <a:endParaRPr lang="en-US" altLang="zh-CN" sz="1300" dirty="0">
              <a:solidFill>
                <a:srgbClr val="292929"/>
              </a:solidFill>
              <a:latin typeface="微软雅黑" pitchFamily="34" charset="-122"/>
              <a:sym typeface="微软雅黑" pitchFamily="34" charset="-122"/>
            </a:endParaRPr>
          </a:p>
          <a:p>
            <a:pPr>
              <a:spcBef>
                <a:spcPct val="0"/>
              </a:spcBef>
              <a:buFontTx/>
              <a:buNone/>
            </a:pPr>
            <a:r>
              <a:rPr lang="zh-CN" altLang="en-US" sz="1300" dirty="0">
                <a:solidFill>
                  <a:srgbClr val="292929"/>
                </a:solidFill>
                <a:latin typeface="微软雅黑" pitchFamily="34" charset="-122"/>
                <a:sym typeface="微软雅黑" pitchFamily="34" charset="-122"/>
              </a:rPr>
              <a:t>请输入您的文字请输入您的文字请输入您的文字</a:t>
            </a:r>
          </a:p>
        </p:txBody>
      </p:sp>
      <p:sp>
        <p:nvSpPr>
          <p:cNvPr id="15" name="TextBox 14"/>
          <p:cNvSpPr txBox="1"/>
          <p:nvPr/>
        </p:nvSpPr>
        <p:spPr>
          <a:xfrm>
            <a:off x="4211960" y="224107"/>
            <a:ext cx="2016224" cy="553998"/>
          </a:xfrm>
          <a:prstGeom prst="rect">
            <a:avLst/>
          </a:prstGeom>
          <a:noFill/>
        </p:spPr>
        <p:txBody>
          <a:bodyPr wrap="square" lIns="0" tIns="0" rIns="0" bIns="0" rtlCol="0">
            <a:spAutoFit/>
          </a:bodyPr>
          <a:lstStyle/>
          <a:p>
            <a:pPr algn="ctr"/>
            <a:r>
              <a:rPr lang="zh-CN" altLang="en-US" sz="3600" b="1" dirty="0">
                <a:latin typeface="微软雅黑" pitchFamily="34" charset="-122"/>
                <a:ea typeface="微软雅黑" pitchFamily="34" charset="-122"/>
              </a:rPr>
              <a:t>技术资源</a:t>
            </a:r>
            <a:endParaRPr lang="zh-CN" altLang="en-US" sz="1400" dirty="0">
              <a:latin typeface="微软雅黑" pitchFamily="34" charset="-122"/>
              <a:ea typeface="微软雅黑" pitchFamily="34" charset="-122"/>
            </a:endParaRPr>
          </a:p>
        </p:txBody>
      </p:sp>
      <p:sp>
        <p:nvSpPr>
          <p:cNvPr id="13" name="矩形 12"/>
          <p:cNvSpPr/>
          <p:nvPr/>
        </p:nvSpPr>
        <p:spPr>
          <a:xfrm>
            <a:off x="539552" y="51470"/>
            <a:ext cx="648072" cy="5040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82507168"/>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nodeType="afterEffect">
                                  <p:stCondLst>
                                    <p:cond delay="0"/>
                                  </p:stCondLst>
                                  <p:childTnLst>
                                    <p:set>
                                      <p:cBhvr>
                                        <p:cTn id="6" dur="1" fill="hold">
                                          <p:stCondLst>
                                            <p:cond delay="0"/>
                                          </p:stCondLst>
                                        </p:cTn>
                                        <p:tgtEl>
                                          <p:spTgt spid="15366"/>
                                        </p:tgtEl>
                                        <p:attrNameLst>
                                          <p:attrName>style.visibility</p:attrName>
                                        </p:attrNameLst>
                                      </p:cBhvr>
                                      <p:to>
                                        <p:strVal val="visible"/>
                                      </p:to>
                                    </p:set>
                                    <p:anim calcmode="lin" valueType="num">
                                      <p:cBhvr>
                                        <p:cTn id="7" dur="500" fill="hold"/>
                                        <p:tgtEl>
                                          <p:spTgt spid="15366"/>
                                        </p:tgtEl>
                                        <p:attrNameLst>
                                          <p:attrName>ppt_w</p:attrName>
                                        </p:attrNameLst>
                                      </p:cBhvr>
                                      <p:tavLst>
                                        <p:tav tm="0">
                                          <p:val>
                                            <p:fltVal val="0"/>
                                          </p:val>
                                        </p:tav>
                                        <p:tav tm="100000">
                                          <p:val>
                                            <p:strVal val="#ppt_w"/>
                                          </p:val>
                                        </p:tav>
                                      </p:tavLst>
                                    </p:anim>
                                    <p:anim calcmode="lin" valueType="num">
                                      <p:cBhvr>
                                        <p:cTn id="8" dur="500" fill="hold"/>
                                        <p:tgtEl>
                                          <p:spTgt spid="15366"/>
                                        </p:tgtEl>
                                        <p:attrNameLst>
                                          <p:attrName>ppt_h</p:attrName>
                                        </p:attrNameLst>
                                      </p:cBhvr>
                                      <p:tavLst>
                                        <p:tav tm="0">
                                          <p:val>
                                            <p:fltVal val="0"/>
                                          </p:val>
                                        </p:tav>
                                        <p:tav tm="100000">
                                          <p:val>
                                            <p:strVal val="#ppt_h"/>
                                          </p:val>
                                        </p:tav>
                                      </p:tavLst>
                                    </p:anim>
                                    <p:animEffect>
                                      <p:cBhvr>
                                        <p:cTn id="9" dur="500"/>
                                        <p:tgtEl>
                                          <p:spTgt spid="15366"/>
                                        </p:tgtEl>
                                      </p:cBhvr>
                                    </p:animEffect>
                                  </p:childTnLst>
                                </p:cTn>
                              </p:par>
                              <p:par>
                                <p:cTn id="10" presetID="10" presetClass="entr" presetSubtype="0" fill="hold" nodeType="withEffect">
                                  <p:stCondLst>
                                    <p:cond delay="0"/>
                                  </p:stCondLst>
                                  <p:childTnLst>
                                    <p:set>
                                      <p:cBhvr>
                                        <p:cTn id="11" dur="1" fill="hold">
                                          <p:stCondLst>
                                            <p:cond delay="0"/>
                                          </p:stCondLst>
                                        </p:cTn>
                                        <p:tgtEl>
                                          <p:spTgt spid="15365"/>
                                        </p:tgtEl>
                                        <p:attrNameLst>
                                          <p:attrName>style.visibility</p:attrName>
                                        </p:attrNameLst>
                                      </p:cBhvr>
                                      <p:to>
                                        <p:strVal val="visible"/>
                                      </p:to>
                                    </p:set>
                                    <p:anim calcmode="lin" valueType="num">
                                      <p:cBhvr>
                                        <p:cTn id="12" dur="500" fill="hold"/>
                                        <p:tgtEl>
                                          <p:spTgt spid="15365"/>
                                        </p:tgtEl>
                                        <p:attrNameLst>
                                          <p:attrName>ppt_w</p:attrName>
                                        </p:attrNameLst>
                                      </p:cBhvr>
                                      <p:tavLst>
                                        <p:tav tm="0">
                                          <p:val>
                                            <p:fltVal val="0"/>
                                          </p:val>
                                        </p:tav>
                                        <p:tav tm="100000">
                                          <p:val>
                                            <p:strVal val="#ppt_w"/>
                                          </p:val>
                                        </p:tav>
                                      </p:tavLst>
                                    </p:anim>
                                    <p:anim calcmode="lin" valueType="num">
                                      <p:cBhvr>
                                        <p:cTn id="13" dur="500" fill="hold"/>
                                        <p:tgtEl>
                                          <p:spTgt spid="15365"/>
                                        </p:tgtEl>
                                        <p:attrNameLst>
                                          <p:attrName>ppt_h</p:attrName>
                                        </p:attrNameLst>
                                      </p:cBhvr>
                                      <p:tavLst>
                                        <p:tav tm="0">
                                          <p:val>
                                            <p:fltVal val="0"/>
                                          </p:val>
                                        </p:tav>
                                        <p:tav tm="100000">
                                          <p:val>
                                            <p:strVal val="#ppt_h"/>
                                          </p:val>
                                        </p:tav>
                                      </p:tavLst>
                                    </p:anim>
                                    <p:animEffect>
                                      <p:cBhvr>
                                        <p:cTn id="14" dur="500"/>
                                        <p:tgtEl>
                                          <p:spTgt spid="15365"/>
                                        </p:tgtEl>
                                      </p:cBhvr>
                                    </p:animEffect>
                                  </p:childTnLst>
                                </p:cTn>
                              </p:par>
                            </p:childTnLst>
                          </p:cTn>
                        </p:par>
                        <p:par>
                          <p:cTn id="15" fill="hold" nodeType="afterGroup">
                            <p:stCondLst>
                              <p:cond delay="500"/>
                            </p:stCondLst>
                            <p:childTnLst>
                              <p:par>
                                <p:cTn id="16" presetID="52" presetClass="entr" presetSubtype="0" fill="hold" nodeType="afterEffect">
                                  <p:stCondLst>
                                    <p:cond delay="0"/>
                                  </p:stCondLst>
                                  <p:childTnLst>
                                    <p:set>
                                      <p:cBhvr>
                                        <p:cTn id="17" dur="1" fill="hold">
                                          <p:stCondLst>
                                            <p:cond delay="0"/>
                                          </p:stCondLst>
                                        </p:cTn>
                                        <p:tgtEl>
                                          <p:spTgt spid="15367"/>
                                        </p:tgtEl>
                                        <p:attrNameLst>
                                          <p:attrName>style.visibility</p:attrName>
                                        </p:attrNameLst>
                                      </p:cBhvr>
                                      <p:to>
                                        <p:strVal val="visible"/>
                                      </p:to>
                                    </p:set>
                                    <p:animScale>
                                      <p:cBhvr>
                                        <p:cTn id="18" dur="800" decel="50000" fill="hold">
                                          <p:stCondLst>
                                            <p:cond delay="0"/>
                                          </p:stCondLst>
                                        </p:cTn>
                                        <p:tgtEl>
                                          <p:spTgt spid="1536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19" dur="800" decel="50000" fill="hold">
                                          <p:stCondLst>
                                            <p:cond delay="0"/>
                                          </p:stCondLst>
                                        </p:cTn>
                                        <p:tgtEl>
                                          <p:spTgt spid="15367"/>
                                        </p:tgtEl>
                                        <p:attrNameLst>
                                          <p:attrName>ppt_x,ppt_y</p:attrName>
                                        </p:attrNameLst>
                                      </p:cBhvr>
                                      <p:rCtr x="0" y="0"/>
                                    </p:animMotion>
                                    <p:animEffect>
                                      <p:cBhvr>
                                        <p:cTn id="20" dur="800"/>
                                        <p:tgtEl>
                                          <p:spTgt spid="15367"/>
                                        </p:tgtEl>
                                      </p:cBhvr>
                                    </p:animEffect>
                                  </p:childTnLst>
                                </p:cTn>
                              </p:par>
                              <p:par>
                                <p:cTn id="21" presetID="55" presetClass="entr" presetSubtype="0" fill="hold" nodeType="withEffect">
                                  <p:stCondLst>
                                    <p:cond delay="0"/>
                                  </p:stCondLst>
                                  <p:childTnLst>
                                    <p:set>
                                      <p:cBhvr>
                                        <p:cTn id="22" dur="1" fill="hold">
                                          <p:stCondLst>
                                            <p:cond delay="0"/>
                                          </p:stCondLst>
                                        </p:cTn>
                                        <p:tgtEl>
                                          <p:spTgt spid="15367"/>
                                        </p:tgtEl>
                                        <p:attrNameLst>
                                          <p:attrName>style.visibility</p:attrName>
                                        </p:attrNameLst>
                                      </p:cBhvr>
                                      <p:to>
                                        <p:strVal val="visible"/>
                                      </p:to>
                                    </p:set>
                                    <p:anim calcmode="lin" valueType="num">
                                      <p:cBhvr>
                                        <p:cTn id="23" dur="1000" fill="hold"/>
                                        <p:tgtEl>
                                          <p:spTgt spid="15367"/>
                                        </p:tgtEl>
                                        <p:attrNameLst>
                                          <p:attrName>ppt_w</p:attrName>
                                        </p:attrNameLst>
                                      </p:cBhvr>
                                      <p:tavLst>
                                        <p:tav tm="0">
                                          <p:val>
                                            <p:strVal val="#ppt_w*0.70"/>
                                          </p:val>
                                        </p:tav>
                                        <p:tav tm="100000">
                                          <p:val>
                                            <p:strVal val="#ppt_w"/>
                                          </p:val>
                                        </p:tav>
                                      </p:tavLst>
                                    </p:anim>
                                    <p:anim calcmode="lin" valueType="num">
                                      <p:cBhvr>
                                        <p:cTn id="24" dur="1000" fill="hold"/>
                                        <p:tgtEl>
                                          <p:spTgt spid="15367"/>
                                        </p:tgtEl>
                                        <p:attrNameLst>
                                          <p:attrName>ppt_h</p:attrName>
                                        </p:attrNameLst>
                                      </p:cBhvr>
                                      <p:tavLst>
                                        <p:tav tm="0">
                                          <p:val>
                                            <p:strVal val="#ppt_h"/>
                                          </p:val>
                                        </p:tav>
                                        <p:tav tm="100000">
                                          <p:val>
                                            <p:strVal val="#ppt_h"/>
                                          </p:val>
                                        </p:tav>
                                      </p:tavLst>
                                    </p:anim>
                                    <p:animEffect>
                                      <p:cBhvr>
                                        <p:cTn id="25" dur="1000"/>
                                        <p:tgtEl>
                                          <p:spTgt spid="15367"/>
                                        </p:tgtEl>
                                      </p:cBhvr>
                                    </p:animEffect>
                                  </p:childTnLst>
                                </p:cTn>
                              </p:par>
                            </p:childTnLst>
                          </p:cTn>
                        </p:par>
                        <p:par>
                          <p:cTn id="26" fill="hold" nodeType="afterGroup">
                            <p:stCondLst>
                              <p:cond delay="1500"/>
                            </p:stCondLst>
                            <p:childTnLst>
                              <p:par>
                                <p:cTn id="27" presetID="31" presetClass="entr" presetSubtype="0" fill="hold" nodeType="afterEffect">
                                  <p:stCondLst>
                                    <p:cond delay="0"/>
                                  </p:stCondLst>
                                  <p:childTnLst>
                                    <p:set>
                                      <p:cBhvr>
                                        <p:cTn id="28" dur="1" fill="hold">
                                          <p:stCondLst>
                                            <p:cond delay="0"/>
                                          </p:stCondLst>
                                        </p:cTn>
                                        <p:tgtEl>
                                          <p:spTgt spid="15371"/>
                                        </p:tgtEl>
                                        <p:attrNameLst>
                                          <p:attrName>style.visibility</p:attrName>
                                        </p:attrNameLst>
                                      </p:cBhvr>
                                      <p:to>
                                        <p:strVal val="visible"/>
                                      </p:to>
                                    </p:set>
                                    <p:anim calcmode="lin" valueType="num">
                                      <p:cBhvr>
                                        <p:cTn id="29" dur="500" fill="hold"/>
                                        <p:tgtEl>
                                          <p:spTgt spid="15371"/>
                                        </p:tgtEl>
                                        <p:attrNameLst>
                                          <p:attrName>ppt_w</p:attrName>
                                        </p:attrNameLst>
                                      </p:cBhvr>
                                      <p:tavLst>
                                        <p:tav tm="0">
                                          <p:val>
                                            <p:fltVal val="0"/>
                                          </p:val>
                                        </p:tav>
                                        <p:tav tm="100000">
                                          <p:val>
                                            <p:strVal val="#ppt_w"/>
                                          </p:val>
                                        </p:tav>
                                      </p:tavLst>
                                    </p:anim>
                                    <p:anim calcmode="lin" valueType="num">
                                      <p:cBhvr>
                                        <p:cTn id="30" dur="500" fill="hold"/>
                                        <p:tgtEl>
                                          <p:spTgt spid="15371"/>
                                        </p:tgtEl>
                                        <p:attrNameLst>
                                          <p:attrName>ppt_h</p:attrName>
                                        </p:attrNameLst>
                                      </p:cBhvr>
                                      <p:tavLst>
                                        <p:tav tm="0">
                                          <p:val>
                                            <p:fltVal val="0"/>
                                          </p:val>
                                        </p:tav>
                                        <p:tav tm="100000">
                                          <p:val>
                                            <p:strVal val="#ppt_h"/>
                                          </p:val>
                                        </p:tav>
                                      </p:tavLst>
                                    </p:anim>
                                    <p:anim calcmode="lin" valueType="num">
                                      <p:cBhvr>
                                        <p:cTn id="31" dur="500" fill="hold"/>
                                        <p:tgtEl>
                                          <p:spTgt spid="15371"/>
                                        </p:tgtEl>
                                        <p:attrNameLst>
                                          <p:attrName>style.rotation</p:attrName>
                                        </p:attrNameLst>
                                      </p:cBhvr>
                                      <p:tavLst>
                                        <p:tav tm="0">
                                          <p:val>
                                            <p:fltVal val="90"/>
                                          </p:val>
                                        </p:tav>
                                        <p:tav tm="100000">
                                          <p:val>
                                            <p:fltVal val="0"/>
                                          </p:val>
                                        </p:tav>
                                      </p:tavLst>
                                    </p:anim>
                                    <p:animEffect>
                                      <p:cBhvr>
                                        <p:cTn id="32" dur="500"/>
                                        <p:tgtEl>
                                          <p:spTgt spid="15371"/>
                                        </p:tgtEl>
                                      </p:cBhvr>
                                    </p:animEffect>
                                  </p:childTnLst>
                                </p:cTn>
                              </p:par>
                            </p:childTnLst>
                          </p:cTn>
                        </p:par>
                        <p:par>
                          <p:cTn id="33" fill="hold" nodeType="afterGroup">
                            <p:stCondLst>
                              <p:cond delay="2000"/>
                            </p:stCondLst>
                            <p:childTnLst>
                              <p:par>
                                <p:cTn id="34" presetID="56" presetClass="entr" presetSubtype="0" fill="hold" grpId="0" nodeType="afterEffect">
                                  <p:stCondLst>
                                    <p:cond delay="0"/>
                                  </p:stCondLst>
                                  <p:iterate type="lt">
                                    <p:tmPct val="10000"/>
                                  </p:iterate>
                                  <p:childTnLst>
                                    <p:set>
                                      <p:cBhvr>
                                        <p:cTn id="35" dur="1" fill="hold">
                                          <p:stCondLst>
                                            <p:cond delay="0"/>
                                          </p:stCondLst>
                                        </p:cTn>
                                        <p:tgtEl>
                                          <p:spTgt spid="15374"/>
                                        </p:tgtEl>
                                        <p:attrNameLst>
                                          <p:attrName>style.visibility</p:attrName>
                                        </p:attrNameLst>
                                      </p:cBhvr>
                                      <p:to>
                                        <p:strVal val="visible"/>
                                      </p:to>
                                    </p:set>
                                    <p:anim by="(-#ppt_w*2)" calcmode="lin" valueType="num">
                                      <p:cBhvr rctx="PPT">
                                        <p:cTn id="36" dur="250" autoRev="1" fill="hold">
                                          <p:stCondLst>
                                            <p:cond delay="0"/>
                                          </p:stCondLst>
                                        </p:cTn>
                                        <p:tgtEl>
                                          <p:spTgt spid="15374"/>
                                        </p:tgtEl>
                                        <p:attrNameLst>
                                          <p:attrName>ppt_w</p:attrName>
                                        </p:attrNameLst>
                                      </p:cBhvr>
                                    </p:anim>
                                    <p:anim by="(#ppt_w*0.50)" calcmode="lin" valueType="num">
                                      <p:cBhvr>
                                        <p:cTn id="37" dur="250" decel="50000" autoRev="1" fill="hold">
                                          <p:stCondLst>
                                            <p:cond delay="0"/>
                                          </p:stCondLst>
                                        </p:cTn>
                                        <p:tgtEl>
                                          <p:spTgt spid="15374"/>
                                        </p:tgtEl>
                                        <p:attrNameLst>
                                          <p:attrName>ppt_x</p:attrName>
                                        </p:attrNameLst>
                                      </p:cBhvr>
                                    </p:anim>
                                    <p:anim to="(#ppt_y)" calcmode="lin" valueType="num">
                                      <p:cBhvr>
                                        <p:cTn id="38" dur="500" fill="hold">
                                          <p:stCondLst>
                                            <p:cond delay="0"/>
                                          </p:stCondLst>
                                        </p:cTn>
                                        <p:tgtEl>
                                          <p:spTgt spid="15374"/>
                                        </p:tgtEl>
                                        <p:attrNameLst>
                                          <p:attrName>ppt_y</p:attrName>
                                        </p:attrNameLst>
                                      </p:cBhvr>
                                    </p:anim>
                                    <p:animRot by="21600000">
                                      <p:cBhvr>
                                        <p:cTn id="39" dur="500" fill="hold">
                                          <p:stCondLst>
                                            <p:cond delay="0"/>
                                          </p:stCondLst>
                                        </p:cTn>
                                        <p:tgtEl>
                                          <p:spTgt spid="1537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4" grpId="0" bldLvl="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b="13325"/>
          <a:stretch/>
        </p:blipFill>
        <p:spPr>
          <a:xfrm>
            <a:off x="1380251" y="2404107"/>
            <a:ext cx="1315125" cy="2697569"/>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4408" y="2730574"/>
            <a:ext cx="935063" cy="2383703"/>
          </a:xfrm>
          <a:prstGeom prst="rect">
            <a:avLst/>
          </a:prstGeom>
        </p:spPr>
      </p:pic>
      <p:sp>
        <p:nvSpPr>
          <p:cNvPr id="9" name="TextBox 8"/>
          <p:cNvSpPr txBox="1"/>
          <p:nvPr/>
        </p:nvSpPr>
        <p:spPr>
          <a:xfrm>
            <a:off x="2466123" y="3147814"/>
            <a:ext cx="1097765" cy="461665"/>
          </a:xfrm>
          <a:prstGeom prst="rect">
            <a:avLst/>
          </a:prstGeom>
          <a:noFill/>
        </p:spPr>
        <p:txBody>
          <a:bodyPr vert="horz" wrap="square" rtlCol="0">
            <a:spAutoFit/>
          </a:bodyPr>
          <a:lstStyle/>
          <a:p>
            <a:pPr algn="ctr"/>
            <a:r>
              <a:rPr lang="zh-CN" altLang="en-US" sz="1200" dirty="0">
                <a:latin typeface="微软雅黑" pitchFamily="34" charset="-122"/>
                <a:ea typeface="微软雅黑" pitchFamily="34" charset="-122"/>
              </a:rPr>
              <a:t>公交车广告</a:t>
            </a:r>
            <a:r>
              <a:rPr lang="en-US" altLang="zh-CN" sz="1200" dirty="0">
                <a:latin typeface="微软雅黑" pitchFamily="34" charset="-122"/>
                <a:ea typeface="微软雅黑" pitchFamily="34" charset="-122"/>
              </a:rPr>
              <a:t>202</a:t>
            </a:r>
            <a:r>
              <a:rPr lang="zh-CN" altLang="en-US" sz="1200" dirty="0">
                <a:latin typeface="微软雅黑" pitchFamily="34" charset="-122"/>
                <a:ea typeface="微软雅黑" pitchFamily="34" charset="-122"/>
              </a:rPr>
              <a:t>块</a:t>
            </a:r>
          </a:p>
        </p:txBody>
      </p:sp>
      <p:sp>
        <p:nvSpPr>
          <p:cNvPr id="10" name="TextBox 9"/>
          <p:cNvSpPr txBox="1"/>
          <p:nvPr/>
        </p:nvSpPr>
        <p:spPr>
          <a:xfrm>
            <a:off x="3711646" y="2772965"/>
            <a:ext cx="1195913" cy="461665"/>
          </a:xfrm>
          <a:prstGeom prst="rect">
            <a:avLst/>
          </a:prstGeom>
          <a:noFill/>
        </p:spPr>
        <p:txBody>
          <a:bodyPr vert="horz" wrap="square" rtlCol="0">
            <a:spAutoFit/>
          </a:bodyPr>
          <a:lstStyle/>
          <a:p>
            <a:pPr algn="ctr"/>
            <a:r>
              <a:rPr lang="zh-CN" altLang="en-US" sz="1200" dirty="0">
                <a:latin typeface="微软雅黑" pitchFamily="34" charset="-122"/>
                <a:ea typeface="微软雅黑" pitchFamily="34" charset="-122"/>
              </a:rPr>
              <a:t>地铁视频推广</a:t>
            </a:r>
            <a:endParaRPr lang="en-US" altLang="zh-CN" sz="1200" dirty="0">
              <a:latin typeface="微软雅黑" pitchFamily="34" charset="-122"/>
              <a:ea typeface="微软雅黑" pitchFamily="34" charset="-122"/>
            </a:endParaRPr>
          </a:p>
          <a:p>
            <a:pPr algn="ctr"/>
            <a:r>
              <a:rPr lang="en-US" altLang="zh-CN" sz="1200" dirty="0">
                <a:latin typeface="微软雅黑" pitchFamily="34" charset="-122"/>
                <a:ea typeface="微软雅黑" pitchFamily="34" charset="-122"/>
              </a:rPr>
              <a:t>3000</a:t>
            </a:r>
            <a:r>
              <a:rPr lang="zh-CN" altLang="en-US" sz="1200" dirty="0">
                <a:latin typeface="微软雅黑" pitchFamily="34" charset="-122"/>
                <a:ea typeface="微软雅黑" pitchFamily="34" charset="-122"/>
              </a:rPr>
              <a:t>台</a:t>
            </a:r>
          </a:p>
        </p:txBody>
      </p:sp>
      <p:sp>
        <p:nvSpPr>
          <p:cNvPr id="11" name="TextBox 10"/>
          <p:cNvSpPr txBox="1"/>
          <p:nvPr/>
        </p:nvSpPr>
        <p:spPr>
          <a:xfrm>
            <a:off x="4907560" y="2499742"/>
            <a:ext cx="1248616" cy="461665"/>
          </a:xfrm>
          <a:prstGeom prst="rect">
            <a:avLst/>
          </a:prstGeom>
          <a:noFill/>
        </p:spPr>
        <p:txBody>
          <a:bodyPr vert="horz" wrap="square" rtlCol="0">
            <a:spAutoFit/>
          </a:bodyPr>
          <a:lstStyle/>
          <a:p>
            <a:pPr algn="ctr"/>
            <a:r>
              <a:rPr lang="zh-CN" altLang="en-US" sz="1200" dirty="0">
                <a:latin typeface="微软雅黑" pitchFamily="34" charset="-122"/>
                <a:ea typeface="微软雅黑" pitchFamily="34" charset="-122"/>
              </a:rPr>
              <a:t>大型楼体广告位</a:t>
            </a:r>
            <a:r>
              <a:rPr lang="en-US" altLang="zh-CN" sz="1200" dirty="0">
                <a:latin typeface="微软雅黑" pitchFamily="34" charset="-122"/>
                <a:ea typeface="微软雅黑" pitchFamily="34" charset="-122"/>
              </a:rPr>
              <a:t>102</a:t>
            </a:r>
            <a:r>
              <a:rPr lang="zh-CN" altLang="en-US" sz="1200" dirty="0">
                <a:latin typeface="微软雅黑" pitchFamily="34" charset="-122"/>
                <a:ea typeface="微软雅黑" pitchFamily="34" charset="-122"/>
              </a:rPr>
              <a:t>块</a:t>
            </a:r>
          </a:p>
        </p:txBody>
      </p:sp>
      <p:sp>
        <p:nvSpPr>
          <p:cNvPr id="12" name="TextBox 11"/>
          <p:cNvSpPr txBox="1"/>
          <p:nvPr/>
        </p:nvSpPr>
        <p:spPr>
          <a:xfrm>
            <a:off x="6276339" y="2686149"/>
            <a:ext cx="1031965" cy="461665"/>
          </a:xfrm>
          <a:prstGeom prst="rect">
            <a:avLst/>
          </a:prstGeom>
          <a:noFill/>
        </p:spPr>
        <p:txBody>
          <a:bodyPr vert="horz" wrap="square" rtlCol="0">
            <a:spAutoFit/>
          </a:bodyPr>
          <a:lstStyle/>
          <a:p>
            <a:pPr algn="ctr"/>
            <a:r>
              <a:rPr lang="zh-CN" altLang="en-US" sz="1200" dirty="0">
                <a:latin typeface="微软雅黑" pitchFamily="34" charset="-122"/>
                <a:ea typeface="微软雅黑" pitchFamily="34" charset="-122"/>
              </a:rPr>
              <a:t>公交站牌广告位</a:t>
            </a:r>
            <a:r>
              <a:rPr lang="en-US" altLang="zh-CN" sz="1200" dirty="0">
                <a:latin typeface="微软雅黑" pitchFamily="34" charset="-122"/>
                <a:ea typeface="微软雅黑" pitchFamily="34" charset="-122"/>
              </a:rPr>
              <a:t>46</a:t>
            </a:r>
            <a:r>
              <a:rPr lang="zh-CN" altLang="en-US" sz="1200" dirty="0">
                <a:latin typeface="微软雅黑" pitchFamily="34" charset="-122"/>
                <a:ea typeface="微软雅黑" pitchFamily="34" charset="-122"/>
              </a:rPr>
              <a:t>个</a:t>
            </a:r>
          </a:p>
        </p:txBody>
      </p:sp>
      <p:sp>
        <p:nvSpPr>
          <p:cNvPr id="13" name="TextBox 12"/>
          <p:cNvSpPr txBox="1"/>
          <p:nvPr/>
        </p:nvSpPr>
        <p:spPr>
          <a:xfrm>
            <a:off x="7356923" y="3385904"/>
            <a:ext cx="1055353" cy="461665"/>
          </a:xfrm>
          <a:prstGeom prst="rect">
            <a:avLst/>
          </a:prstGeom>
          <a:noFill/>
        </p:spPr>
        <p:txBody>
          <a:bodyPr vert="horz" wrap="square" rtlCol="0">
            <a:spAutoFit/>
          </a:bodyPr>
          <a:lstStyle/>
          <a:p>
            <a:pPr algn="ctr"/>
            <a:r>
              <a:rPr lang="zh-CN" altLang="en-US" sz="1200" dirty="0">
                <a:latin typeface="微软雅黑" pitchFamily="34" charset="-122"/>
                <a:ea typeface="微软雅黑" pitchFamily="34" charset="-122"/>
              </a:rPr>
              <a:t>机场媒体广告</a:t>
            </a:r>
            <a:r>
              <a:rPr lang="en-US" altLang="zh-CN" sz="1200" dirty="0">
                <a:latin typeface="微软雅黑" pitchFamily="34" charset="-122"/>
                <a:ea typeface="微软雅黑" pitchFamily="34" charset="-122"/>
              </a:rPr>
              <a:t>78</a:t>
            </a:r>
            <a:r>
              <a:rPr lang="zh-CN" altLang="en-US" sz="1200" dirty="0">
                <a:latin typeface="微软雅黑" pitchFamily="34" charset="-122"/>
                <a:ea typeface="微软雅黑" pitchFamily="34" charset="-122"/>
              </a:rPr>
              <a:t>个</a:t>
            </a:r>
          </a:p>
        </p:txBody>
      </p:sp>
      <p:sp>
        <p:nvSpPr>
          <p:cNvPr id="14" name="TextBox 13"/>
          <p:cNvSpPr txBox="1"/>
          <p:nvPr/>
        </p:nvSpPr>
        <p:spPr>
          <a:xfrm>
            <a:off x="3216968" y="4069994"/>
            <a:ext cx="4487644" cy="692497"/>
          </a:xfrm>
          <a:prstGeom prst="rect">
            <a:avLst/>
          </a:prstGeom>
          <a:noFill/>
        </p:spPr>
        <p:txBody>
          <a:bodyPr wrap="square" lIns="0" tIns="0" rIns="0" bIns="0" rtlCol="0">
            <a:spAutoFit/>
          </a:bodyPr>
          <a:lstStyle/>
          <a:p>
            <a:pPr algn="just">
              <a:lnSpc>
                <a:spcPct val="150000"/>
              </a:lnSpc>
            </a:pPr>
            <a:r>
              <a:rPr lang="zh-CN" altLang="en-US" sz="1000" dirty="0">
                <a:latin typeface="微软雅黑 Light" pitchFamily="34" charset="-122"/>
                <a:ea typeface="微软雅黑 Light" pitchFamily="34" charset="-122"/>
              </a:rPr>
              <a:t>点击输入简要文字内容，文字内容需概括精炼，不用多余的文字修饰，言简意赅的说明分项内容。点击输入简要文字内容，文字内容需概括精炼，不用多余的文字修饰，言简意赅的说明分项内容</a:t>
            </a:r>
            <a:r>
              <a:rPr lang="en-US" altLang="zh-CN" sz="1000" dirty="0">
                <a:latin typeface="微软雅黑 Light" pitchFamily="34" charset="-122"/>
                <a:ea typeface="微软雅黑 Light" pitchFamily="34" charset="-122"/>
              </a:rPr>
              <a:t>……</a:t>
            </a:r>
          </a:p>
        </p:txBody>
      </p:sp>
      <p:sp>
        <p:nvSpPr>
          <p:cNvPr id="15" name="Freeform 5"/>
          <p:cNvSpPr>
            <a:spLocks/>
          </p:cNvSpPr>
          <p:nvPr/>
        </p:nvSpPr>
        <p:spPr bwMode="auto">
          <a:xfrm>
            <a:off x="2911400" y="4074629"/>
            <a:ext cx="177720" cy="729369"/>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ea typeface="微软雅黑" pitchFamily="34" charset="-122"/>
            </a:endParaRPr>
          </a:p>
        </p:txBody>
      </p:sp>
      <p:sp>
        <p:nvSpPr>
          <p:cNvPr id="16" name="Freeform 5"/>
          <p:cNvSpPr>
            <a:spLocks/>
          </p:cNvSpPr>
          <p:nvPr/>
        </p:nvSpPr>
        <p:spPr bwMode="auto">
          <a:xfrm flipH="1">
            <a:off x="7850664" y="4033122"/>
            <a:ext cx="177720" cy="729369"/>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ea typeface="微软雅黑" pitchFamily="34" charset="-122"/>
            </a:endParaRPr>
          </a:p>
        </p:txBody>
      </p:sp>
      <p:grpSp>
        <p:nvGrpSpPr>
          <p:cNvPr id="24" name="组合 23"/>
          <p:cNvGrpSpPr/>
          <p:nvPr/>
        </p:nvGrpSpPr>
        <p:grpSpPr>
          <a:xfrm>
            <a:off x="2483768" y="1932210"/>
            <a:ext cx="1071588" cy="1071588"/>
            <a:chOff x="792868" y="618113"/>
            <a:chExt cx="1314008" cy="1314008"/>
          </a:xfrm>
        </p:grpSpPr>
        <p:grpSp>
          <p:nvGrpSpPr>
            <p:cNvPr id="20" name="组合 19"/>
            <p:cNvGrpSpPr/>
            <p:nvPr/>
          </p:nvGrpSpPr>
          <p:grpSpPr>
            <a:xfrm>
              <a:off x="792868" y="618113"/>
              <a:ext cx="1314008" cy="1314008"/>
              <a:chOff x="304800" y="673100"/>
              <a:chExt cx="4000500" cy="4000500"/>
            </a:xfrm>
            <a:effectLst>
              <a:outerShdw blurRad="444500" dist="254000" dir="8100000" algn="tr" rotWithShape="0">
                <a:prstClr val="black">
                  <a:alpha val="50000"/>
                </a:prstClr>
              </a:outerShdw>
            </a:effectLst>
          </p:grpSpPr>
          <p:sp>
            <p:nvSpPr>
              <p:cNvPr id="21" name="同心圆 2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椭圆 2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椭圆 22"/>
            <p:cNvSpPr/>
            <p:nvPr/>
          </p:nvSpPr>
          <p:spPr>
            <a:xfrm>
              <a:off x="859391" y="680166"/>
              <a:ext cx="1188000" cy="1188000"/>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3716436" y="1500162"/>
            <a:ext cx="1071588" cy="1071588"/>
            <a:chOff x="792868" y="618113"/>
            <a:chExt cx="1314008" cy="1314008"/>
          </a:xfrm>
        </p:grpSpPr>
        <p:grpSp>
          <p:nvGrpSpPr>
            <p:cNvPr id="36" name="组合 35"/>
            <p:cNvGrpSpPr/>
            <p:nvPr/>
          </p:nvGrpSpPr>
          <p:grpSpPr>
            <a:xfrm>
              <a:off x="792868" y="618113"/>
              <a:ext cx="1314008" cy="1314008"/>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椭圆 3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椭圆 36"/>
            <p:cNvSpPr/>
            <p:nvPr/>
          </p:nvSpPr>
          <p:spPr>
            <a:xfrm>
              <a:off x="859391" y="680166"/>
              <a:ext cx="1188000" cy="1188000"/>
            </a:xfrm>
            <a:prstGeom prst="ellipse">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a:off x="5012580" y="1302002"/>
            <a:ext cx="1071588" cy="1071588"/>
            <a:chOff x="792868" y="618113"/>
            <a:chExt cx="1314008" cy="1314008"/>
          </a:xfrm>
        </p:grpSpPr>
        <p:grpSp>
          <p:nvGrpSpPr>
            <p:cNvPr id="41" name="组合 40"/>
            <p:cNvGrpSpPr/>
            <p:nvPr/>
          </p:nvGrpSpPr>
          <p:grpSpPr>
            <a:xfrm>
              <a:off x="792868" y="618113"/>
              <a:ext cx="1314008" cy="1314008"/>
              <a:chOff x="304800" y="673100"/>
              <a:chExt cx="4000500" cy="4000500"/>
            </a:xfrm>
            <a:effectLst>
              <a:outerShdw blurRad="444500" dist="254000" dir="8100000" algn="tr" rotWithShape="0">
                <a:prstClr val="black">
                  <a:alpha val="50000"/>
                </a:prstClr>
              </a:outerShdw>
            </a:effectLst>
          </p:grpSpPr>
          <p:sp>
            <p:nvSpPr>
              <p:cNvPr id="43" name="同心圆 4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椭圆 4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椭圆 41"/>
            <p:cNvSpPr/>
            <p:nvPr/>
          </p:nvSpPr>
          <p:spPr>
            <a:xfrm>
              <a:off x="859391" y="680166"/>
              <a:ext cx="1188000" cy="1188000"/>
            </a:xfrm>
            <a:prstGeom prst="ellipse">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p:nvGrpSpPr>
        <p:grpSpPr>
          <a:xfrm>
            <a:off x="6308724" y="1500162"/>
            <a:ext cx="1071588" cy="1071588"/>
            <a:chOff x="792868" y="618113"/>
            <a:chExt cx="1314008" cy="1314008"/>
          </a:xfrm>
        </p:grpSpPr>
        <p:grpSp>
          <p:nvGrpSpPr>
            <p:cNvPr id="46" name="组合 45"/>
            <p:cNvGrpSpPr/>
            <p:nvPr/>
          </p:nvGrpSpPr>
          <p:grpSpPr>
            <a:xfrm>
              <a:off x="792868" y="618113"/>
              <a:ext cx="1314008" cy="1314008"/>
              <a:chOff x="304800" y="673100"/>
              <a:chExt cx="4000500" cy="4000500"/>
            </a:xfrm>
            <a:effectLst>
              <a:outerShdw blurRad="444500" dist="254000" dir="8100000" algn="tr" rotWithShape="0">
                <a:prstClr val="black">
                  <a:alpha val="50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9" name="椭圆 4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椭圆 46"/>
            <p:cNvSpPr/>
            <p:nvPr/>
          </p:nvSpPr>
          <p:spPr>
            <a:xfrm>
              <a:off x="859391" y="680166"/>
              <a:ext cx="1188000" cy="1188000"/>
            </a:xfrm>
            <a:prstGeom prst="ellipse">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p:cNvGrpSpPr/>
          <p:nvPr/>
        </p:nvGrpSpPr>
        <p:grpSpPr>
          <a:xfrm>
            <a:off x="7322755" y="2220242"/>
            <a:ext cx="1071588" cy="1071588"/>
            <a:chOff x="792868" y="618113"/>
            <a:chExt cx="1314008" cy="1314008"/>
          </a:xfrm>
        </p:grpSpPr>
        <p:grpSp>
          <p:nvGrpSpPr>
            <p:cNvPr id="51" name="组合 50"/>
            <p:cNvGrpSpPr/>
            <p:nvPr/>
          </p:nvGrpSpPr>
          <p:grpSpPr>
            <a:xfrm>
              <a:off x="792868" y="618113"/>
              <a:ext cx="1314008" cy="1314008"/>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椭圆 51"/>
            <p:cNvSpPr/>
            <p:nvPr/>
          </p:nvSpPr>
          <p:spPr>
            <a:xfrm>
              <a:off x="859391" y="680166"/>
              <a:ext cx="1188000" cy="1188000"/>
            </a:xfrm>
            <a:prstGeom prst="ellipse">
              <a:avLst/>
            </a:prstGeom>
            <a:blipFill>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TextBox 55"/>
          <p:cNvSpPr txBox="1"/>
          <p:nvPr/>
        </p:nvSpPr>
        <p:spPr>
          <a:xfrm>
            <a:off x="3563887" y="267494"/>
            <a:ext cx="3228433" cy="553998"/>
          </a:xfrm>
          <a:prstGeom prst="rect">
            <a:avLst/>
          </a:prstGeom>
          <a:noFill/>
        </p:spPr>
        <p:txBody>
          <a:bodyPr wrap="square" lIns="0" tIns="0" rIns="0" bIns="0" rtlCol="0">
            <a:spAutoFit/>
          </a:bodyPr>
          <a:lstStyle/>
          <a:p>
            <a:pPr algn="ctr"/>
            <a:r>
              <a:rPr lang="zh-CN" altLang="en-US" sz="3600" b="1" dirty="0">
                <a:latin typeface="微软雅黑" pitchFamily="34" charset="-122"/>
                <a:ea typeface="微软雅黑" pitchFamily="34" charset="-122"/>
              </a:rPr>
              <a:t>自有资源</a:t>
            </a:r>
            <a:endParaRPr lang="zh-CN" altLang="en-US" sz="1400" dirty="0">
              <a:latin typeface="微软雅黑" pitchFamily="34" charset="-122"/>
              <a:ea typeface="微软雅黑" pitchFamily="34" charset="-122"/>
            </a:endParaRPr>
          </a:p>
        </p:txBody>
      </p:sp>
      <p:sp>
        <p:nvSpPr>
          <p:cNvPr id="55" name="矩形 54"/>
          <p:cNvSpPr/>
          <p:nvPr/>
        </p:nvSpPr>
        <p:spPr>
          <a:xfrm>
            <a:off x="539552" y="51470"/>
            <a:ext cx="648072" cy="5040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96858999"/>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accel="50000" decel="50000" fill="hold" nodeType="withEffect">
                                      <p:stCondLst>
                                        <p:cond delay="0"/>
                                      </p:stCondLst>
                                      <p:childTnLst>
                                        <p:animMotion origin="layout" path="M 0 0 L 0.25 0 E" pathEditMode="relative" ptsTypes="">
                                          <p:cBhvr>
                                            <p:cTn id="9" dur="2000" spd="-100000" fill="hold"/>
                                            <p:tgtEl>
                                              <p:spTgt spid="2"/>
                                            </p:tgtEl>
                                            <p:attrNameLst>
                                              <p:attrName>ppt_x</p:attrName>
                                              <p:attrName>ppt_y</p:attrName>
                                            </p:attrNameLst>
                                          </p:cBhvr>
                                        </p:animMotion>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63" presetClass="path" presetSubtype="0" accel="50000" decel="50000" fill="hold" nodeType="withEffect">
                                      <p:stCondLst>
                                        <p:cond delay="0"/>
                                      </p:stCondLst>
                                      <p:childTnLst>
                                        <p:animMotion origin="layout" path="M 4.41264E-6 3.7037E-6 L -0.2862 -0.00324 " pathEditMode="relative" rAng="0" ptsTypes="AA">
                                          <p:cBhvr>
                                            <p:cTn id="14" dur="2000" spd="-100000" fill="hold"/>
                                            <p:tgtEl>
                                              <p:spTgt spid="3"/>
                                            </p:tgtEl>
                                            <p:attrNameLst>
                                              <p:attrName>ppt_x</p:attrName>
                                              <p:attrName>ppt_y</p:attrName>
                                            </p:attrNameLst>
                                          </p:cBhvr>
                                          <p:rCtr x="-14310" y="-162"/>
                                        </p:animMotion>
                                      </p:childTnLst>
                                    </p:cTn>
                                  </p:par>
                                </p:childTnLst>
                              </p:cTn>
                            </p:par>
                            <p:par>
                              <p:cTn id="15" fill="hold">
                                <p:stCondLst>
                                  <p:cond delay="2000"/>
                                </p:stCondLst>
                                <p:childTnLst>
                                  <p:par>
                                    <p:cTn id="16" presetID="1" presetClass="entr" presetSubtype="0" fill="hold" nodeType="afterEffect">
                                      <p:stCondLst>
                                        <p:cond delay="0"/>
                                      </p:stCondLst>
                                      <p:childTnLst>
                                        <p:set>
                                          <p:cBhvr>
                                            <p:cTn id="17" dur="1" fill="hold">
                                              <p:stCondLst>
                                                <p:cond delay="0"/>
                                              </p:stCondLst>
                                            </p:cTn>
                                            <p:tgtEl>
                                              <p:spTgt spid="24"/>
                                            </p:tgtEl>
                                            <p:attrNameLst>
                                              <p:attrName>style.visibility</p:attrName>
                                            </p:attrNameLst>
                                          </p:cBhvr>
                                          <p:to>
                                            <p:strVal val="visible"/>
                                          </p:to>
                                        </p:set>
                                      </p:childTnLst>
                                    </p:cTn>
                                  </p:par>
                                  <p:par>
                                    <p:cTn id="18" presetID="49" presetClass="path" presetSubtype="0" accel="50000" fill="hold" nodeType="withEffect">
                                      <p:stCondLst>
                                        <p:cond delay="0"/>
                                      </p:stCondLst>
                                      <p:childTnLst>
                                        <p:animMotion origin="layout" path="M -1.66667E-6 -1.95619E-6 L 0.31771 0.73033 " pathEditMode="relative" rAng="0" ptsTypes="AA">
                                          <p:cBhvr>
                                            <p:cTn id="19" dur="600" spd="-100000" fill="hold"/>
                                            <p:tgtEl>
                                              <p:spTgt spid="24"/>
                                            </p:tgtEl>
                                            <p:attrNameLst>
                                              <p:attrName>ppt_x</p:attrName>
                                              <p:attrName>ppt_y</p:attrName>
                                            </p:attrNameLst>
                                          </p:cBhvr>
                                          <p:rCtr x="15885" y="36501"/>
                                        </p:animMotion>
                                      </p:childTnLst>
                                    </p:cTn>
                                  </p:par>
                                  <p:par>
                                    <p:cTn id="20" presetID="1" presetClass="entr" presetSubtype="0" fill="hold" nodeType="withEffect">
                                      <p:stCondLst>
                                        <p:cond delay="200"/>
                                      </p:stCondLst>
                                      <p:childTnLst>
                                        <p:set>
                                          <p:cBhvr>
                                            <p:cTn id="21" dur="1" fill="hold">
                                              <p:stCondLst>
                                                <p:cond delay="0"/>
                                              </p:stCondLst>
                                            </p:cTn>
                                            <p:tgtEl>
                                              <p:spTgt spid="35"/>
                                            </p:tgtEl>
                                            <p:attrNameLst>
                                              <p:attrName>style.visibility</p:attrName>
                                            </p:attrNameLst>
                                          </p:cBhvr>
                                          <p:to>
                                            <p:strVal val="visible"/>
                                          </p:to>
                                        </p:set>
                                      </p:childTnLst>
                                    </p:cTn>
                                  </p:par>
                                  <p:par>
                                    <p:cTn id="22" presetID="49" presetClass="path" presetSubtype="0" accel="50000" fill="hold" nodeType="withEffect">
                                      <p:stCondLst>
                                        <p:cond delay="200"/>
                                      </p:stCondLst>
                                      <p:childTnLst>
                                        <p:animMotion origin="layout" path="M 1.38889E-6 3.45679E-6 L 0.17066 0.86913 " pathEditMode="relative" rAng="0" ptsTypes="AA">
                                          <p:cBhvr>
                                            <p:cTn id="23" dur="600" spd="-100000" fill="hold"/>
                                            <p:tgtEl>
                                              <p:spTgt spid="35"/>
                                            </p:tgtEl>
                                            <p:attrNameLst>
                                              <p:attrName>ppt_x</p:attrName>
                                              <p:attrName>ppt_y</p:attrName>
                                            </p:attrNameLst>
                                          </p:cBhvr>
                                          <p:rCtr x="8524" y="43457"/>
                                        </p:animMotion>
                                      </p:childTnLst>
                                    </p:cTn>
                                  </p:par>
                                  <p:par>
                                    <p:cTn id="24" presetID="1" presetClass="entr" presetSubtype="0" fill="hold" nodeType="withEffect">
                                      <p:stCondLst>
                                        <p:cond delay="400"/>
                                      </p:stCondLst>
                                      <p:childTnLst>
                                        <p:set>
                                          <p:cBhvr>
                                            <p:cTn id="25" dur="1" fill="hold">
                                              <p:stCondLst>
                                                <p:cond delay="0"/>
                                              </p:stCondLst>
                                            </p:cTn>
                                            <p:tgtEl>
                                              <p:spTgt spid="40"/>
                                            </p:tgtEl>
                                            <p:attrNameLst>
                                              <p:attrName>style.visibility</p:attrName>
                                            </p:attrNameLst>
                                          </p:cBhvr>
                                          <p:to>
                                            <p:strVal val="visible"/>
                                          </p:to>
                                        </p:set>
                                      </p:childTnLst>
                                    </p:cTn>
                                  </p:par>
                                  <p:par>
                                    <p:cTn id="26" presetID="49" presetClass="path" presetSubtype="0" accel="50000" fill="hold" nodeType="withEffect">
                                      <p:stCondLst>
                                        <p:cond delay="400"/>
                                      </p:stCondLst>
                                      <p:childTnLst>
                                        <p:animMotion origin="layout" path="M 0 2.00555E-6 L 0 0.88121 " pathEditMode="relative" rAng="0" ptsTypes="AA">
                                          <p:cBhvr>
                                            <p:cTn id="27" dur="600" spd="-100000" fill="hold"/>
                                            <p:tgtEl>
                                              <p:spTgt spid="40"/>
                                            </p:tgtEl>
                                            <p:attrNameLst>
                                              <p:attrName>ppt_x</p:attrName>
                                              <p:attrName>ppt_y</p:attrName>
                                            </p:attrNameLst>
                                          </p:cBhvr>
                                          <p:rCtr x="0" y="44060"/>
                                        </p:animMotion>
                                      </p:childTnLst>
                                    </p:cTn>
                                  </p:par>
                                  <p:par>
                                    <p:cTn id="28" presetID="1" presetClass="entr" presetSubtype="0" fill="hold" nodeType="withEffect">
                                      <p:stCondLst>
                                        <p:cond delay="600"/>
                                      </p:stCondLst>
                                      <p:childTnLst>
                                        <p:set>
                                          <p:cBhvr>
                                            <p:cTn id="29" dur="1" fill="hold">
                                              <p:stCondLst>
                                                <p:cond delay="0"/>
                                              </p:stCondLst>
                                            </p:cTn>
                                            <p:tgtEl>
                                              <p:spTgt spid="45"/>
                                            </p:tgtEl>
                                            <p:attrNameLst>
                                              <p:attrName>style.visibility</p:attrName>
                                            </p:attrNameLst>
                                          </p:cBhvr>
                                          <p:to>
                                            <p:strVal val="visible"/>
                                          </p:to>
                                        </p:set>
                                      </p:childTnLst>
                                    </p:cTn>
                                  </p:par>
                                  <p:par>
                                    <p:cTn id="30" presetID="49" presetClass="path" presetSubtype="0" accel="50000" fill="hold" nodeType="withEffect">
                                      <p:stCondLst>
                                        <p:cond delay="600"/>
                                      </p:stCondLst>
                                      <p:childTnLst>
                                        <p:animMotion origin="layout" path="M 3.88889E-6 -4.29497E-6 L -0.17049 0.86671 " pathEditMode="relative" rAng="0" ptsTypes="AA">
                                          <p:cBhvr>
                                            <p:cTn id="31" dur="600" spd="-100000" fill="hold"/>
                                            <p:tgtEl>
                                              <p:spTgt spid="45"/>
                                            </p:tgtEl>
                                            <p:attrNameLst>
                                              <p:attrName>ppt_x</p:attrName>
                                              <p:attrName>ppt_y</p:attrName>
                                            </p:attrNameLst>
                                          </p:cBhvr>
                                          <p:rCtr x="-8524" y="43320"/>
                                        </p:animMotion>
                                      </p:childTnLst>
                                    </p:cTn>
                                  </p:par>
                                  <p:par>
                                    <p:cTn id="32" presetID="1" presetClass="entr" presetSubtype="0" fill="hold" nodeType="withEffect">
                                      <p:stCondLst>
                                        <p:cond delay="800"/>
                                      </p:stCondLst>
                                      <p:childTnLst>
                                        <p:set>
                                          <p:cBhvr>
                                            <p:cTn id="33" dur="1" fill="hold">
                                              <p:stCondLst>
                                                <p:cond delay="0"/>
                                              </p:stCondLst>
                                            </p:cTn>
                                            <p:tgtEl>
                                              <p:spTgt spid="50"/>
                                            </p:tgtEl>
                                            <p:attrNameLst>
                                              <p:attrName>style.visibility</p:attrName>
                                            </p:attrNameLst>
                                          </p:cBhvr>
                                          <p:to>
                                            <p:strVal val="visible"/>
                                          </p:to>
                                        </p:set>
                                      </p:childTnLst>
                                    </p:cTn>
                                  </p:par>
                                  <p:par>
                                    <p:cTn id="34" presetID="49" presetClass="path" presetSubtype="0" accel="50000" fill="hold" nodeType="withEffect">
                                      <p:stCondLst>
                                        <p:cond delay="800"/>
                                      </p:stCondLst>
                                      <p:childTnLst>
                                        <p:animMotion origin="layout" path="M 2.22222E-6 2.89108E-6 L -0.32778 0.75902 " pathEditMode="relative" rAng="0" ptsTypes="AA">
                                          <p:cBhvr>
                                            <p:cTn id="35" dur="600" spd="-100000" fill="hold"/>
                                            <p:tgtEl>
                                              <p:spTgt spid="50"/>
                                            </p:tgtEl>
                                            <p:attrNameLst>
                                              <p:attrName>ppt_x</p:attrName>
                                              <p:attrName>ppt_y</p:attrName>
                                            </p:attrNameLst>
                                          </p:cBhvr>
                                          <p:rCtr x="-16389" y="37951"/>
                                        </p:animMotion>
                                      </p:childTnLst>
                                    </p:cTn>
                                  </p:par>
                                </p:childTnLst>
                              </p:cTn>
                            </p:par>
                            <p:par>
                              <p:cTn id="36" fill="hold">
                                <p:stCondLst>
                                  <p:cond delay="3400"/>
                                </p:stCondLst>
                                <p:childTnLst>
                                  <p:par>
                                    <p:cTn id="37" presetID="2" presetClass="entr" presetSubtype="4" fill="hold" grpId="0" nodeType="afterEffect" p14:presetBounceEnd="20000">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14:bounceEnd="20000">
                                          <p:cBhvr additive="base">
                                            <p:cTn id="39" dur="500" fill="hold"/>
                                            <p:tgtEl>
                                              <p:spTgt spid="9"/>
                                            </p:tgtEl>
                                            <p:attrNameLst>
                                              <p:attrName>ppt_x</p:attrName>
                                            </p:attrNameLst>
                                          </p:cBhvr>
                                          <p:tavLst>
                                            <p:tav tm="0">
                                              <p:val>
                                                <p:strVal val="#ppt_x"/>
                                              </p:val>
                                            </p:tav>
                                            <p:tav tm="100000">
                                              <p:val>
                                                <p:strVal val="#ppt_x"/>
                                              </p:val>
                                            </p:tav>
                                          </p:tavLst>
                                        </p:anim>
                                        <p:anim calcmode="lin" valueType="num" p14:bounceEnd="20000">
                                          <p:cBhvr additive="base">
                                            <p:cTn id="40" dur="500" fill="hold"/>
                                            <p:tgtEl>
                                              <p:spTgt spid="9"/>
                                            </p:tgtEl>
                                            <p:attrNameLst>
                                              <p:attrName>ppt_y</p:attrName>
                                            </p:attrNameLst>
                                          </p:cBhvr>
                                          <p:tavLst>
                                            <p:tav tm="0">
                                              <p:val>
                                                <p:strVal val="1+#ppt_h/2"/>
                                              </p:val>
                                            </p:tav>
                                            <p:tav tm="100000">
                                              <p:val>
                                                <p:strVal val="#ppt_y"/>
                                              </p:val>
                                            </p:tav>
                                          </p:tavLst>
                                        </p:anim>
                                      </p:childTnLst>
                                    </p:cTn>
                                  </p:par>
                                </p:childTnLst>
                              </p:cTn>
                            </p:par>
                            <p:par>
                              <p:cTn id="41" fill="hold">
                                <p:stCondLst>
                                  <p:cond delay="3900"/>
                                </p:stCondLst>
                                <p:childTnLst>
                                  <p:par>
                                    <p:cTn id="42" presetID="2" presetClass="entr" presetSubtype="4" fill="hold" grpId="0" nodeType="afterEffect" p14:presetBounceEnd="20000">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14:bounceEnd="20000">
                                          <p:cBhvr additive="base">
                                            <p:cTn id="44" dur="500" fill="hold"/>
                                            <p:tgtEl>
                                              <p:spTgt spid="10"/>
                                            </p:tgtEl>
                                            <p:attrNameLst>
                                              <p:attrName>ppt_x</p:attrName>
                                            </p:attrNameLst>
                                          </p:cBhvr>
                                          <p:tavLst>
                                            <p:tav tm="0">
                                              <p:val>
                                                <p:strVal val="#ppt_x"/>
                                              </p:val>
                                            </p:tav>
                                            <p:tav tm="100000">
                                              <p:val>
                                                <p:strVal val="#ppt_x"/>
                                              </p:val>
                                            </p:tav>
                                          </p:tavLst>
                                        </p:anim>
                                        <p:anim calcmode="lin" valueType="num" p14:bounceEnd="20000">
                                          <p:cBhvr additive="base">
                                            <p:cTn id="45" dur="500" fill="hold"/>
                                            <p:tgtEl>
                                              <p:spTgt spid="10"/>
                                            </p:tgtEl>
                                            <p:attrNameLst>
                                              <p:attrName>ppt_y</p:attrName>
                                            </p:attrNameLst>
                                          </p:cBhvr>
                                          <p:tavLst>
                                            <p:tav tm="0">
                                              <p:val>
                                                <p:strVal val="1+#ppt_h/2"/>
                                              </p:val>
                                            </p:tav>
                                            <p:tav tm="100000">
                                              <p:val>
                                                <p:strVal val="#ppt_y"/>
                                              </p:val>
                                            </p:tav>
                                          </p:tavLst>
                                        </p:anim>
                                      </p:childTnLst>
                                    </p:cTn>
                                  </p:par>
                                </p:childTnLst>
                              </p:cTn>
                            </p:par>
                            <p:par>
                              <p:cTn id="46" fill="hold">
                                <p:stCondLst>
                                  <p:cond delay="4400"/>
                                </p:stCondLst>
                                <p:childTnLst>
                                  <p:par>
                                    <p:cTn id="47" presetID="2" presetClass="entr" presetSubtype="4" fill="hold" grpId="0" nodeType="afterEffect" p14:presetBounceEnd="20000">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14:bounceEnd="20000">
                                          <p:cBhvr additive="base">
                                            <p:cTn id="49" dur="500" fill="hold"/>
                                            <p:tgtEl>
                                              <p:spTgt spid="11"/>
                                            </p:tgtEl>
                                            <p:attrNameLst>
                                              <p:attrName>ppt_x</p:attrName>
                                            </p:attrNameLst>
                                          </p:cBhvr>
                                          <p:tavLst>
                                            <p:tav tm="0">
                                              <p:val>
                                                <p:strVal val="#ppt_x"/>
                                              </p:val>
                                            </p:tav>
                                            <p:tav tm="100000">
                                              <p:val>
                                                <p:strVal val="#ppt_x"/>
                                              </p:val>
                                            </p:tav>
                                          </p:tavLst>
                                        </p:anim>
                                        <p:anim calcmode="lin" valueType="num" p14:bounceEnd="20000">
                                          <p:cBhvr additive="base">
                                            <p:cTn id="50" dur="500" fill="hold"/>
                                            <p:tgtEl>
                                              <p:spTgt spid="11"/>
                                            </p:tgtEl>
                                            <p:attrNameLst>
                                              <p:attrName>ppt_y</p:attrName>
                                            </p:attrNameLst>
                                          </p:cBhvr>
                                          <p:tavLst>
                                            <p:tav tm="0">
                                              <p:val>
                                                <p:strVal val="1+#ppt_h/2"/>
                                              </p:val>
                                            </p:tav>
                                            <p:tav tm="100000">
                                              <p:val>
                                                <p:strVal val="#ppt_y"/>
                                              </p:val>
                                            </p:tav>
                                          </p:tavLst>
                                        </p:anim>
                                      </p:childTnLst>
                                    </p:cTn>
                                  </p:par>
                                </p:childTnLst>
                              </p:cTn>
                            </p:par>
                            <p:par>
                              <p:cTn id="51" fill="hold">
                                <p:stCondLst>
                                  <p:cond delay="4900"/>
                                </p:stCondLst>
                                <p:childTnLst>
                                  <p:par>
                                    <p:cTn id="52" presetID="2" presetClass="entr" presetSubtype="4" fill="hold" grpId="0" nodeType="afterEffect" p14:presetBounceEnd="20000">
                                      <p:stCondLst>
                                        <p:cond delay="0"/>
                                      </p:stCondLst>
                                      <p:childTnLst>
                                        <p:set>
                                          <p:cBhvr>
                                            <p:cTn id="53" dur="1" fill="hold">
                                              <p:stCondLst>
                                                <p:cond delay="0"/>
                                              </p:stCondLst>
                                            </p:cTn>
                                            <p:tgtEl>
                                              <p:spTgt spid="12"/>
                                            </p:tgtEl>
                                            <p:attrNameLst>
                                              <p:attrName>style.visibility</p:attrName>
                                            </p:attrNameLst>
                                          </p:cBhvr>
                                          <p:to>
                                            <p:strVal val="visible"/>
                                          </p:to>
                                        </p:set>
                                        <p:anim calcmode="lin" valueType="num" p14:bounceEnd="20000">
                                          <p:cBhvr additive="base">
                                            <p:cTn id="54" dur="500" fill="hold"/>
                                            <p:tgtEl>
                                              <p:spTgt spid="12"/>
                                            </p:tgtEl>
                                            <p:attrNameLst>
                                              <p:attrName>ppt_x</p:attrName>
                                            </p:attrNameLst>
                                          </p:cBhvr>
                                          <p:tavLst>
                                            <p:tav tm="0">
                                              <p:val>
                                                <p:strVal val="#ppt_x"/>
                                              </p:val>
                                            </p:tav>
                                            <p:tav tm="100000">
                                              <p:val>
                                                <p:strVal val="#ppt_x"/>
                                              </p:val>
                                            </p:tav>
                                          </p:tavLst>
                                        </p:anim>
                                        <p:anim calcmode="lin" valueType="num" p14:bounceEnd="20000">
                                          <p:cBhvr additive="base">
                                            <p:cTn id="55" dur="500" fill="hold"/>
                                            <p:tgtEl>
                                              <p:spTgt spid="12"/>
                                            </p:tgtEl>
                                            <p:attrNameLst>
                                              <p:attrName>ppt_y</p:attrName>
                                            </p:attrNameLst>
                                          </p:cBhvr>
                                          <p:tavLst>
                                            <p:tav tm="0">
                                              <p:val>
                                                <p:strVal val="1+#ppt_h/2"/>
                                              </p:val>
                                            </p:tav>
                                            <p:tav tm="100000">
                                              <p:val>
                                                <p:strVal val="#ppt_y"/>
                                              </p:val>
                                            </p:tav>
                                          </p:tavLst>
                                        </p:anim>
                                      </p:childTnLst>
                                    </p:cTn>
                                  </p:par>
                                </p:childTnLst>
                              </p:cTn>
                            </p:par>
                            <p:par>
                              <p:cTn id="56" fill="hold">
                                <p:stCondLst>
                                  <p:cond delay="5400"/>
                                </p:stCondLst>
                                <p:childTnLst>
                                  <p:par>
                                    <p:cTn id="57" presetID="2" presetClass="entr" presetSubtype="4" fill="hold" grpId="0" nodeType="afterEffect" p14:presetBounceEnd="20000">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14:bounceEnd="20000">
                                          <p:cBhvr additive="base">
                                            <p:cTn id="59" dur="500" fill="hold"/>
                                            <p:tgtEl>
                                              <p:spTgt spid="13"/>
                                            </p:tgtEl>
                                            <p:attrNameLst>
                                              <p:attrName>ppt_x</p:attrName>
                                            </p:attrNameLst>
                                          </p:cBhvr>
                                          <p:tavLst>
                                            <p:tav tm="0">
                                              <p:val>
                                                <p:strVal val="#ppt_x"/>
                                              </p:val>
                                            </p:tav>
                                            <p:tav tm="100000">
                                              <p:val>
                                                <p:strVal val="#ppt_x"/>
                                              </p:val>
                                            </p:tav>
                                          </p:tavLst>
                                        </p:anim>
                                        <p:anim calcmode="lin" valueType="num" p14:bounceEnd="20000">
                                          <p:cBhvr additive="base">
                                            <p:cTn id="60" dur="500" fill="hold"/>
                                            <p:tgtEl>
                                              <p:spTgt spid="13"/>
                                            </p:tgtEl>
                                            <p:attrNameLst>
                                              <p:attrName>ppt_y</p:attrName>
                                            </p:attrNameLst>
                                          </p:cBhvr>
                                          <p:tavLst>
                                            <p:tav tm="0">
                                              <p:val>
                                                <p:strVal val="1+#ppt_h/2"/>
                                              </p:val>
                                            </p:tav>
                                            <p:tav tm="100000">
                                              <p:val>
                                                <p:strVal val="#ppt_y"/>
                                              </p:val>
                                            </p:tav>
                                          </p:tavLst>
                                        </p:anim>
                                      </p:childTnLst>
                                    </p:cTn>
                                  </p:par>
                                </p:childTnLst>
                              </p:cTn>
                            </p:par>
                            <p:par>
                              <p:cTn id="61" fill="hold">
                                <p:stCondLst>
                                  <p:cond delay="5900"/>
                                </p:stCondLst>
                                <p:childTnLst>
                                  <p:par>
                                    <p:cTn id="62" presetID="2" presetClass="entr" presetSubtype="2" fill="hold" grpId="0" nodeType="afterEffect">
                                      <p:stCondLst>
                                        <p:cond delay="0"/>
                                      </p:stCondLst>
                                      <p:childTnLst>
                                        <p:set>
                                          <p:cBhvr>
                                            <p:cTn id="63" dur="1" fill="hold">
                                              <p:stCondLst>
                                                <p:cond delay="0"/>
                                              </p:stCondLst>
                                            </p:cTn>
                                            <p:tgtEl>
                                              <p:spTgt spid="15"/>
                                            </p:tgtEl>
                                            <p:attrNameLst>
                                              <p:attrName>style.visibility</p:attrName>
                                            </p:attrNameLst>
                                          </p:cBhvr>
                                          <p:to>
                                            <p:strVal val="visible"/>
                                          </p:to>
                                        </p:set>
                                        <p:anim calcmode="lin" valueType="num">
                                          <p:cBhvr additive="base">
                                            <p:cTn id="64" dur="500" fill="hold"/>
                                            <p:tgtEl>
                                              <p:spTgt spid="15"/>
                                            </p:tgtEl>
                                            <p:attrNameLst>
                                              <p:attrName>ppt_x</p:attrName>
                                            </p:attrNameLst>
                                          </p:cBhvr>
                                          <p:tavLst>
                                            <p:tav tm="0">
                                              <p:val>
                                                <p:strVal val="1+#ppt_w/2"/>
                                              </p:val>
                                            </p:tav>
                                            <p:tav tm="100000">
                                              <p:val>
                                                <p:strVal val="#ppt_x"/>
                                              </p:val>
                                            </p:tav>
                                          </p:tavLst>
                                        </p:anim>
                                        <p:anim calcmode="lin" valueType="num">
                                          <p:cBhvr additive="base">
                                            <p:cTn id="65" dur="500" fill="hold"/>
                                            <p:tgtEl>
                                              <p:spTgt spid="15"/>
                                            </p:tgtEl>
                                            <p:attrNameLst>
                                              <p:attrName>ppt_y</p:attrName>
                                            </p:attrNameLst>
                                          </p:cBhvr>
                                          <p:tavLst>
                                            <p:tav tm="0">
                                              <p:val>
                                                <p:strVal val="#ppt_y"/>
                                              </p:val>
                                            </p:tav>
                                            <p:tav tm="100000">
                                              <p:val>
                                                <p:strVal val="#ppt_y"/>
                                              </p:val>
                                            </p:tav>
                                          </p:tavLst>
                                        </p:anim>
                                      </p:childTnLst>
                                    </p:cTn>
                                  </p:par>
                                  <p:par>
                                    <p:cTn id="66" presetID="2" presetClass="entr" presetSubtype="8" fill="hold" grpId="0" nodeType="withEffect">
                                      <p:stCondLst>
                                        <p:cond delay="0"/>
                                      </p:stCondLst>
                                      <p:childTnLst>
                                        <p:set>
                                          <p:cBhvr>
                                            <p:cTn id="67" dur="1" fill="hold">
                                              <p:stCondLst>
                                                <p:cond delay="0"/>
                                              </p:stCondLst>
                                            </p:cTn>
                                            <p:tgtEl>
                                              <p:spTgt spid="16"/>
                                            </p:tgtEl>
                                            <p:attrNameLst>
                                              <p:attrName>style.visibility</p:attrName>
                                            </p:attrNameLst>
                                          </p:cBhvr>
                                          <p:to>
                                            <p:strVal val="visible"/>
                                          </p:to>
                                        </p:set>
                                        <p:anim calcmode="lin" valueType="num">
                                          <p:cBhvr additive="base">
                                            <p:cTn id="68" dur="500" fill="hold"/>
                                            <p:tgtEl>
                                              <p:spTgt spid="16"/>
                                            </p:tgtEl>
                                            <p:attrNameLst>
                                              <p:attrName>ppt_x</p:attrName>
                                            </p:attrNameLst>
                                          </p:cBhvr>
                                          <p:tavLst>
                                            <p:tav tm="0">
                                              <p:val>
                                                <p:strVal val="0-#ppt_w/2"/>
                                              </p:val>
                                            </p:tav>
                                            <p:tav tm="100000">
                                              <p:val>
                                                <p:strVal val="#ppt_x"/>
                                              </p:val>
                                            </p:tav>
                                          </p:tavLst>
                                        </p:anim>
                                        <p:anim calcmode="lin" valueType="num">
                                          <p:cBhvr additive="base">
                                            <p:cTn id="69" dur="500" fill="hold"/>
                                            <p:tgtEl>
                                              <p:spTgt spid="16"/>
                                            </p:tgtEl>
                                            <p:attrNameLst>
                                              <p:attrName>ppt_y</p:attrName>
                                            </p:attrNameLst>
                                          </p:cBhvr>
                                          <p:tavLst>
                                            <p:tav tm="0">
                                              <p:val>
                                                <p:strVal val="#ppt_y"/>
                                              </p:val>
                                            </p:tav>
                                            <p:tav tm="100000">
                                              <p:val>
                                                <p:strVal val="#ppt_y"/>
                                              </p:val>
                                            </p:tav>
                                          </p:tavLst>
                                        </p:anim>
                                      </p:childTnLst>
                                    </p:cTn>
                                  </p:par>
                                  <p:par>
                                    <p:cTn id="70" presetID="16" presetClass="entr" presetSubtype="21"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barn(inVertical)">
                                          <p:cBhvr>
                                            <p:cTn id="7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5" grpId="0" animBg="1"/>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accel="50000" decel="50000" fill="hold" nodeType="withEffect">
                                      <p:stCondLst>
                                        <p:cond delay="0"/>
                                      </p:stCondLst>
                                      <p:childTnLst>
                                        <p:animMotion origin="layout" path="M 0 0 L 0.25 0 E" pathEditMode="relative" ptsTypes="">
                                          <p:cBhvr>
                                            <p:cTn id="9" dur="2000" spd="-100000" fill="hold"/>
                                            <p:tgtEl>
                                              <p:spTgt spid="2"/>
                                            </p:tgtEl>
                                            <p:attrNameLst>
                                              <p:attrName>ppt_x</p:attrName>
                                              <p:attrName>ppt_y</p:attrName>
                                            </p:attrNameLst>
                                          </p:cBhvr>
                                        </p:animMotion>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63" presetClass="path" presetSubtype="0" accel="50000" decel="50000" fill="hold" nodeType="withEffect">
                                      <p:stCondLst>
                                        <p:cond delay="0"/>
                                      </p:stCondLst>
                                      <p:childTnLst>
                                        <p:animMotion origin="layout" path="M 4.41264E-6 3.7037E-6 L -0.2862 -0.00324 " pathEditMode="relative" rAng="0" ptsTypes="AA">
                                          <p:cBhvr>
                                            <p:cTn id="14" dur="2000" spd="-100000" fill="hold"/>
                                            <p:tgtEl>
                                              <p:spTgt spid="3"/>
                                            </p:tgtEl>
                                            <p:attrNameLst>
                                              <p:attrName>ppt_x</p:attrName>
                                              <p:attrName>ppt_y</p:attrName>
                                            </p:attrNameLst>
                                          </p:cBhvr>
                                          <p:rCtr x="-14310" y="-162"/>
                                        </p:animMotion>
                                      </p:childTnLst>
                                    </p:cTn>
                                  </p:par>
                                </p:childTnLst>
                              </p:cTn>
                            </p:par>
                            <p:par>
                              <p:cTn id="15" fill="hold">
                                <p:stCondLst>
                                  <p:cond delay="2000"/>
                                </p:stCondLst>
                                <p:childTnLst>
                                  <p:par>
                                    <p:cTn id="16" presetID="1" presetClass="entr" presetSubtype="0" fill="hold" nodeType="afterEffect">
                                      <p:stCondLst>
                                        <p:cond delay="0"/>
                                      </p:stCondLst>
                                      <p:childTnLst>
                                        <p:set>
                                          <p:cBhvr>
                                            <p:cTn id="17" dur="1" fill="hold">
                                              <p:stCondLst>
                                                <p:cond delay="0"/>
                                              </p:stCondLst>
                                            </p:cTn>
                                            <p:tgtEl>
                                              <p:spTgt spid="24"/>
                                            </p:tgtEl>
                                            <p:attrNameLst>
                                              <p:attrName>style.visibility</p:attrName>
                                            </p:attrNameLst>
                                          </p:cBhvr>
                                          <p:to>
                                            <p:strVal val="visible"/>
                                          </p:to>
                                        </p:set>
                                      </p:childTnLst>
                                    </p:cTn>
                                  </p:par>
                                  <p:par>
                                    <p:cTn id="18" presetID="49" presetClass="path" presetSubtype="0" accel="50000" fill="hold" nodeType="withEffect">
                                      <p:stCondLst>
                                        <p:cond delay="0"/>
                                      </p:stCondLst>
                                      <p:childTnLst>
                                        <p:animMotion origin="layout" path="M -1.66667E-6 -1.95619E-6 L 0.31771 0.73033 " pathEditMode="relative" rAng="0" ptsTypes="AA">
                                          <p:cBhvr>
                                            <p:cTn id="19" dur="600" spd="-100000" fill="hold"/>
                                            <p:tgtEl>
                                              <p:spTgt spid="24"/>
                                            </p:tgtEl>
                                            <p:attrNameLst>
                                              <p:attrName>ppt_x</p:attrName>
                                              <p:attrName>ppt_y</p:attrName>
                                            </p:attrNameLst>
                                          </p:cBhvr>
                                          <p:rCtr x="15885" y="36501"/>
                                        </p:animMotion>
                                      </p:childTnLst>
                                    </p:cTn>
                                  </p:par>
                                  <p:par>
                                    <p:cTn id="20" presetID="1" presetClass="entr" presetSubtype="0" fill="hold" nodeType="withEffect">
                                      <p:stCondLst>
                                        <p:cond delay="200"/>
                                      </p:stCondLst>
                                      <p:childTnLst>
                                        <p:set>
                                          <p:cBhvr>
                                            <p:cTn id="21" dur="1" fill="hold">
                                              <p:stCondLst>
                                                <p:cond delay="0"/>
                                              </p:stCondLst>
                                            </p:cTn>
                                            <p:tgtEl>
                                              <p:spTgt spid="35"/>
                                            </p:tgtEl>
                                            <p:attrNameLst>
                                              <p:attrName>style.visibility</p:attrName>
                                            </p:attrNameLst>
                                          </p:cBhvr>
                                          <p:to>
                                            <p:strVal val="visible"/>
                                          </p:to>
                                        </p:set>
                                      </p:childTnLst>
                                    </p:cTn>
                                  </p:par>
                                  <p:par>
                                    <p:cTn id="22" presetID="49" presetClass="path" presetSubtype="0" accel="50000" fill="hold" nodeType="withEffect">
                                      <p:stCondLst>
                                        <p:cond delay="200"/>
                                      </p:stCondLst>
                                      <p:childTnLst>
                                        <p:animMotion origin="layout" path="M 1.38889E-6 3.45679E-6 L 0.17066 0.86913 " pathEditMode="relative" rAng="0" ptsTypes="AA">
                                          <p:cBhvr>
                                            <p:cTn id="23" dur="600" spd="-100000" fill="hold"/>
                                            <p:tgtEl>
                                              <p:spTgt spid="35"/>
                                            </p:tgtEl>
                                            <p:attrNameLst>
                                              <p:attrName>ppt_x</p:attrName>
                                              <p:attrName>ppt_y</p:attrName>
                                            </p:attrNameLst>
                                          </p:cBhvr>
                                          <p:rCtr x="8524" y="43457"/>
                                        </p:animMotion>
                                      </p:childTnLst>
                                    </p:cTn>
                                  </p:par>
                                  <p:par>
                                    <p:cTn id="24" presetID="1" presetClass="entr" presetSubtype="0" fill="hold" nodeType="withEffect">
                                      <p:stCondLst>
                                        <p:cond delay="400"/>
                                      </p:stCondLst>
                                      <p:childTnLst>
                                        <p:set>
                                          <p:cBhvr>
                                            <p:cTn id="25" dur="1" fill="hold">
                                              <p:stCondLst>
                                                <p:cond delay="0"/>
                                              </p:stCondLst>
                                            </p:cTn>
                                            <p:tgtEl>
                                              <p:spTgt spid="40"/>
                                            </p:tgtEl>
                                            <p:attrNameLst>
                                              <p:attrName>style.visibility</p:attrName>
                                            </p:attrNameLst>
                                          </p:cBhvr>
                                          <p:to>
                                            <p:strVal val="visible"/>
                                          </p:to>
                                        </p:set>
                                      </p:childTnLst>
                                    </p:cTn>
                                  </p:par>
                                  <p:par>
                                    <p:cTn id="26" presetID="49" presetClass="path" presetSubtype="0" accel="50000" fill="hold" nodeType="withEffect">
                                      <p:stCondLst>
                                        <p:cond delay="400"/>
                                      </p:stCondLst>
                                      <p:childTnLst>
                                        <p:animMotion origin="layout" path="M 0 2.00555E-6 L 0 0.88121 " pathEditMode="relative" rAng="0" ptsTypes="AA">
                                          <p:cBhvr>
                                            <p:cTn id="27" dur="600" spd="-100000" fill="hold"/>
                                            <p:tgtEl>
                                              <p:spTgt spid="40"/>
                                            </p:tgtEl>
                                            <p:attrNameLst>
                                              <p:attrName>ppt_x</p:attrName>
                                              <p:attrName>ppt_y</p:attrName>
                                            </p:attrNameLst>
                                          </p:cBhvr>
                                          <p:rCtr x="0" y="44060"/>
                                        </p:animMotion>
                                      </p:childTnLst>
                                    </p:cTn>
                                  </p:par>
                                  <p:par>
                                    <p:cTn id="28" presetID="1" presetClass="entr" presetSubtype="0" fill="hold" nodeType="withEffect">
                                      <p:stCondLst>
                                        <p:cond delay="600"/>
                                      </p:stCondLst>
                                      <p:childTnLst>
                                        <p:set>
                                          <p:cBhvr>
                                            <p:cTn id="29" dur="1" fill="hold">
                                              <p:stCondLst>
                                                <p:cond delay="0"/>
                                              </p:stCondLst>
                                            </p:cTn>
                                            <p:tgtEl>
                                              <p:spTgt spid="45"/>
                                            </p:tgtEl>
                                            <p:attrNameLst>
                                              <p:attrName>style.visibility</p:attrName>
                                            </p:attrNameLst>
                                          </p:cBhvr>
                                          <p:to>
                                            <p:strVal val="visible"/>
                                          </p:to>
                                        </p:set>
                                      </p:childTnLst>
                                    </p:cTn>
                                  </p:par>
                                  <p:par>
                                    <p:cTn id="30" presetID="49" presetClass="path" presetSubtype="0" accel="50000" fill="hold" nodeType="withEffect">
                                      <p:stCondLst>
                                        <p:cond delay="600"/>
                                      </p:stCondLst>
                                      <p:childTnLst>
                                        <p:animMotion origin="layout" path="M 3.88889E-6 -4.29497E-6 L -0.17049 0.86671 " pathEditMode="relative" rAng="0" ptsTypes="AA">
                                          <p:cBhvr>
                                            <p:cTn id="31" dur="600" spd="-100000" fill="hold"/>
                                            <p:tgtEl>
                                              <p:spTgt spid="45"/>
                                            </p:tgtEl>
                                            <p:attrNameLst>
                                              <p:attrName>ppt_x</p:attrName>
                                              <p:attrName>ppt_y</p:attrName>
                                            </p:attrNameLst>
                                          </p:cBhvr>
                                          <p:rCtr x="-8524" y="43320"/>
                                        </p:animMotion>
                                      </p:childTnLst>
                                    </p:cTn>
                                  </p:par>
                                  <p:par>
                                    <p:cTn id="32" presetID="1" presetClass="entr" presetSubtype="0" fill="hold" nodeType="withEffect">
                                      <p:stCondLst>
                                        <p:cond delay="800"/>
                                      </p:stCondLst>
                                      <p:childTnLst>
                                        <p:set>
                                          <p:cBhvr>
                                            <p:cTn id="33" dur="1" fill="hold">
                                              <p:stCondLst>
                                                <p:cond delay="0"/>
                                              </p:stCondLst>
                                            </p:cTn>
                                            <p:tgtEl>
                                              <p:spTgt spid="50"/>
                                            </p:tgtEl>
                                            <p:attrNameLst>
                                              <p:attrName>style.visibility</p:attrName>
                                            </p:attrNameLst>
                                          </p:cBhvr>
                                          <p:to>
                                            <p:strVal val="visible"/>
                                          </p:to>
                                        </p:set>
                                      </p:childTnLst>
                                    </p:cTn>
                                  </p:par>
                                  <p:par>
                                    <p:cTn id="34" presetID="49" presetClass="path" presetSubtype="0" accel="50000" fill="hold" nodeType="withEffect">
                                      <p:stCondLst>
                                        <p:cond delay="800"/>
                                      </p:stCondLst>
                                      <p:childTnLst>
                                        <p:animMotion origin="layout" path="M 2.22222E-6 2.89108E-6 L -0.32778 0.75902 " pathEditMode="relative" rAng="0" ptsTypes="AA">
                                          <p:cBhvr>
                                            <p:cTn id="35" dur="600" spd="-100000" fill="hold"/>
                                            <p:tgtEl>
                                              <p:spTgt spid="50"/>
                                            </p:tgtEl>
                                            <p:attrNameLst>
                                              <p:attrName>ppt_x</p:attrName>
                                              <p:attrName>ppt_y</p:attrName>
                                            </p:attrNameLst>
                                          </p:cBhvr>
                                          <p:rCtr x="-16389" y="37951"/>
                                        </p:animMotion>
                                      </p:childTnLst>
                                    </p:cTn>
                                  </p:par>
                                </p:childTnLst>
                              </p:cTn>
                            </p:par>
                            <p:par>
                              <p:cTn id="36" fill="hold">
                                <p:stCondLst>
                                  <p:cond delay="3400"/>
                                </p:stCondLst>
                                <p:childTnLst>
                                  <p:par>
                                    <p:cTn id="37" presetID="2" presetClass="entr" presetSubtype="4"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childTnLst>
                              </p:cTn>
                            </p:par>
                            <p:par>
                              <p:cTn id="41" fill="hold">
                                <p:stCondLst>
                                  <p:cond delay="3900"/>
                                </p:stCondLst>
                                <p:childTnLst>
                                  <p:par>
                                    <p:cTn id="42" presetID="2" presetClass="entr" presetSubtype="4" fill="hold" grpId="0" nodeType="after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additive="base">
                                            <p:cTn id="44" dur="500" fill="hold"/>
                                            <p:tgtEl>
                                              <p:spTgt spid="10"/>
                                            </p:tgtEl>
                                            <p:attrNameLst>
                                              <p:attrName>ppt_x</p:attrName>
                                            </p:attrNameLst>
                                          </p:cBhvr>
                                          <p:tavLst>
                                            <p:tav tm="0">
                                              <p:val>
                                                <p:strVal val="#ppt_x"/>
                                              </p:val>
                                            </p:tav>
                                            <p:tav tm="100000">
                                              <p:val>
                                                <p:strVal val="#ppt_x"/>
                                              </p:val>
                                            </p:tav>
                                          </p:tavLst>
                                        </p:anim>
                                        <p:anim calcmode="lin" valueType="num">
                                          <p:cBhvr additive="base">
                                            <p:cTn id="45" dur="500" fill="hold"/>
                                            <p:tgtEl>
                                              <p:spTgt spid="10"/>
                                            </p:tgtEl>
                                            <p:attrNameLst>
                                              <p:attrName>ppt_y</p:attrName>
                                            </p:attrNameLst>
                                          </p:cBhvr>
                                          <p:tavLst>
                                            <p:tav tm="0">
                                              <p:val>
                                                <p:strVal val="1+#ppt_h/2"/>
                                              </p:val>
                                            </p:tav>
                                            <p:tav tm="100000">
                                              <p:val>
                                                <p:strVal val="#ppt_y"/>
                                              </p:val>
                                            </p:tav>
                                          </p:tavLst>
                                        </p:anim>
                                      </p:childTnLst>
                                    </p:cTn>
                                  </p:par>
                                </p:childTnLst>
                              </p:cTn>
                            </p:par>
                            <p:par>
                              <p:cTn id="46" fill="hold">
                                <p:stCondLst>
                                  <p:cond delay="4400"/>
                                </p:stCondLst>
                                <p:childTnLst>
                                  <p:par>
                                    <p:cTn id="47" presetID="2" presetClass="entr" presetSubtype="4" fill="hold" grpId="0" nodeType="after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ppt_x"/>
                                              </p:val>
                                            </p:tav>
                                            <p:tav tm="100000">
                                              <p:val>
                                                <p:strVal val="#ppt_x"/>
                                              </p:val>
                                            </p:tav>
                                          </p:tavLst>
                                        </p:anim>
                                        <p:anim calcmode="lin" valueType="num">
                                          <p:cBhvr additive="base">
                                            <p:cTn id="50" dur="500" fill="hold"/>
                                            <p:tgtEl>
                                              <p:spTgt spid="11"/>
                                            </p:tgtEl>
                                            <p:attrNameLst>
                                              <p:attrName>ppt_y</p:attrName>
                                            </p:attrNameLst>
                                          </p:cBhvr>
                                          <p:tavLst>
                                            <p:tav tm="0">
                                              <p:val>
                                                <p:strVal val="1+#ppt_h/2"/>
                                              </p:val>
                                            </p:tav>
                                            <p:tav tm="100000">
                                              <p:val>
                                                <p:strVal val="#ppt_y"/>
                                              </p:val>
                                            </p:tav>
                                          </p:tavLst>
                                        </p:anim>
                                      </p:childTnLst>
                                    </p:cTn>
                                  </p:par>
                                </p:childTnLst>
                              </p:cTn>
                            </p:par>
                            <p:par>
                              <p:cTn id="51" fill="hold">
                                <p:stCondLst>
                                  <p:cond delay="4900"/>
                                </p:stCondLst>
                                <p:childTnLst>
                                  <p:par>
                                    <p:cTn id="52" presetID="2" presetClass="entr" presetSubtype="4" fill="hold" grpId="0" nodeType="afterEffect">
                                      <p:stCondLst>
                                        <p:cond delay="0"/>
                                      </p:stCondLst>
                                      <p:childTnLst>
                                        <p:set>
                                          <p:cBhvr>
                                            <p:cTn id="53" dur="1" fill="hold">
                                              <p:stCondLst>
                                                <p:cond delay="0"/>
                                              </p:stCondLst>
                                            </p:cTn>
                                            <p:tgtEl>
                                              <p:spTgt spid="12"/>
                                            </p:tgtEl>
                                            <p:attrNameLst>
                                              <p:attrName>style.visibility</p:attrName>
                                            </p:attrNameLst>
                                          </p:cBhvr>
                                          <p:to>
                                            <p:strVal val="visible"/>
                                          </p:to>
                                        </p:set>
                                        <p:anim calcmode="lin" valueType="num">
                                          <p:cBhvr additive="base">
                                            <p:cTn id="54" dur="500" fill="hold"/>
                                            <p:tgtEl>
                                              <p:spTgt spid="12"/>
                                            </p:tgtEl>
                                            <p:attrNameLst>
                                              <p:attrName>ppt_x</p:attrName>
                                            </p:attrNameLst>
                                          </p:cBhvr>
                                          <p:tavLst>
                                            <p:tav tm="0">
                                              <p:val>
                                                <p:strVal val="#ppt_x"/>
                                              </p:val>
                                            </p:tav>
                                            <p:tav tm="100000">
                                              <p:val>
                                                <p:strVal val="#ppt_x"/>
                                              </p:val>
                                            </p:tav>
                                          </p:tavLst>
                                        </p:anim>
                                        <p:anim calcmode="lin" valueType="num">
                                          <p:cBhvr additive="base">
                                            <p:cTn id="55" dur="500" fill="hold"/>
                                            <p:tgtEl>
                                              <p:spTgt spid="12"/>
                                            </p:tgtEl>
                                            <p:attrNameLst>
                                              <p:attrName>ppt_y</p:attrName>
                                            </p:attrNameLst>
                                          </p:cBhvr>
                                          <p:tavLst>
                                            <p:tav tm="0">
                                              <p:val>
                                                <p:strVal val="1+#ppt_h/2"/>
                                              </p:val>
                                            </p:tav>
                                            <p:tav tm="100000">
                                              <p:val>
                                                <p:strVal val="#ppt_y"/>
                                              </p:val>
                                            </p:tav>
                                          </p:tavLst>
                                        </p:anim>
                                      </p:childTnLst>
                                    </p:cTn>
                                  </p:par>
                                </p:childTnLst>
                              </p:cTn>
                            </p:par>
                            <p:par>
                              <p:cTn id="56" fill="hold">
                                <p:stCondLst>
                                  <p:cond delay="5400"/>
                                </p:stCondLst>
                                <p:childTnLst>
                                  <p:par>
                                    <p:cTn id="57" presetID="2" presetClass="entr" presetSubtype="4" fill="hold" grpId="0" nodeType="after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additive="base">
                                            <p:cTn id="59" dur="500" fill="hold"/>
                                            <p:tgtEl>
                                              <p:spTgt spid="13"/>
                                            </p:tgtEl>
                                            <p:attrNameLst>
                                              <p:attrName>ppt_x</p:attrName>
                                            </p:attrNameLst>
                                          </p:cBhvr>
                                          <p:tavLst>
                                            <p:tav tm="0">
                                              <p:val>
                                                <p:strVal val="#ppt_x"/>
                                              </p:val>
                                            </p:tav>
                                            <p:tav tm="100000">
                                              <p:val>
                                                <p:strVal val="#ppt_x"/>
                                              </p:val>
                                            </p:tav>
                                          </p:tavLst>
                                        </p:anim>
                                        <p:anim calcmode="lin" valueType="num">
                                          <p:cBhvr additive="base">
                                            <p:cTn id="60" dur="500" fill="hold"/>
                                            <p:tgtEl>
                                              <p:spTgt spid="13"/>
                                            </p:tgtEl>
                                            <p:attrNameLst>
                                              <p:attrName>ppt_y</p:attrName>
                                            </p:attrNameLst>
                                          </p:cBhvr>
                                          <p:tavLst>
                                            <p:tav tm="0">
                                              <p:val>
                                                <p:strVal val="1+#ppt_h/2"/>
                                              </p:val>
                                            </p:tav>
                                            <p:tav tm="100000">
                                              <p:val>
                                                <p:strVal val="#ppt_y"/>
                                              </p:val>
                                            </p:tav>
                                          </p:tavLst>
                                        </p:anim>
                                      </p:childTnLst>
                                    </p:cTn>
                                  </p:par>
                                </p:childTnLst>
                              </p:cTn>
                            </p:par>
                            <p:par>
                              <p:cTn id="61" fill="hold">
                                <p:stCondLst>
                                  <p:cond delay="5900"/>
                                </p:stCondLst>
                                <p:childTnLst>
                                  <p:par>
                                    <p:cTn id="62" presetID="2" presetClass="entr" presetSubtype="2" fill="hold" grpId="0" nodeType="afterEffect">
                                      <p:stCondLst>
                                        <p:cond delay="0"/>
                                      </p:stCondLst>
                                      <p:childTnLst>
                                        <p:set>
                                          <p:cBhvr>
                                            <p:cTn id="63" dur="1" fill="hold">
                                              <p:stCondLst>
                                                <p:cond delay="0"/>
                                              </p:stCondLst>
                                            </p:cTn>
                                            <p:tgtEl>
                                              <p:spTgt spid="15"/>
                                            </p:tgtEl>
                                            <p:attrNameLst>
                                              <p:attrName>style.visibility</p:attrName>
                                            </p:attrNameLst>
                                          </p:cBhvr>
                                          <p:to>
                                            <p:strVal val="visible"/>
                                          </p:to>
                                        </p:set>
                                        <p:anim calcmode="lin" valueType="num">
                                          <p:cBhvr additive="base">
                                            <p:cTn id="64" dur="500" fill="hold"/>
                                            <p:tgtEl>
                                              <p:spTgt spid="15"/>
                                            </p:tgtEl>
                                            <p:attrNameLst>
                                              <p:attrName>ppt_x</p:attrName>
                                            </p:attrNameLst>
                                          </p:cBhvr>
                                          <p:tavLst>
                                            <p:tav tm="0">
                                              <p:val>
                                                <p:strVal val="1+#ppt_w/2"/>
                                              </p:val>
                                            </p:tav>
                                            <p:tav tm="100000">
                                              <p:val>
                                                <p:strVal val="#ppt_x"/>
                                              </p:val>
                                            </p:tav>
                                          </p:tavLst>
                                        </p:anim>
                                        <p:anim calcmode="lin" valueType="num">
                                          <p:cBhvr additive="base">
                                            <p:cTn id="65" dur="500" fill="hold"/>
                                            <p:tgtEl>
                                              <p:spTgt spid="15"/>
                                            </p:tgtEl>
                                            <p:attrNameLst>
                                              <p:attrName>ppt_y</p:attrName>
                                            </p:attrNameLst>
                                          </p:cBhvr>
                                          <p:tavLst>
                                            <p:tav tm="0">
                                              <p:val>
                                                <p:strVal val="#ppt_y"/>
                                              </p:val>
                                            </p:tav>
                                            <p:tav tm="100000">
                                              <p:val>
                                                <p:strVal val="#ppt_y"/>
                                              </p:val>
                                            </p:tav>
                                          </p:tavLst>
                                        </p:anim>
                                      </p:childTnLst>
                                    </p:cTn>
                                  </p:par>
                                  <p:par>
                                    <p:cTn id="66" presetID="2" presetClass="entr" presetSubtype="8" fill="hold" grpId="0" nodeType="withEffect">
                                      <p:stCondLst>
                                        <p:cond delay="0"/>
                                      </p:stCondLst>
                                      <p:childTnLst>
                                        <p:set>
                                          <p:cBhvr>
                                            <p:cTn id="67" dur="1" fill="hold">
                                              <p:stCondLst>
                                                <p:cond delay="0"/>
                                              </p:stCondLst>
                                            </p:cTn>
                                            <p:tgtEl>
                                              <p:spTgt spid="16"/>
                                            </p:tgtEl>
                                            <p:attrNameLst>
                                              <p:attrName>style.visibility</p:attrName>
                                            </p:attrNameLst>
                                          </p:cBhvr>
                                          <p:to>
                                            <p:strVal val="visible"/>
                                          </p:to>
                                        </p:set>
                                        <p:anim calcmode="lin" valueType="num">
                                          <p:cBhvr additive="base">
                                            <p:cTn id="68" dur="500" fill="hold"/>
                                            <p:tgtEl>
                                              <p:spTgt spid="16"/>
                                            </p:tgtEl>
                                            <p:attrNameLst>
                                              <p:attrName>ppt_x</p:attrName>
                                            </p:attrNameLst>
                                          </p:cBhvr>
                                          <p:tavLst>
                                            <p:tav tm="0">
                                              <p:val>
                                                <p:strVal val="0-#ppt_w/2"/>
                                              </p:val>
                                            </p:tav>
                                            <p:tav tm="100000">
                                              <p:val>
                                                <p:strVal val="#ppt_x"/>
                                              </p:val>
                                            </p:tav>
                                          </p:tavLst>
                                        </p:anim>
                                        <p:anim calcmode="lin" valueType="num">
                                          <p:cBhvr additive="base">
                                            <p:cTn id="69" dur="500" fill="hold"/>
                                            <p:tgtEl>
                                              <p:spTgt spid="16"/>
                                            </p:tgtEl>
                                            <p:attrNameLst>
                                              <p:attrName>ppt_y</p:attrName>
                                            </p:attrNameLst>
                                          </p:cBhvr>
                                          <p:tavLst>
                                            <p:tav tm="0">
                                              <p:val>
                                                <p:strVal val="#ppt_y"/>
                                              </p:val>
                                            </p:tav>
                                            <p:tav tm="100000">
                                              <p:val>
                                                <p:strVal val="#ppt_y"/>
                                              </p:val>
                                            </p:tav>
                                          </p:tavLst>
                                        </p:anim>
                                      </p:childTnLst>
                                    </p:cTn>
                                  </p:par>
                                  <p:par>
                                    <p:cTn id="70" presetID="16" presetClass="entr" presetSubtype="21"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barn(inVertical)">
                                          <p:cBhvr>
                                            <p:cTn id="7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5" grpId="0" animBg="1"/>
          <p:bldP spid="16" grpId="0" animBg="1"/>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6"/>
          <p:cNvGrpSpPr>
            <a:grpSpLocks/>
          </p:cNvGrpSpPr>
          <p:nvPr/>
        </p:nvGrpSpPr>
        <p:grpSpPr bwMode="auto">
          <a:xfrm>
            <a:off x="4338941" y="1206654"/>
            <a:ext cx="3821656" cy="3215431"/>
            <a:chOff x="720" y="839"/>
            <a:chExt cx="3740" cy="3146"/>
          </a:xfrm>
          <a:solidFill>
            <a:srgbClr val="F8F8F8"/>
          </a:solidFill>
        </p:grpSpPr>
        <p:sp>
          <p:nvSpPr>
            <p:cNvPr id="3" name="Freeform 67"/>
            <p:cNvSpPr>
              <a:spLocks/>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4" name="Freeform 68"/>
            <p:cNvSpPr>
              <a:spLocks/>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5" name="Freeform 69"/>
            <p:cNvSpPr>
              <a:spLocks/>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6" name="Freeform 70"/>
            <p:cNvSpPr>
              <a:spLocks/>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7" name="Freeform 71"/>
            <p:cNvSpPr>
              <a:spLocks/>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8" name="Freeform 72"/>
            <p:cNvSpPr>
              <a:spLocks/>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9" name="Freeform 73"/>
            <p:cNvSpPr>
              <a:spLocks/>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10" name="Freeform 74"/>
            <p:cNvSpPr>
              <a:spLocks/>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path>
              </a:pathLst>
            </a:custGeom>
            <a:solidFill>
              <a:schemeClr val="bg1">
                <a:lumMod val="65000"/>
              </a:schemeClr>
            </a:solidFill>
            <a:ln w="6350">
              <a:solidFill>
                <a:schemeClr val="tx1">
                  <a:lumMod val="85000"/>
                  <a:lumOff val="15000"/>
                </a:schemeClr>
              </a:solidFill>
              <a:prstDash val="solid"/>
              <a:round/>
              <a:headEnd/>
              <a:tailEnd/>
            </a:ln>
          </p:spPr>
          <p:txBody>
            <a:bodyPr/>
            <a:lstStyle/>
            <a:p>
              <a:endParaRPr lang="zh-CN" altLang="en-US"/>
            </a:p>
          </p:txBody>
        </p:sp>
        <p:sp>
          <p:nvSpPr>
            <p:cNvPr id="11" name="Freeform 75"/>
            <p:cNvSpPr>
              <a:spLocks/>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12" name="Freeform 76"/>
            <p:cNvSpPr>
              <a:spLocks/>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13" name="Freeform 77"/>
            <p:cNvSpPr>
              <a:spLocks/>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14" name="Freeform 78"/>
            <p:cNvSpPr>
              <a:spLocks/>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15" name="Freeform 79"/>
            <p:cNvSpPr>
              <a:spLocks/>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16" name="Freeform 80"/>
            <p:cNvSpPr>
              <a:spLocks/>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path>
              </a:pathLst>
            </a:custGeom>
            <a:solidFill>
              <a:schemeClr val="bg1">
                <a:lumMod val="65000"/>
              </a:schemeClr>
            </a:solidFill>
            <a:ln w="6350">
              <a:solidFill>
                <a:schemeClr val="tx1">
                  <a:lumMod val="85000"/>
                  <a:lumOff val="15000"/>
                </a:schemeClr>
              </a:solidFill>
              <a:prstDash val="solid"/>
              <a:round/>
              <a:headEnd/>
              <a:tailEnd/>
            </a:ln>
          </p:spPr>
          <p:txBody>
            <a:bodyPr/>
            <a:lstStyle/>
            <a:p>
              <a:endParaRPr lang="zh-CN" altLang="en-US"/>
            </a:p>
          </p:txBody>
        </p:sp>
        <p:sp>
          <p:nvSpPr>
            <p:cNvPr id="17" name="Freeform 81"/>
            <p:cNvSpPr>
              <a:spLocks/>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18" name="Freeform 82"/>
            <p:cNvSpPr>
              <a:spLocks/>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19" name="Freeform 83"/>
            <p:cNvSpPr>
              <a:spLocks/>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20" name="Freeform 84"/>
            <p:cNvSpPr>
              <a:spLocks/>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21" name="Freeform 85"/>
            <p:cNvSpPr>
              <a:spLocks/>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22" name="Freeform 86"/>
            <p:cNvSpPr>
              <a:spLocks/>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23" name="Freeform 87"/>
            <p:cNvSpPr>
              <a:spLocks/>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24" name="Freeform 88"/>
            <p:cNvSpPr>
              <a:spLocks/>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25" name="Freeform 89"/>
            <p:cNvSpPr>
              <a:spLocks/>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26" name="Freeform 90"/>
            <p:cNvSpPr>
              <a:spLocks/>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27" name="Freeform 91"/>
            <p:cNvSpPr>
              <a:spLocks/>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28" name="Freeform 92"/>
            <p:cNvSpPr>
              <a:spLocks/>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29" name="Freeform 93"/>
            <p:cNvSpPr>
              <a:spLocks/>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30" name="Freeform 94"/>
            <p:cNvSpPr>
              <a:spLocks/>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31" name="Freeform 95"/>
            <p:cNvSpPr>
              <a:spLocks/>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32" name="Freeform 96"/>
            <p:cNvSpPr>
              <a:spLocks/>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33" name="Freeform 97"/>
            <p:cNvSpPr>
              <a:spLocks/>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34" name="Freeform 98"/>
            <p:cNvSpPr>
              <a:spLocks/>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35" name="Freeform 99"/>
            <p:cNvSpPr>
              <a:spLocks/>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36" name="Freeform 100"/>
            <p:cNvSpPr>
              <a:spLocks/>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solidFill>
              <a:schemeClr val="bg1">
                <a:lumMod val="65000"/>
              </a:schemeClr>
            </a:solidFill>
            <a:ln w="6350">
              <a:solidFill>
                <a:schemeClr val="tx1">
                  <a:lumMod val="85000"/>
                  <a:lumOff val="15000"/>
                </a:schemeClr>
              </a:solidFill>
              <a:prstDash val="solid"/>
              <a:round/>
              <a:headEnd/>
              <a:tailEnd/>
            </a:ln>
          </p:spPr>
          <p:txBody>
            <a:bodyPr/>
            <a:lstStyle/>
            <a:p>
              <a:endParaRPr lang="zh-CN" altLang="en-US"/>
            </a:p>
          </p:txBody>
        </p:sp>
        <p:sp>
          <p:nvSpPr>
            <p:cNvPr id="37" name="Freeform 101"/>
            <p:cNvSpPr>
              <a:spLocks/>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38" name="Freeform 102"/>
            <p:cNvSpPr>
              <a:spLocks/>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39" name="Freeform 103"/>
            <p:cNvSpPr>
              <a:spLocks/>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40" name="Freeform 104"/>
            <p:cNvSpPr>
              <a:spLocks/>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41" name="Freeform 105"/>
            <p:cNvSpPr>
              <a:spLocks/>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42" name="Freeform 106"/>
            <p:cNvSpPr>
              <a:spLocks/>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43" name="Freeform 107"/>
            <p:cNvSpPr>
              <a:spLocks/>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44" name="Freeform 108"/>
            <p:cNvSpPr>
              <a:spLocks/>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45" name="Freeform 109"/>
            <p:cNvSpPr>
              <a:spLocks/>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46" name="Freeform 110"/>
            <p:cNvSpPr>
              <a:spLocks/>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47" name="Freeform 111"/>
            <p:cNvSpPr>
              <a:spLocks/>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48" name="Freeform 112"/>
            <p:cNvSpPr>
              <a:spLocks/>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49" name="Freeform 113"/>
            <p:cNvSpPr>
              <a:spLocks/>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50" name="Freeform 114"/>
            <p:cNvSpPr>
              <a:spLocks/>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51" name="Freeform 115"/>
            <p:cNvSpPr>
              <a:spLocks/>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52" name="Freeform 116"/>
            <p:cNvSpPr>
              <a:spLocks/>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53" name="Freeform 117"/>
            <p:cNvSpPr>
              <a:spLocks/>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54" name="Freeform 118"/>
            <p:cNvSpPr>
              <a:spLocks/>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55" name="Freeform 119"/>
            <p:cNvSpPr>
              <a:spLocks/>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56" name="Freeform 120"/>
            <p:cNvSpPr>
              <a:spLocks/>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57" name="Freeform 121"/>
            <p:cNvSpPr>
              <a:spLocks/>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58" name="Freeform 122"/>
            <p:cNvSpPr>
              <a:spLocks/>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59" name="Freeform 123"/>
            <p:cNvSpPr>
              <a:spLocks/>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60" name="Freeform 124"/>
            <p:cNvSpPr>
              <a:spLocks/>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61" name="Freeform 125"/>
            <p:cNvSpPr>
              <a:spLocks/>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62" name="Freeform 126"/>
            <p:cNvSpPr>
              <a:spLocks/>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path>
              </a:pathLst>
            </a:custGeom>
            <a:solidFill>
              <a:schemeClr val="bg1">
                <a:lumMod val="65000"/>
              </a:schemeClr>
            </a:solidFill>
            <a:ln w="6350">
              <a:solidFill>
                <a:schemeClr val="tx1">
                  <a:lumMod val="85000"/>
                  <a:lumOff val="15000"/>
                </a:schemeClr>
              </a:solidFill>
              <a:prstDash val="solid"/>
              <a:round/>
              <a:headEnd/>
              <a:tailEnd/>
            </a:ln>
          </p:spPr>
          <p:txBody>
            <a:bodyPr/>
            <a:lstStyle/>
            <a:p>
              <a:endParaRPr lang="zh-CN" altLang="en-US"/>
            </a:p>
          </p:txBody>
        </p:sp>
        <p:sp>
          <p:nvSpPr>
            <p:cNvPr id="63" name="Freeform 127"/>
            <p:cNvSpPr>
              <a:spLocks/>
            </p:cNvSpPr>
            <p:nvPr/>
          </p:nvSpPr>
          <p:spPr bwMode="gray">
            <a:xfrm>
              <a:off x="2736" y="2154"/>
              <a:ext cx="464" cy="664"/>
            </a:xfrm>
            <a:custGeom>
              <a:avLst/>
              <a:gdLst>
                <a:gd name="T0" fmla="*/ 2 w 929"/>
                <a:gd name="T1" fmla="*/ 106 h 1329"/>
                <a:gd name="T2" fmla="*/ 21 w 929"/>
                <a:gd name="T3" fmla="*/ 126 h 1329"/>
                <a:gd name="T4" fmla="*/ 31 w 929"/>
                <a:gd name="T5" fmla="*/ 148 h 1329"/>
                <a:gd name="T6" fmla="*/ 26 w 929"/>
                <a:gd name="T7" fmla="*/ 170 h 1329"/>
                <a:gd name="T8" fmla="*/ 43 w 929"/>
                <a:gd name="T9" fmla="*/ 183 h 1329"/>
                <a:gd name="T10" fmla="*/ 68 w 929"/>
                <a:gd name="T11" fmla="*/ 187 h 1329"/>
                <a:gd name="T12" fmla="*/ 79 w 929"/>
                <a:gd name="T13" fmla="*/ 172 h 1329"/>
                <a:gd name="T14" fmla="*/ 78 w 929"/>
                <a:gd name="T15" fmla="*/ 153 h 1329"/>
                <a:gd name="T16" fmla="*/ 72 w 929"/>
                <a:gd name="T17" fmla="*/ 108 h 1329"/>
                <a:gd name="T18" fmla="*/ 92 w 929"/>
                <a:gd name="T19" fmla="*/ 113 h 1329"/>
                <a:gd name="T20" fmla="*/ 109 w 929"/>
                <a:gd name="T21" fmla="*/ 126 h 1329"/>
                <a:gd name="T22" fmla="*/ 143 w 929"/>
                <a:gd name="T23" fmla="*/ 150 h 1329"/>
                <a:gd name="T24" fmla="*/ 140 w 929"/>
                <a:gd name="T25" fmla="*/ 174 h 1329"/>
                <a:gd name="T26" fmla="*/ 112 w 929"/>
                <a:gd name="T27" fmla="*/ 189 h 1329"/>
                <a:gd name="T28" fmla="*/ 99 w 929"/>
                <a:gd name="T29" fmla="*/ 204 h 1329"/>
                <a:gd name="T30" fmla="*/ 71 w 929"/>
                <a:gd name="T31" fmla="*/ 199 h 1329"/>
                <a:gd name="T32" fmla="*/ 65 w 929"/>
                <a:gd name="T33" fmla="*/ 222 h 1329"/>
                <a:gd name="T34" fmla="*/ 70 w 929"/>
                <a:gd name="T35" fmla="*/ 249 h 1329"/>
                <a:gd name="T36" fmla="*/ 48 w 929"/>
                <a:gd name="T37" fmla="*/ 267 h 1329"/>
                <a:gd name="T38" fmla="*/ 53 w 929"/>
                <a:gd name="T39" fmla="*/ 285 h 1329"/>
                <a:gd name="T40" fmla="*/ 63 w 929"/>
                <a:gd name="T41" fmla="*/ 304 h 1329"/>
                <a:gd name="T42" fmla="*/ 110 w 929"/>
                <a:gd name="T43" fmla="*/ 308 h 1329"/>
                <a:gd name="T44" fmla="*/ 142 w 929"/>
                <a:gd name="T45" fmla="*/ 313 h 1329"/>
                <a:gd name="T46" fmla="*/ 172 w 929"/>
                <a:gd name="T47" fmla="*/ 324 h 1329"/>
                <a:gd name="T48" fmla="*/ 188 w 929"/>
                <a:gd name="T49" fmla="*/ 330 h 1329"/>
                <a:gd name="T50" fmla="*/ 181 w 929"/>
                <a:gd name="T51" fmla="*/ 308 h 1329"/>
                <a:gd name="T52" fmla="*/ 202 w 929"/>
                <a:gd name="T53" fmla="*/ 290 h 1329"/>
                <a:gd name="T54" fmla="*/ 178 w 929"/>
                <a:gd name="T55" fmla="*/ 276 h 1329"/>
                <a:gd name="T56" fmla="*/ 200 w 929"/>
                <a:gd name="T57" fmla="*/ 270 h 1329"/>
                <a:gd name="T58" fmla="*/ 231 w 929"/>
                <a:gd name="T59" fmla="*/ 266 h 1329"/>
                <a:gd name="T60" fmla="*/ 218 w 929"/>
                <a:gd name="T61" fmla="*/ 241 h 1329"/>
                <a:gd name="T62" fmla="*/ 202 w 929"/>
                <a:gd name="T63" fmla="*/ 211 h 1329"/>
                <a:gd name="T64" fmla="*/ 210 w 929"/>
                <a:gd name="T65" fmla="*/ 167 h 1329"/>
                <a:gd name="T66" fmla="*/ 200 w 929"/>
                <a:gd name="T67" fmla="*/ 112 h 1329"/>
                <a:gd name="T68" fmla="*/ 196 w 929"/>
                <a:gd name="T69" fmla="*/ 65 h 1329"/>
                <a:gd name="T70" fmla="*/ 214 w 929"/>
                <a:gd name="T71" fmla="*/ 21 h 1329"/>
                <a:gd name="T72" fmla="*/ 206 w 929"/>
                <a:gd name="T73" fmla="*/ 0 h 1329"/>
                <a:gd name="T74" fmla="*/ 182 w 929"/>
                <a:gd name="T75" fmla="*/ 10 h 1329"/>
                <a:gd name="T76" fmla="*/ 164 w 929"/>
                <a:gd name="T77" fmla="*/ 44 h 1329"/>
                <a:gd name="T78" fmla="*/ 129 w 929"/>
                <a:gd name="T79" fmla="*/ 87 h 1329"/>
                <a:gd name="T80" fmla="*/ 99 w 929"/>
                <a:gd name="T81" fmla="*/ 84 h 1329"/>
                <a:gd name="T82" fmla="*/ 74 w 929"/>
                <a:gd name="T83" fmla="*/ 70 h 1329"/>
                <a:gd name="T84" fmla="*/ 72 w 929"/>
                <a:gd name="T85" fmla="*/ 42 h 1329"/>
                <a:gd name="T86" fmla="*/ 68 w 929"/>
                <a:gd name="T87" fmla="*/ 18 h 1329"/>
                <a:gd name="T88" fmla="*/ 43 w 929"/>
                <a:gd name="T89" fmla="*/ 42 h 1329"/>
                <a:gd name="T90" fmla="*/ 26 w 929"/>
                <a:gd name="T91" fmla="*/ 90 h 13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29"/>
                <a:gd name="T139" fmla="*/ 0 h 1329"/>
                <a:gd name="T140" fmla="*/ 929 w 929"/>
                <a:gd name="T141" fmla="*/ 1329 h 13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64" name="Freeform 128"/>
            <p:cNvSpPr>
              <a:spLocks/>
            </p:cNvSpPr>
            <p:nvPr/>
          </p:nvSpPr>
          <p:spPr bwMode="gray">
            <a:xfrm>
              <a:off x="3987" y="3238"/>
              <a:ext cx="121" cy="305"/>
            </a:xfrm>
            <a:custGeom>
              <a:avLst/>
              <a:gdLst>
                <a:gd name="T0" fmla="*/ 43 w 242"/>
                <a:gd name="T1" fmla="*/ 1 h 610"/>
                <a:gd name="T2" fmla="*/ 39 w 242"/>
                <a:gd name="T3" fmla="*/ 6 h 610"/>
                <a:gd name="T4" fmla="*/ 33 w 242"/>
                <a:gd name="T5" fmla="*/ 11 h 610"/>
                <a:gd name="T6" fmla="*/ 28 w 242"/>
                <a:gd name="T7" fmla="*/ 16 h 610"/>
                <a:gd name="T8" fmla="*/ 22 w 242"/>
                <a:gd name="T9" fmla="*/ 24 h 610"/>
                <a:gd name="T10" fmla="*/ 19 w 242"/>
                <a:gd name="T11" fmla="*/ 30 h 610"/>
                <a:gd name="T12" fmla="*/ 16 w 242"/>
                <a:gd name="T13" fmla="*/ 37 h 610"/>
                <a:gd name="T14" fmla="*/ 11 w 242"/>
                <a:gd name="T15" fmla="*/ 47 h 610"/>
                <a:gd name="T16" fmla="*/ 5 w 242"/>
                <a:gd name="T17" fmla="*/ 58 h 610"/>
                <a:gd name="T18" fmla="*/ 1 w 242"/>
                <a:gd name="T19" fmla="*/ 67 h 610"/>
                <a:gd name="T20" fmla="*/ 1 w 242"/>
                <a:gd name="T21" fmla="*/ 77 h 610"/>
                <a:gd name="T22" fmla="*/ 4 w 242"/>
                <a:gd name="T23" fmla="*/ 88 h 610"/>
                <a:gd name="T24" fmla="*/ 5 w 242"/>
                <a:gd name="T25" fmla="*/ 99 h 610"/>
                <a:gd name="T26" fmla="*/ 3 w 242"/>
                <a:gd name="T27" fmla="*/ 108 h 610"/>
                <a:gd name="T28" fmla="*/ 6 w 242"/>
                <a:gd name="T29" fmla="*/ 114 h 610"/>
                <a:gd name="T30" fmla="*/ 15 w 242"/>
                <a:gd name="T31" fmla="*/ 119 h 610"/>
                <a:gd name="T32" fmla="*/ 22 w 242"/>
                <a:gd name="T33" fmla="*/ 129 h 610"/>
                <a:gd name="T34" fmla="*/ 28 w 242"/>
                <a:gd name="T35" fmla="*/ 135 h 610"/>
                <a:gd name="T36" fmla="*/ 33 w 242"/>
                <a:gd name="T37" fmla="*/ 139 h 610"/>
                <a:gd name="T38" fmla="*/ 35 w 242"/>
                <a:gd name="T39" fmla="*/ 146 h 610"/>
                <a:gd name="T40" fmla="*/ 37 w 242"/>
                <a:gd name="T41" fmla="*/ 152 h 610"/>
                <a:gd name="T42" fmla="*/ 41 w 242"/>
                <a:gd name="T43" fmla="*/ 152 h 610"/>
                <a:gd name="T44" fmla="*/ 42 w 242"/>
                <a:gd name="T45" fmla="*/ 146 h 610"/>
                <a:gd name="T46" fmla="*/ 42 w 242"/>
                <a:gd name="T47" fmla="*/ 135 h 610"/>
                <a:gd name="T48" fmla="*/ 45 w 242"/>
                <a:gd name="T49" fmla="*/ 123 h 610"/>
                <a:gd name="T50" fmla="*/ 51 w 242"/>
                <a:gd name="T51" fmla="*/ 114 h 610"/>
                <a:gd name="T52" fmla="*/ 55 w 242"/>
                <a:gd name="T53" fmla="*/ 103 h 610"/>
                <a:gd name="T54" fmla="*/ 57 w 242"/>
                <a:gd name="T55" fmla="*/ 86 h 610"/>
                <a:gd name="T56" fmla="*/ 58 w 242"/>
                <a:gd name="T57" fmla="*/ 66 h 610"/>
                <a:gd name="T58" fmla="*/ 58 w 242"/>
                <a:gd name="T59" fmla="*/ 51 h 610"/>
                <a:gd name="T60" fmla="*/ 60 w 242"/>
                <a:gd name="T61" fmla="*/ 39 h 610"/>
                <a:gd name="T62" fmla="*/ 60 w 242"/>
                <a:gd name="T63" fmla="*/ 28 h 610"/>
                <a:gd name="T64" fmla="*/ 56 w 242"/>
                <a:gd name="T65" fmla="*/ 19 h 610"/>
                <a:gd name="T66" fmla="*/ 52 w 242"/>
                <a:gd name="T67" fmla="*/ 10 h 610"/>
                <a:gd name="T68" fmla="*/ 47 w 242"/>
                <a:gd name="T69" fmla="*/ 2 h 610"/>
                <a:gd name="T70" fmla="*/ 44 w 242"/>
                <a:gd name="T71" fmla="*/ 0 h 61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2"/>
                <a:gd name="T109" fmla="*/ 0 h 610"/>
                <a:gd name="T110" fmla="*/ 242 w 242"/>
                <a:gd name="T111" fmla="*/ 610 h 61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2" h="610">
                  <a:moveTo>
                    <a:pt x="173" y="0"/>
                  </a:moveTo>
                  <a:lnTo>
                    <a:pt x="172" y="4"/>
                  </a:lnTo>
                  <a:lnTo>
                    <a:pt x="164" y="12"/>
                  </a:lnTo>
                  <a:lnTo>
                    <a:pt x="154" y="24"/>
                  </a:lnTo>
                  <a:lnTo>
                    <a:pt x="144" y="36"/>
                  </a:lnTo>
                  <a:lnTo>
                    <a:pt x="132" y="44"/>
                  </a:lnTo>
                  <a:lnTo>
                    <a:pt x="122" y="49"/>
                  </a:lnTo>
                  <a:lnTo>
                    <a:pt x="111" y="63"/>
                  </a:lnTo>
                  <a:lnTo>
                    <a:pt x="97" y="79"/>
                  </a:lnTo>
                  <a:lnTo>
                    <a:pt x="87" y="97"/>
                  </a:lnTo>
                  <a:lnTo>
                    <a:pt x="77" y="112"/>
                  </a:lnTo>
                  <a:lnTo>
                    <a:pt x="73" y="122"/>
                  </a:lnTo>
                  <a:lnTo>
                    <a:pt x="71" y="132"/>
                  </a:lnTo>
                  <a:lnTo>
                    <a:pt x="63" y="148"/>
                  </a:lnTo>
                  <a:lnTo>
                    <a:pt x="53" y="168"/>
                  </a:lnTo>
                  <a:lnTo>
                    <a:pt x="44" y="189"/>
                  </a:lnTo>
                  <a:lnTo>
                    <a:pt x="32" y="213"/>
                  </a:lnTo>
                  <a:lnTo>
                    <a:pt x="20" y="234"/>
                  </a:lnTo>
                  <a:lnTo>
                    <a:pt x="10" y="254"/>
                  </a:lnTo>
                  <a:lnTo>
                    <a:pt x="4" y="268"/>
                  </a:lnTo>
                  <a:lnTo>
                    <a:pt x="0" y="288"/>
                  </a:lnTo>
                  <a:lnTo>
                    <a:pt x="2" y="309"/>
                  </a:lnTo>
                  <a:lnTo>
                    <a:pt x="8" y="331"/>
                  </a:lnTo>
                  <a:lnTo>
                    <a:pt x="14" y="354"/>
                  </a:lnTo>
                  <a:lnTo>
                    <a:pt x="18" y="376"/>
                  </a:lnTo>
                  <a:lnTo>
                    <a:pt x="18" y="396"/>
                  </a:lnTo>
                  <a:lnTo>
                    <a:pt x="14" y="414"/>
                  </a:lnTo>
                  <a:lnTo>
                    <a:pt x="12" y="431"/>
                  </a:lnTo>
                  <a:lnTo>
                    <a:pt x="14" y="445"/>
                  </a:lnTo>
                  <a:lnTo>
                    <a:pt x="24" y="455"/>
                  </a:lnTo>
                  <a:lnTo>
                    <a:pt x="42" y="467"/>
                  </a:lnTo>
                  <a:lnTo>
                    <a:pt x="57" y="477"/>
                  </a:lnTo>
                  <a:lnTo>
                    <a:pt x="71" y="492"/>
                  </a:lnTo>
                  <a:lnTo>
                    <a:pt x="85" y="514"/>
                  </a:lnTo>
                  <a:lnTo>
                    <a:pt x="99" y="530"/>
                  </a:lnTo>
                  <a:lnTo>
                    <a:pt x="111" y="540"/>
                  </a:lnTo>
                  <a:lnTo>
                    <a:pt x="122" y="547"/>
                  </a:lnTo>
                  <a:lnTo>
                    <a:pt x="130" y="555"/>
                  </a:lnTo>
                  <a:lnTo>
                    <a:pt x="136" y="569"/>
                  </a:lnTo>
                  <a:lnTo>
                    <a:pt x="140" y="583"/>
                  </a:lnTo>
                  <a:lnTo>
                    <a:pt x="144" y="597"/>
                  </a:lnTo>
                  <a:lnTo>
                    <a:pt x="148" y="606"/>
                  </a:lnTo>
                  <a:lnTo>
                    <a:pt x="154" y="610"/>
                  </a:lnTo>
                  <a:lnTo>
                    <a:pt x="162" y="606"/>
                  </a:lnTo>
                  <a:lnTo>
                    <a:pt x="168" y="597"/>
                  </a:lnTo>
                  <a:lnTo>
                    <a:pt x="168" y="581"/>
                  </a:lnTo>
                  <a:lnTo>
                    <a:pt x="168" y="559"/>
                  </a:lnTo>
                  <a:lnTo>
                    <a:pt x="168" y="538"/>
                  </a:lnTo>
                  <a:lnTo>
                    <a:pt x="172" y="516"/>
                  </a:lnTo>
                  <a:lnTo>
                    <a:pt x="179" y="494"/>
                  </a:lnTo>
                  <a:lnTo>
                    <a:pt x="189" y="475"/>
                  </a:lnTo>
                  <a:lnTo>
                    <a:pt x="201" y="457"/>
                  </a:lnTo>
                  <a:lnTo>
                    <a:pt x="211" y="435"/>
                  </a:lnTo>
                  <a:lnTo>
                    <a:pt x="217" y="412"/>
                  </a:lnTo>
                  <a:lnTo>
                    <a:pt x="221" y="380"/>
                  </a:lnTo>
                  <a:lnTo>
                    <a:pt x="225" y="343"/>
                  </a:lnTo>
                  <a:lnTo>
                    <a:pt x="227" y="303"/>
                  </a:lnTo>
                  <a:lnTo>
                    <a:pt x="229" y="264"/>
                  </a:lnTo>
                  <a:lnTo>
                    <a:pt x="227" y="231"/>
                  </a:lnTo>
                  <a:lnTo>
                    <a:pt x="229" y="203"/>
                  </a:lnTo>
                  <a:lnTo>
                    <a:pt x="233" y="179"/>
                  </a:lnTo>
                  <a:lnTo>
                    <a:pt x="240" y="156"/>
                  </a:lnTo>
                  <a:lnTo>
                    <a:pt x="242" y="134"/>
                  </a:lnTo>
                  <a:lnTo>
                    <a:pt x="238" y="112"/>
                  </a:lnTo>
                  <a:lnTo>
                    <a:pt x="229" y="89"/>
                  </a:lnTo>
                  <a:lnTo>
                    <a:pt x="223" y="73"/>
                  </a:lnTo>
                  <a:lnTo>
                    <a:pt x="215" y="59"/>
                  </a:lnTo>
                  <a:lnTo>
                    <a:pt x="207" y="42"/>
                  </a:lnTo>
                  <a:lnTo>
                    <a:pt x="195" y="22"/>
                  </a:lnTo>
                  <a:lnTo>
                    <a:pt x="185" y="10"/>
                  </a:lnTo>
                  <a:lnTo>
                    <a:pt x="177" y="2"/>
                  </a:lnTo>
                  <a:lnTo>
                    <a:pt x="173" y="0"/>
                  </a:lnTo>
                </a:path>
              </a:pathLst>
            </a:custGeom>
            <a:grpFill/>
            <a:ln w="6350">
              <a:solidFill>
                <a:schemeClr val="tx1">
                  <a:lumMod val="85000"/>
                  <a:lumOff val="15000"/>
                </a:schemeClr>
              </a:solidFill>
              <a:prstDash val="solid"/>
              <a:round/>
              <a:headEnd/>
              <a:tailEnd/>
            </a:ln>
          </p:spPr>
          <p:txBody>
            <a:bodyPr/>
            <a:lstStyle/>
            <a:p>
              <a:endParaRPr lang="zh-CN" altLang="en-US"/>
            </a:p>
          </p:txBody>
        </p:sp>
      </p:grpSp>
      <p:cxnSp>
        <p:nvCxnSpPr>
          <p:cNvPr id="69" name="直接连接符 68"/>
          <p:cNvCxnSpPr/>
          <p:nvPr/>
        </p:nvCxnSpPr>
        <p:spPr>
          <a:xfrm>
            <a:off x="7548500" y="2294597"/>
            <a:ext cx="252413" cy="24850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7800912" y="2543098"/>
            <a:ext cx="1230648" cy="757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6877153" y="2771304"/>
            <a:ext cx="252413" cy="24850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V="1">
            <a:off x="7129567" y="3011629"/>
            <a:ext cx="1901993" cy="817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V="1">
            <a:off x="7438217" y="3486543"/>
            <a:ext cx="316249" cy="204834"/>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7754467" y="3486543"/>
            <a:ext cx="127672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6824668" y="3962596"/>
            <a:ext cx="252413" cy="24850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7077081" y="4211097"/>
            <a:ext cx="1954107"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8005380" y="2285846"/>
            <a:ext cx="1031116" cy="261642"/>
          </a:xfrm>
          <a:prstGeom prst="rect">
            <a:avLst/>
          </a:prstGeom>
        </p:spPr>
        <p:txBody>
          <a:bodyPr wrap="none" lIns="91472" tIns="45736" rIns="91472" bIns="45736">
            <a:spAutoFit/>
          </a:bodyPr>
          <a:lstStyle/>
          <a:p>
            <a:r>
              <a:rPr lang="zh-CN" altLang="en-US" sz="1100" dirty="0">
                <a:latin typeface="微软雅黑" pitchFamily="34" charset="-122"/>
                <a:ea typeface="微软雅黑" pitchFamily="34" charset="-122"/>
              </a:rPr>
              <a:t>点击添加文本</a:t>
            </a:r>
          </a:p>
        </p:txBody>
      </p:sp>
      <p:sp>
        <p:nvSpPr>
          <p:cNvPr id="78" name="矩形 77"/>
          <p:cNvSpPr/>
          <p:nvPr/>
        </p:nvSpPr>
        <p:spPr>
          <a:xfrm>
            <a:off x="8005380" y="2751470"/>
            <a:ext cx="1031116" cy="261642"/>
          </a:xfrm>
          <a:prstGeom prst="rect">
            <a:avLst/>
          </a:prstGeom>
        </p:spPr>
        <p:txBody>
          <a:bodyPr wrap="none" lIns="91472" tIns="45736" rIns="91472" bIns="45736">
            <a:spAutoFit/>
          </a:bodyPr>
          <a:lstStyle/>
          <a:p>
            <a:r>
              <a:rPr lang="zh-CN" altLang="en-US" sz="1100" dirty="0">
                <a:latin typeface="微软雅黑" pitchFamily="34" charset="-122"/>
                <a:ea typeface="微软雅黑" pitchFamily="34" charset="-122"/>
              </a:rPr>
              <a:t>点击添加文本</a:t>
            </a:r>
          </a:p>
        </p:txBody>
      </p:sp>
      <p:sp>
        <p:nvSpPr>
          <p:cNvPr id="79" name="矩形 78"/>
          <p:cNvSpPr/>
          <p:nvPr/>
        </p:nvSpPr>
        <p:spPr>
          <a:xfrm>
            <a:off x="8005380" y="3228142"/>
            <a:ext cx="1031116" cy="261642"/>
          </a:xfrm>
          <a:prstGeom prst="rect">
            <a:avLst/>
          </a:prstGeom>
        </p:spPr>
        <p:txBody>
          <a:bodyPr wrap="none" lIns="91472" tIns="45736" rIns="91472" bIns="45736">
            <a:spAutoFit/>
          </a:bodyPr>
          <a:lstStyle/>
          <a:p>
            <a:r>
              <a:rPr lang="zh-CN" altLang="en-US" sz="1100" dirty="0">
                <a:latin typeface="微软雅黑" pitchFamily="34" charset="-122"/>
                <a:ea typeface="微软雅黑" pitchFamily="34" charset="-122"/>
              </a:rPr>
              <a:t>点击添加文本</a:t>
            </a:r>
          </a:p>
        </p:txBody>
      </p:sp>
      <p:sp>
        <p:nvSpPr>
          <p:cNvPr id="80" name="矩形 79"/>
          <p:cNvSpPr/>
          <p:nvPr/>
        </p:nvSpPr>
        <p:spPr>
          <a:xfrm>
            <a:off x="8005380" y="3947507"/>
            <a:ext cx="1031116" cy="261642"/>
          </a:xfrm>
          <a:prstGeom prst="rect">
            <a:avLst/>
          </a:prstGeom>
        </p:spPr>
        <p:txBody>
          <a:bodyPr wrap="none" lIns="91472" tIns="45736" rIns="91472" bIns="45736">
            <a:spAutoFit/>
          </a:bodyPr>
          <a:lstStyle/>
          <a:p>
            <a:r>
              <a:rPr lang="zh-CN" altLang="en-US" sz="1100" dirty="0">
                <a:latin typeface="微软雅黑" pitchFamily="34" charset="-122"/>
                <a:ea typeface="微软雅黑" pitchFamily="34" charset="-122"/>
              </a:rPr>
              <a:t>点击添加文本</a:t>
            </a:r>
          </a:p>
        </p:txBody>
      </p:sp>
      <p:sp>
        <p:nvSpPr>
          <p:cNvPr id="82" name="TextBox 81"/>
          <p:cNvSpPr txBox="1"/>
          <p:nvPr/>
        </p:nvSpPr>
        <p:spPr>
          <a:xfrm>
            <a:off x="1868172" y="2392467"/>
            <a:ext cx="2228971" cy="2051491"/>
          </a:xfrm>
          <a:prstGeom prst="rect">
            <a:avLst/>
          </a:prstGeom>
          <a:noFill/>
        </p:spPr>
        <p:txBody>
          <a:bodyPr wrap="square" lIns="91472" tIns="45736" rIns="91472" bIns="45736" rtlCol="0">
            <a:spAutoFit/>
          </a:bodyPr>
          <a:lstStyle/>
          <a:p>
            <a:pPr>
              <a:lnSpc>
                <a:spcPct val="130000"/>
              </a:lnSpc>
            </a:pPr>
            <a:r>
              <a:rPr lang="zh-CN" altLang="en-US" sz="1000" dirty="0">
                <a:solidFill>
                  <a:schemeClr val="tx1">
                    <a:lumMod val="65000"/>
                    <a:lumOff val="35000"/>
                  </a:schemeClr>
                </a:solidFill>
                <a:latin typeface="微软雅黑" pitchFamily="34" charset="-122"/>
                <a:ea typeface="微软雅黑" pitchFamily="34" charset="-122"/>
              </a:rPr>
              <a:t>      </a:t>
            </a:r>
            <a:r>
              <a:rPr lang="zh-CN" altLang="en-US" sz="1100" dirty="0">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100" dirty="0">
              <a:latin typeface="微软雅黑" pitchFamily="34" charset="-122"/>
              <a:ea typeface="微软雅黑" pitchFamily="34" charset="-122"/>
            </a:endParaRPr>
          </a:p>
          <a:p>
            <a:pPr>
              <a:lnSpc>
                <a:spcPct val="130000"/>
              </a:lnSpc>
            </a:pPr>
            <a:r>
              <a:rPr lang="zh-CN" altLang="en-US" sz="1100" dirty="0">
                <a:latin typeface="微软雅黑" pitchFamily="34" charset="-122"/>
                <a:ea typeface="微软雅黑" pitchFamily="34" charset="-122"/>
              </a:rPr>
              <a:t>      您的内容打在这里，或者通过复制您的文本后，在此框中选择粘贴，并选择只保留文字。</a:t>
            </a:r>
          </a:p>
        </p:txBody>
      </p:sp>
      <p:sp>
        <p:nvSpPr>
          <p:cNvPr id="88" name="圆角矩形 87"/>
          <p:cNvSpPr/>
          <p:nvPr/>
        </p:nvSpPr>
        <p:spPr>
          <a:xfrm>
            <a:off x="1763688" y="1758318"/>
            <a:ext cx="2448272" cy="2973672"/>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2155059" y="1982566"/>
            <a:ext cx="229144" cy="229144"/>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2487184" y="2106469"/>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3293648" y="2033457"/>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1817553" y="1793763"/>
            <a:ext cx="291871" cy="291871"/>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2127396" y="1837055"/>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3664366" y="1968483"/>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a:off x="4030249" y="1607340"/>
            <a:ext cx="167224" cy="167224"/>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a:off x="3825350" y="1725068"/>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1" name="组合 100"/>
          <p:cNvGrpSpPr/>
          <p:nvPr/>
        </p:nvGrpSpPr>
        <p:grpSpPr>
          <a:xfrm>
            <a:off x="2271468" y="1563638"/>
            <a:ext cx="1356392" cy="432536"/>
            <a:chOff x="814328" y="3219334"/>
            <a:chExt cx="1356392" cy="432536"/>
          </a:xfrm>
        </p:grpSpPr>
        <p:grpSp>
          <p:nvGrpSpPr>
            <p:cNvPr id="104" name="组合 103"/>
            <p:cNvGrpSpPr/>
            <p:nvPr/>
          </p:nvGrpSpPr>
          <p:grpSpPr>
            <a:xfrm>
              <a:off x="814328" y="3219334"/>
              <a:ext cx="1356392" cy="432536"/>
              <a:chOff x="4304043" y="1286668"/>
              <a:chExt cx="3837944" cy="2757793"/>
            </a:xfrm>
            <a:effectLst>
              <a:outerShdw blurRad="381000" dist="254000" dir="8100000" algn="tr" rotWithShape="0">
                <a:prstClr val="black">
                  <a:alpha val="40000"/>
                </a:prstClr>
              </a:outerShdw>
            </a:effectLst>
          </p:grpSpPr>
          <p:sp>
            <p:nvSpPr>
              <p:cNvPr id="106" name="圆角矩形 105"/>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圆角矩形 106"/>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3" name="TextBox 102"/>
            <p:cNvSpPr txBox="1"/>
            <p:nvPr/>
          </p:nvSpPr>
          <p:spPr>
            <a:xfrm>
              <a:off x="831252" y="3331792"/>
              <a:ext cx="1322544" cy="215444"/>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dirty="0">
                  <a:solidFill>
                    <a:srgbClr val="002060"/>
                  </a:solidFill>
                  <a:latin typeface="+mn-ea"/>
                </a:rPr>
                <a:t>点击输入标题</a:t>
              </a:r>
            </a:p>
          </p:txBody>
        </p:sp>
      </p:grpSp>
      <p:sp>
        <p:nvSpPr>
          <p:cNvPr id="94" name="椭圆 93"/>
          <p:cNvSpPr/>
          <p:nvPr/>
        </p:nvSpPr>
        <p:spPr>
          <a:xfrm>
            <a:off x="2660887" y="1951178"/>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a:off x="1926522" y="1635646"/>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TextBox 101"/>
          <p:cNvSpPr txBox="1"/>
          <p:nvPr/>
        </p:nvSpPr>
        <p:spPr>
          <a:xfrm>
            <a:off x="3976034" y="267494"/>
            <a:ext cx="2900222" cy="553998"/>
          </a:xfrm>
          <a:prstGeom prst="rect">
            <a:avLst/>
          </a:prstGeom>
          <a:noFill/>
        </p:spPr>
        <p:txBody>
          <a:bodyPr wrap="square" lIns="0" tIns="0" rIns="0" bIns="0" rtlCol="0">
            <a:spAutoFit/>
          </a:bodyPr>
          <a:lstStyle/>
          <a:p>
            <a:pPr algn="ctr"/>
            <a:r>
              <a:rPr lang="zh-CN" altLang="en-US" sz="3600" b="1" dirty="0">
                <a:latin typeface="微软雅黑" pitchFamily="34" charset="-122"/>
                <a:ea typeface="微软雅黑" pitchFamily="34" charset="-122"/>
              </a:rPr>
              <a:t>经营业绩</a:t>
            </a:r>
            <a:endParaRPr lang="zh-CN" altLang="en-US" sz="3600" dirty="0">
              <a:latin typeface="微软雅黑" pitchFamily="34" charset="-122"/>
              <a:ea typeface="微软雅黑" pitchFamily="34" charset="-122"/>
            </a:endParaRPr>
          </a:p>
        </p:txBody>
      </p:sp>
      <p:sp>
        <p:nvSpPr>
          <p:cNvPr id="105" name="矩形 104"/>
          <p:cNvSpPr/>
          <p:nvPr/>
        </p:nvSpPr>
        <p:spPr>
          <a:xfrm>
            <a:off x="539552" y="51470"/>
            <a:ext cx="648072" cy="5040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97031651"/>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8000" fill="hold" nodeType="afterEffect" p14:presetBounceEnd="58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8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58000">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8" fill="hold" nodeType="after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wipe(left)">
                                          <p:cBhvr>
                                            <p:cTn id="12" dur="250"/>
                                            <p:tgtEl>
                                              <p:spTgt spid="69"/>
                                            </p:tgtEl>
                                          </p:cBhvr>
                                        </p:animEffect>
                                      </p:childTnLst>
                                    </p:cTn>
                                  </p:par>
                                </p:childTnLst>
                              </p:cTn>
                            </p:par>
                            <p:par>
                              <p:cTn id="13" fill="hold">
                                <p:stCondLst>
                                  <p:cond delay="1250"/>
                                </p:stCondLst>
                                <p:childTnLst>
                                  <p:par>
                                    <p:cTn id="14" presetID="22" presetClass="entr" presetSubtype="8" fill="hold" nodeType="afterEffect">
                                      <p:stCondLst>
                                        <p:cond delay="0"/>
                                      </p:stCondLst>
                                      <p:childTnLst>
                                        <p:set>
                                          <p:cBhvr>
                                            <p:cTn id="15" dur="1" fill="hold">
                                              <p:stCondLst>
                                                <p:cond delay="0"/>
                                              </p:stCondLst>
                                            </p:cTn>
                                            <p:tgtEl>
                                              <p:spTgt spid="70"/>
                                            </p:tgtEl>
                                            <p:attrNameLst>
                                              <p:attrName>style.visibility</p:attrName>
                                            </p:attrNameLst>
                                          </p:cBhvr>
                                          <p:to>
                                            <p:strVal val="visible"/>
                                          </p:to>
                                        </p:set>
                                        <p:animEffect transition="in" filter="wipe(left)">
                                          <p:cBhvr>
                                            <p:cTn id="16" dur="250"/>
                                            <p:tgtEl>
                                              <p:spTgt spid="70"/>
                                            </p:tgtEl>
                                          </p:cBhvr>
                                        </p:animEffect>
                                      </p:childTnLst>
                                    </p:cTn>
                                  </p:par>
                                </p:childTnLst>
                              </p:cTn>
                            </p:par>
                            <p:par>
                              <p:cTn id="17" fill="hold">
                                <p:stCondLst>
                                  <p:cond delay="1500"/>
                                </p:stCondLst>
                                <p:childTnLst>
                                  <p:par>
                                    <p:cTn id="18" presetID="47" presetClass="entr" presetSubtype="0" fill="hold" grpId="0" nodeType="afterEffect">
                                      <p:stCondLst>
                                        <p:cond delay="0"/>
                                      </p:stCondLst>
                                      <p:childTnLst>
                                        <p:set>
                                          <p:cBhvr>
                                            <p:cTn id="19" dur="1" fill="hold">
                                              <p:stCondLst>
                                                <p:cond delay="0"/>
                                              </p:stCondLst>
                                            </p:cTn>
                                            <p:tgtEl>
                                              <p:spTgt spid="77"/>
                                            </p:tgtEl>
                                            <p:attrNameLst>
                                              <p:attrName>style.visibility</p:attrName>
                                            </p:attrNameLst>
                                          </p:cBhvr>
                                          <p:to>
                                            <p:strVal val="visible"/>
                                          </p:to>
                                        </p:set>
                                        <p:animEffect transition="in" filter="fade">
                                          <p:cBhvr>
                                            <p:cTn id="20" dur="500"/>
                                            <p:tgtEl>
                                              <p:spTgt spid="77"/>
                                            </p:tgtEl>
                                          </p:cBhvr>
                                        </p:animEffect>
                                        <p:anim calcmode="lin" valueType="num">
                                          <p:cBhvr>
                                            <p:cTn id="21" dur="500" fill="hold"/>
                                            <p:tgtEl>
                                              <p:spTgt spid="77"/>
                                            </p:tgtEl>
                                            <p:attrNameLst>
                                              <p:attrName>ppt_x</p:attrName>
                                            </p:attrNameLst>
                                          </p:cBhvr>
                                          <p:tavLst>
                                            <p:tav tm="0">
                                              <p:val>
                                                <p:strVal val="#ppt_x"/>
                                              </p:val>
                                            </p:tav>
                                            <p:tav tm="100000">
                                              <p:val>
                                                <p:strVal val="#ppt_x"/>
                                              </p:val>
                                            </p:tav>
                                          </p:tavLst>
                                        </p:anim>
                                        <p:anim calcmode="lin" valueType="num">
                                          <p:cBhvr>
                                            <p:cTn id="22" dur="500" fill="hold"/>
                                            <p:tgtEl>
                                              <p:spTgt spid="77"/>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71"/>
                                            </p:tgtEl>
                                            <p:attrNameLst>
                                              <p:attrName>style.visibility</p:attrName>
                                            </p:attrNameLst>
                                          </p:cBhvr>
                                          <p:to>
                                            <p:strVal val="visible"/>
                                          </p:to>
                                        </p:set>
                                        <p:animEffect transition="in" filter="wipe(left)">
                                          <p:cBhvr>
                                            <p:cTn id="26" dur="250"/>
                                            <p:tgtEl>
                                              <p:spTgt spid="71"/>
                                            </p:tgtEl>
                                          </p:cBhvr>
                                        </p:animEffect>
                                      </p:childTnLst>
                                    </p:cTn>
                                  </p:par>
                                </p:childTnLst>
                              </p:cTn>
                            </p:par>
                            <p:par>
                              <p:cTn id="27" fill="hold">
                                <p:stCondLst>
                                  <p:cond delay="2250"/>
                                </p:stCondLst>
                                <p:childTnLst>
                                  <p:par>
                                    <p:cTn id="28" presetID="22" presetClass="entr" presetSubtype="8" fill="hold" nodeType="after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wipe(left)">
                                          <p:cBhvr>
                                            <p:cTn id="30" dur="250"/>
                                            <p:tgtEl>
                                              <p:spTgt spid="72"/>
                                            </p:tgtEl>
                                          </p:cBhvr>
                                        </p:animEffect>
                                      </p:childTnLst>
                                    </p:cTn>
                                  </p:par>
                                </p:childTnLst>
                              </p:cTn>
                            </p:par>
                            <p:par>
                              <p:cTn id="31" fill="hold">
                                <p:stCondLst>
                                  <p:cond delay="2500"/>
                                </p:stCondLst>
                                <p:childTnLst>
                                  <p:par>
                                    <p:cTn id="32" presetID="47" presetClass="entr" presetSubtype="0" fill="hold" grpId="0" nodeType="afterEffect">
                                      <p:stCondLst>
                                        <p:cond delay="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500"/>
                                            <p:tgtEl>
                                              <p:spTgt spid="78"/>
                                            </p:tgtEl>
                                          </p:cBhvr>
                                        </p:animEffect>
                                        <p:anim calcmode="lin" valueType="num">
                                          <p:cBhvr>
                                            <p:cTn id="35" dur="500" fill="hold"/>
                                            <p:tgtEl>
                                              <p:spTgt spid="78"/>
                                            </p:tgtEl>
                                            <p:attrNameLst>
                                              <p:attrName>ppt_x</p:attrName>
                                            </p:attrNameLst>
                                          </p:cBhvr>
                                          <p:tavLst>
                                            <p:tav tm="0">
                                              <p:val>
                                                <p:strVal val="#ppt_x"/>
                                              </p:val>
                                            </p:tav>
                                            <p:tav tm="100000">
                                              <p:val>
                                                <p:strVal val="#ppt_x"/>
                                              </p:val>
                                            </p:tav>
                                          </p:tavLst>
                                        </p:anim>
                                        <p:anim calcmode="lin" valueType="num">
                                          <p:cBhvr>
                                            <p:cTn id="36" dur="500" fill="hold"/>
                                            <p:tgtEl>
                                              <p:spTgt spid="78"/>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22" presetClass="entr" presetSubtype="8" fill="hold" nodeType="afterEffect">
                                      <p:stCondLst>
                                        <p:cond delay="0"/>
                                      </p:stCondLst>
                                      <p:childTnLst>
                                        <p:set>
                                          <p:cBhvr>
                                            <p:cTn id="39" dur="1" fill="hold">
                                              <p:stCondLst>
                                                <p:cond delay="0"/>
                                              </p:stCondLst>
                                            </p:cTn>
                                            <p:tgtEl>
                                              <p:spTgt spid="73"/>
                                            </p:tgtEl>
                                            <p:attrNameLst>
                                              <p:attrName>style.visibility</p:attrName>
                                            </p:attrNameLst>
                                          </p:cBhvr>
                                          <p:to>
                                            <p:strVal val="visible"/>
                                          </p:to>
                                        </p:set>
                                        <p:animEffect transition="in" filter="wipe(left)">
                                          <p:cBhvr>
                                            <p:cTn id="40" dur="250"/>
                                            <p:tgtEl>
                                              <p:spTgt spid="73"/>
                                            </p:tgtEl>
                                          </p:cBhvr>
                                        </p:animEffect>
                                      </p:childTnLst>
                                    </p:cTn>
                                  </p:par>
                                </p:childTnLst>
                              </p:cTn>
                            </p:par>
                            <p:par>
                              <p:cTn id="41" fill="hold">
                                <p:stCondLst>
                                  <p:cond delay="3250"/>
                                </p:stCondLst>
                                <p:childTnLst>
                                  <p:par>
                                    <p:cTn id="42" presetID="10" presetClass="entr" presetSubtype="0" fill="hold" nodeType="afterEffect">
                                      <p:stCondLst>
                                        <p:cond delay="0"/>
                                      </p:stCondLst>
                                      <p:childTnLst>
                                        <p:set>
                                          <p:cBhvr>
                                            <p:cTn id="43" dur="1" fill="hold">
                                              <p:stCondLst>
                                                <p:cond delay="0"/>
                                              </p:stCondLst>
                                            </p:cTn>
                                            <p:tgtEl>
                                              <p:spTgt spid="74"/>
                                            </p:tgtEl>
                                            <p:attrNameLst>
                                              <p:attrName>style.visibility</p:attrName>
                                            </p:attrNameLst>
                                          </p:cBhvr>
                                          <p:to>
                                            <p:strVal val="visible"/>
                                          </p:to>
                                        </p:set>
                                        <p:animEffect transition="in" filter="fade">
                                          <p:cBhvr>
                                            <p:cTn id="44" dur="250"/>
                                            <p:tgtEl>
                                              <p:spTgt spid="74"/>
                                            </p:tgtEl>
                                          </p:cBhvr>
                                        </p:animEffect>
                                      </p:childTnLst>
                                    </p:cTn>
                                  </p:par>
                                </p:childTnLst>
                              </p:cTn>
                            </p:par>
                            <p:par>
                              <p:cTn id="45" fill="hold">
                                <p:stCondLst>
                                  <p:cond delay="3500"/>
                                </p:stCondLst>
                                <p:childTnLst>
                                  <p:par>
                                    <p:cTn id="46" presetID="47" presetClass="entr" presetSubtype="0" fill="hold" grpId="0" nodeType="afterEffect">
                                      <p:stCondLst>
                                        <p:cond delay="0"/>
                                      </p:stCondLst>
                                      <p:childTnLst>
                                        <p:set>
                                          <p:cBhvr>
                                            <p:cTn id="47" dur="1" fill="hold">
                                              <p:stCondLst>
                                                <p:cond delay="0"/>
                                              </p:stCondLst>
                                            </p:cTn>
                                            <p:tgtEl>
                                              <p:spTgt spid="79"/>
                                            </p:tgtEl>
                                            <p:attrNameLst>
                                              <p:attrName>style.visibility</p:attrName>
                                            </p:attrNameLst>
                                          </p:cBhvr>
                                          <p:to>
                                            <p:strVal val="visible"/>
                                          </p:to>
                                        </p:set>
                                        <p:animEffect transition="in" filter="fade">
                                          <p:cBhvr>
                                            <p:cTn id="48" dur="500"/>
                                            <p:tgtEl>
                                              <p:spTgt spid="79"/>
                                            </p:tgtEl>
                                          </p:cBhvr>
                                        </p:animEffect>
                                        <p:anim calcmode="lin" valueType="num">
                                          <p:cBhvr>
                                            <p:cTn id="49" dur="500" fill="hold"/>
                                            <p:tgtEl>
                                              <p:spTgt spid="79"/>
                                            </p:tgtEl>
                                            <p:attrNameLst>
                                              <p:attrName>ppt_x</p:attrName>
                                            </p:attrNameLst>
                                          </p:cBhvr>
                                          <p:tavLst>
                                            <p:tav tm="0">
                                              <p:val>
                                                <p:strVal val="#ppt_x"/>
                                              </p:val>
                                            </p:tav>
                                            <p:tav tm="100000">
                                              <p:val>
                                                <p:strVal val="#ppt_x"/>
                                              </p:val>
                                            </p:tav>
                                          </p:tavLst>
                                        </p:anim>
                                        <p:anim calcmode="lin" valueType="num">
                                          <p:cBhvr>
                                            <p:cTn id="50" dur="500" fill="hold"/>
                                            <p:tgtEl>
                                              <p:spTgt spid="79"/>
                                            </p:tgtEl>
                                            <p:attrNameLst>
                                              <p:attrName>ppt_y</p:attrName>
                                            </p:attrNameLst>
                                          </p:cBhvr>
                                          <p:tavLst>
                                            <p:tav tm="0">
                                              <p:val>
                                                <p:strVal val="#ppt_y-.1"/>
                                              </p:val>
                                            </p:tav>
                                            <p:tav tm="100000">
                                              <p:val>
                                                <p:strVal val="#ppt_y"/>
                                              </p:val>
                                            </p:tav>
                                          </p:tavLst>
                                        </p:anim>
                                      </p:childTnLst>
                                    </p:cTn>
                                  </p:par>
                                </p:childTnLst>
                              </p:cTn>
                            </p:par>
                            <p:par>
                              <p:cTn id="51" fill="hold">
                                <p:stCondLst>
                                  <p:cond delay="4000"/>
                                </p:stCondLst>
                                <p:childTnLst>
                                  <p:par>
                                    <p:cTn id="52" presetID="22" presetClass="entr" presetSubtype="8" fill="hold" nodeType="afterEffect">
                                      <p:stCondLst>
                                        <p:cond delay="0"/>
                                      </p:stCondLst>
                                      <p:childTnLst>
                                        <p:set>
                                          <p:cBhvr>
                                            <p:cTn id="53" dur="1" fill="hold">
                                              <p:stCondLst>
                                                <p:cond delay="0"/>
                                              </p:stCondLst>
                                            </p:cTn>
                                            <p:tgtEl>
                                              <p:spTgt spid="75"/>
                                            </p:tgtEl>
                                            <p:attrNameLst>
                                              <p:attrName>style.visibility</p:attrName>
                                            </p:attrNameLst>
                                          </p:cBhvr>
                                          <p:to>
                                            <p:strVal val="visible"/>
                                          </p:to>
                                        </p:set>
                                        <p:animEffect transition="in" filter="wipe(left)">
                                          <p:cBhvr>
                                            <p:cTn id="54" dur="250"/>
                                            <p:tgtEl>
                                              <p:spTgt spid="75"/>
                                            </p:tgtEl>
                                          </p:cBhvr>
                                        </p:animEffect>
                                      </p:childTnLst>
                                    </p:cTn>
                                  </p:par>
                                </p:childTnLst>
                              </p:cTn>
                            </p:par>
                            <p:par>
                              <p:cTn id="55" fill="hold">
                                <p:stCondLst>
                                  <p:cond delay="4250"/>
                                </p:stCondLst>
                                <p:childTnLst>
                                  <p:par>
                                    <p:cTn id="56" presetID="22" presetClass="entr" presetSubtype="8" fill="hold" nodeType="afterEffect">
                                      <p:stCondLst>
                                        <p:cond delay="0"/>
                                      </p:stCondLst>
                                      <p:childTnLst>
                                        <p:set>
                                          <p:cBhvr>
                                            <p:cTn id="57" dur="1" fill="hold">
                                              <p:stCondLst>
                                                <p:cond delay="0"/>
                                              </p:stCondLst>
                                            </p:cTn>
                                            <p:tgtEl>
                                              <p:spTgt spid="76"/>
                                            </p:tgtEl>
                                            <p:attrNameLst>
                                              <p:attrName>style.visibility</p:attrName>
                                            </p:attrNameLst>
                                          </p:cBhvr>
                                          <p:to>
                                            <p:strVal val="visible"/>
                                          </p:to>
                                        </p:set>
                                        <p:animEffect transition="in" filter="wipe(left)">
                                          <p:cBhvr>
                                            <p:cTn id="58" dur="250"/>
                                            <p:tgtEl>
                                              <p:spTgt spid="76"/>
                                            </p:tgtEl>
                                          </p:cBhvr>
                                        </p:animEffect>
                                      </p:childTnLst>
                                    </p:cTn>
                                  </p:par>
                                </p:childTnLst>
                              </p:cTn>
                            </p:par>
                            <p:par>
                              <p:cTn id="59" fill="hold">
                                <p:stCondLst>
                                  <p:cond delay="4500"/>
                                </p:stCondLst>
                                <p:childTnLst>
                                  <p:par>
                                    <p:cTn id="60" presetID="47" presetClass="entr" presetSubtype="0" fill="hold" grpId="0" nodeType="afterEffect">
                                      <p:stCondLst>
                                        <p:cond delay="0"/>
                                      </p:stCondLst>
                                      <p:childTnLst>
                                        <p:set>
                                          <p:cBhvr>
                                            <p:cTn id="61" dur="1" fill="hold">
                                              <p:stCondLst>
                                                <p:cond delay="0"/>
                                              </p:stCondLst>
                                            </p:cTn>
                                            <p:tgtEl>
                                              <p:spTgt spid="80"/>
                                            </p:tgtEl>
                                            <p:attrNameLst>
                                              <p:attrName>style.visibility</p:attrName>
                                            </p:attrNameLst>
                                          </p:cBhvr>
                                          <p:to>
                                            <p:strVal val="visible"/>
                                          </p:to>
                                        </p:set>
                                        <p:animEffect transition="in" filter="fade">
                                          <p:cBhvr>
                                            <p:cTn id="62" dur="500"/>
                                            <p:tgtEl>
                                              <p:spTgt spid="80"/>
                                            </p:tgtEl>
                                          </p:cBhvr>
                                        </p:animEffect>
                                        <p:anim calcmode="lin" valueType="num">
                                          <p:cBhvr>
                                            <p:cTn id="63" dur="500" fill="hold"/>
                                            <p:tgtEl>
                                              <p:spTgt spid="80"/>
                                            </p:tgtEl>
                                            <p:attrNameLst>
                                              <p:attrName>ppt_x</p:attrName>
                                            </p:attrNameLst>
                                          </p:cBhvr>
                                          <p:tavLst>
                                            <p:tav tm="0">
                                              <p:val>
                                                <p:strVal val="#ppt_x"/>
                                              </p:val>
                                            </p:tav>
                                            <p:tav tm="100000">
                                              <p:val>
                                                <p:strVal val="#ppt_x"/>
                                              </p:val>
                                            </p:tav>
                                          </p:tavLst>
                                        </p:anim>
                                        <p:anim calcmode="lin" valueType="num">
                                          <p:cBhvr>
                                            <p:cTn id="64" dur="500" fill="hold"/>
                                            <p:tgtEl>
                                              <p:spTgt spid="80"/>
                                            </p:tgtEl>
                                            <p:attrNameLst>
                                              <p:attrName>ppt_y</p:attrName>
                                            </p:attrNameLst>
                                          </p:cBhvr>
                                          <p:tavLst>
                                            <p:tav tm="0">
                                              <p:val>
                                                <p:strVal val="#ppt_y-.1"/>
                                              </p:val>
                                            </p:tav>
                                            <p:tav tm="100000">
                                              <p:val>
                                                <p:strVal val="#ppt_y"/>
                                              </p:val>
                                            </p:tav>
                                          </p:tavLst>
                                        </p:anim>
                                      </p:childTnLst>
                                    </p:cTn>
                                  </p:par>
                                </p:childTnLst>
                              </p:cTn>
                            </p:par>
                            <p:par>
                              <p:cTn id="65" fill="hold">
                                <p:stCondLst>
                                  <p:cond delay="5000"/>
                                </p:stCondLst>
                                <p:childTnLst>
                                  <p:par>
                                    <p:cTn id="66" presetID="53" presetClass="entr" presetSubtype="16" fill="hold" nodeType="afterEffect">
                                      <p:stCondLst>
                                        <p:cond delay="0"/>
                                      </p:stCondLst>
                                      <p:childTnLst>
                                        <p:set>
                                          <p:cBhvr>
                                            <p:cTn id="67" dur="1" fill="hold">
                                              <p:stCondLst>
                                                <p:cond delay="0"/>
                                              </p:stCondLst>
                                            </p:cTn>
                                            <p:tgtEl>
                                              <p:spTgt spid="101"/>
                                            </p:tgtEl>
                                            <p:attrNameLst>
                                              <p:attrName>style.visibility</p:attrName>
                                            </p:attrNameLst>
                                          </p:cBhvr>
                                          <p:to>
                                            <p:strVal val="visible"/>
                                          </p:to>
                                        </p:set>
                                        <p:anim calcmode="lin" valueType="num">
                                          <p:cBhvr>
                                            <p:cTn id="68" dur="500" fill="hold"/>
                                            <p:tgtEl>
                                              <p:spTgt spid="101"/>
                                            </p:tgtEl>
                                            <p:attrNameLst>
                                              <p:attrName>ppt_w</p:attrName>
                                            </p:attrNameLst>
                                          </p:cBhvr>
                                          <p:tavLst>
                                            <p:tav tm="0">
                                              <p:val>
                                                <p:fltVal val="0"/>
                                              </p:val>
                                            </p:tav>
                                            <p:tav tm="100000">
                                              <p:val>
                                                <p:strVal val="#ppt_w"/>
                                              </p:val>
                                            </p:tav>
                                          </p:tavLst>
                                        </p:anim>
                                        <p:anim calcmode="lin" valueType="num">
                                          <p:cBhvr>
                                            <p:cTn id="69" dur="500" fill="hold"/>
                                            <p:tgtEl>
                                              <p:spTgt spid="101"/>
                                            </p:tgtEl>
                                            <p:attrNameLst>
                                              <p:attrName>ppt_h</p:attrName>
                                            </p:attrNameLst>
                                          </p:cBhvr>
                                          <p:tavLst>
                                            <p:tav tm="0">
                                              <p:val>
                                                <p:fltVal val="0"/>
                                              </p:val>
                                            </p:tav>
                                            <p:tav tm="100000">
                                              <p:val>
                                                <p:strVal val="#ppt_h"/>
                                              </p:val>
                                            </p:tav>
                                          </p:tavLst>
                                        </p:anim>
                                        <p:animEffect transition="in" filter="fade">
                                          <p:cBhvr>
                                            <p:cTn id="70" dur="500"/>
                                            <p:tgtEl>
                                              <p:spTgt spid="101"/>
                                            </p:tgtEl>
                                          </p:cBhvr>
                                        </p:animEffect>
                                      </p:childTnLst>
                                    </p:cTn>
                                  </p:par>
                                </p:childTnLst>
                              </p:cTn>
                            </p:par>
                            <p:par>
                              <p:cTn id="71" fill="hold">
                                <p:stCondLst>
                                  <p:cond delay="5500"/>
                                </p:stCondLst>
                                <p:childTnLst>
                                  <p:par>
                                    <p:cTn id="72" presetID="22" presetClass="entr" presetSubtype="8" fill="hold" grpId="0" nodeType="afterEffect">
                                      <p:stCondLst>
                                        <p:cond delay="0"/>
                                      </p:stCondLst>
                                      <p:iterate type="lt">
                                        <p:tmPct val="30000"/>
                                      </p:iterate>
                                      <p:childTnLst>
                                        <p:set>
                                          <p:cBhvr>
                                            <p:cTn id="73" dur="1" fill="hold">
                                              <p:stCondLst>
                                                <p:cond delay="0"/>
                                              </p:stCondLst>
                                            </p:cTn>
                                            <p:tgtEl>
                                              <p:spTgt spid="82"/>
                                            </p:tgtEl>
                                            <p:attrNameLst>
                                              <p:attrName>style.visibility</p:attrName>
                                            </p:attrNameLst>
                                          </p:cBhvr>
                                          <p:to>
                                            <p:strVal val="visible"/>
                                          </p:to>
                                        </p:set>
                                        <p:animEffect transition="in" filter="wipe(left)">
                                          <p:cBhvr>
                                            <p:cTn id="74" dur="50"/>
                                            <p:tgtEl>
                                              <p:spTgt spid="82"/>
                                            </p:tgtEl>
                                          </p:cBhvr>
                                        </p:animEffect>
                                      </p:childTnLst>
                                    </p:cTn>
                                  </p:par>
                                  <p:par>
                                    <p:cTn id="75" presetID="36" presetClass="emph" presetSubtype="0" fill="hold" grpId="1" nodeType="withEffect">
                                      <p:stCondLst>
                                        <p:cond delay="0"/>
                                      </p:stCondLst>
                                      <p:iterate type="lt">
                                        <p:tmPct val="30000"/>
                                      </p:iterate>
                                      <p:childTnLst>
                                        <p:animScale>
                                          <p:cBhvr>
                                            <p:cTn id="76" dur="25" autoRev="1" fill="hold">
                                              <p:stCondLst>
                                                <p:cond delay="0"/>
                                              </p:stCondLst>
                                            </p:cTn>
                                            <p:tgtEl>
                                              <p:spTgt spid="82"/>
                                            </p:tgtEl>
                                          </p:cBhvr>
                                          <p:to x="80000" y="100000"/>
                                        </p:animScale>
                                        <p:anim by="(#ppt_w*0.10)" calcmode="lin" valueType="num">
                                          <p:cBhvr>
                                            <p:cTn id="77" dur="25" autoRev="1" fill="hold">
                                              <p:stCondLst>
                                                <p:cond delay="0"/>
                                              </p:stCondLst>
                                            </p:cTn>
                                            <p:tgtEl>
                                              <p:spTgt spid="82"/>
                                            </p:tgtEl>
                                            <p:attrNameLst>
                                              <p:attrName>ppt_x</p:attrName>
                                            </p:attrNameLst>
                                          </p:cBhvr>
                                        </p:anim>
                                        <p:anim by="(-#ppt_w*0.10)" calcmode="lin" valueType="num">
                                          <p:cBhvr>
                                            <p:cTn id="78" dur="25" autoRev="1" fill="hold">
                                              <p:stCondLst>
                                                <p:cond delay="0"/>
                                              </p:stCondLst>
                                            </p:cTn>
                                            <p:tgtEl>
                                              <p:spTgt spid="82"/>
                                            </p:tgtEl>
                                            <p:attrNameLst>
                                              <p:attrName>ppt_y</p:attrName>
                                            </p:attrNameLst>
                                          </p:cBhvr>
                                        </p:anim>
                                        <p:animRot by="-480000">
                                          <p:cBhvr>
                                            <p:cTn id="79" dur="25" autoRev="1" fill="hold">
                                              <p:stCondLst>
                                                <p:cond delay="0"/>
                                              </p:stCondLst>
                                            </p:cTn>
                                            <p:tgtEl>
                                              <p:spTgt spid="82"/>
                                            </p:tgtEl>
                                            <p:attrNameLst>
                                              <p:attrName>r</p:attrName>
                                            </p:attrNameLst>
                                          </p:cBhvr>
                                        </p:animRot>
                                      </p:childTnLst>
                                    </p:cTn>
                                  </p:par>
                                  <p:par>
                                    <p:cTn id="80" presetID="21" presetClass="entr" presetSubtype="1" fill="hold" grpId="0" nodeType="withEffect">
                                      <p:stCondLst>
                                        <p:cond delay="0"/>
                                      </p:stCondLst>
                                      <p:childTnLst>
                                        <p:set>
                                          <p:cBhvr>
                                            <p:cTn id="81" dur="1" fill="hold">
                                              <p:stCondLst>
                                                <p:cond delay="0"/>
                                              </p:stCondLst>
                                            </p:cTn>
                                            <p:tgtEl>
                                              <p:spTgt spid="88"/>
                                            </p:tgtEl>
                                            <p:attrNameLst>
                                              <p:attrName>style.visibility</p:attrName>
                                            </p:attrNameLst>
                                          </p:cBhvr>
                                          <p:to>
                                            <p:strVal val="visible"/>
                                          </p:to>
                                        </p:set>
                                        <p:animEffect transition="in" filter="wheel(1)">
                                          <p:cBhvr>
                                            <p:cTn id="82" dur="1000"/>
                                            <p:tgtEl>
                                              <p:spTgt spid="88"/>
                                            </p:tgtEl>
                                          </p:cBhvr>
                                        </p:animEffect>
                                      </p:childTnLst>
                                    </p:cTn>
                                  </p:par>
                                  <p:par>
                                    <p:cTn id="83" presetID="53" presetClass="entr" presetSubtype="16" fill="hold" grpId="0" nodeType="withEffect">
                                      <p:stCondLst>
                                        <p:cond delay="400"/>
                                      </p:stCondLst>
                                      <p:childTnLst>
                                        <p:set>
                                          <p:cBhvr>
                                            <p:cTn id="84" dur="1" fill="hold">
                                              <p:stCondLst>
                                                <p:cond delay="0"/>
                                              </p:stCondLst>
                                            </p:cTn>
                                            <p:tgtEl>
                                              <p:spTgt spid="92"/>
                                            </p:tgtEl>
                                            <p:attrNameLst>
                                              <p:attrName>style.visibility</p:attrName>
                                            </p:attrNameLst>
                                          </p:cBhvr>
                                          <p:to>
                                            <p:strVal val="visible"/>
                                          </p:to>
                                        </p:set>
                                        <p:anim calcmode="lin" valueType="num">
                                          <p:cBhvr>
                                            <p:cTn id="85" dur="1000" fill="hold"/>
                                            <p:tgtEl>
                                              <p:spTgt spid="92"/>
                                            </p:tgtEl>
                                            <p:attrNameLst>
                                              <p:attrName>ppt_w</p:attrName>
                                            </p:attrNameLst>
                                          </p:cBhvr>
                                          <p:tavLst>
                                            <p:tav tm="0">
                                              <p:val>
                                                <p:fltVal val="0"/>
                                              </p:val>
                                            </p:tav>
                                            <p:tav tm="100000">
                                              <p:val>
                                                <p:strVal val="#ppt_w"/>
                                              </p:val>
                                            </p:tav>
                                          </p:tavLst>
                                        </p:anim>
                                        <p:anim calcmode="lin" valueType="num">
                                          <p:cBhvr>
                                            <p:cTn id="86" dur="1000" fill="hold"/>
                                            <p:tgtEl>
                                              <p:spTgt spid="92"/>
                                            </p:tgtEl>
                                            <p:attrNameLst>
                                              <p:attrName>ppt_h</p:attrName>
                                            </p:attrNameLst>
                                          </p:cBhvr>
                                          <p:tavLst>
                                            <p:tav tm="0">
                                              <p:val>
                                                <p:fltVal val="0"/>
                                              </p:val>
                                            </p:tav>
                                            <p:tav tm="100000">
                                              <p:val>
                                                <p:strVal val="#ppt_h"/>
                                              </p:val>
                                            </p:tav>
                                          </p:tavLst>
                                        </p:anim>
                                        <p:animEffect transition="in" filter="fade">
                                          <p:cBhvr>
                                            <p:cTn id="87" dur="1000"/>
                                            <p:tgtEl>
                                              <p:spTgt spid="92"/>
                                            </p:tgtEl>
                                          </p:cBhvr>
                                        </p:animEffect>
                                      </p:childTnLst>
                                    </p:cTn>
                                  </p:par>
                                  <p:par>
                                    <p:cTn id="88" presetID="53" presetClass="entr" presetSubtype="16" fill="hold" grpId="0" nodeType="withEffect">
                                      <p:stCondLst>
                                        <p:cond delay="200"/>
                                      </p:stCondLst>
                                      <p:childTnLst>
                                        <p:set>
                                          <p:cBhvr>
                                            <p:cTn id="89" dur="1" fill="hold">
                                              <p:stCondLst>
                                                <p:cond delay="0"/>
                                              </p:stCondLst>
                                            </p:cTn>
                                            <p:tgtEl>
                                              <p:spTgt spid="93"/>
                                            </p:tgtEl>
                                            <p:attrNameLst>
                                              <p:attrName>style.visibility</p:attrName>
                                            </p:attrNameLst>
                                          </p:cBhvr>
                                          <p:to>
                                            <p:strVal val="visible"/>
                                          </p:to>
                                        </p:set>
                                        <p:anim calcmode="lin" valueType="num">
                                          <p:cBhvr>
                                            <p:cTn id="90" dur="500" fill="hold"/>
                                            <p:tgtEl>
                                              <p:spTgt spid="93"/>
                                            </p:tgtEl>
                                            <p:attrNameLst>
                                              <p:attrName>ppt_w</p:attrName>
                                            </p:attrNameLst>
                                          </p:cBhvr>
                                          <p:tavLst>
                                            <p:tav tm="0">
                                              <p:val>
                                                <p:fltVal val="0"/>
                                              </p:val>
                                            </p:tav>
                                            <p:tav tm="100000">
                                              <p:val>
                                                <p:strVal val="#ppt_w"/>
                                              </p:val>
                                            </p:tav>
                                          </p:tavLst>
                                        </p:anim>
                                        <p:anim calcmode="lin" valueType="num">
                                          <p:cBhvr>
                                            <p:cTn id="91" dur="500" fill="hold"/>
                                            <p:tgtEl>
                                              <p:spTgt spid="93"/>
                                            </p:tgtEl>
                                            <p:attrNameLst>
                                              <p:attrName>ppt_h</p:attrName>
                                            </p:attrNameLst>
                                          </p:cBhvr>
                                          <p:tavLst>
                                            <p:tav tm="0">
                                              <p:val>
                                                <p:fltVal val="0"/>
                                              </p:val>
                                            </p:tav>
                                            <p:tav tm="100000">
                                              <p:val>
                                                <p:strVal val="#ppt_h"/>
                                              </p:val>
                                            </p:tav>
                                          </p:tavLst>
                                        </p:anim>
                                        <p:animEffect transition="in" filter="fade">
                                          <p:cBhvr>
                                            <p:cTn id="92" dur="500"/>
                                            <p:tgtEl>
                                              <p:spTgt spid="93"/>
                                            </p:tgtEl>
                                          </p:cBhvr>
                                        </p:animEffect>
                                      </p:childTnLst>
                                    </p:cTn>
                                  </p:par>
                                  <p:par>
                                    <p:cTn id="93" presetID="53" presetClass="entr" presetSubtype="16" fill="hold" grpId="0" nodeType="withEffect">
                                      <p:stCondLst>
                                        <p:cond delay="400"/>
                                      </p:stCondLst>
                                      <p:childTnLst>
                                        <p:set>
                                          <p:cBhvr>
                                            <p:cTn id="94" dur="1" fill="hold">
                                              <p:stCondLst>
                                                <p:cond delay="0"/>
                                              </p:stCondLst>
                                            </p:cTn>
                                            <p:tgtEl>
                                              <p:spTgt spid="94"/>
                                            </p:tgtEl>
                                            <p:attrNameLst>
                                              <p:attrName>style.visibility</p:attrName>
                                            </p:attrNameLst>
                                          </p:cBhvr>
                                          <p:to>
                                            <p:strVal val="visible"/>
                                          </p:to>
                                        </p:set>
                                        <p:anim calcmode="lin" valueType="num">
                                          <p:cBhvr>
                                            <p:cTn id="95" dur="900" fill="hold"/>
                                            <p:tgtEl>
                                              <p:spTgt spid="94"/>
                                            </p:tgtEl>
                                            <p:attrNameLst>
                                              <p:attrName>ppt_w</p:attrName>
                                            </p:attrNameLst>
                                          </p:cBhvr>
                                          <p:tavLst>
                                            <p:tav tm="0">
                                              <p:val>
                                                <p:fltVal val="0"/>
                                              </p:val>
                                            </p:tav>
                                            <p:tav tm="100000">
                                              <p:val>
                                                <p:strVal val="#ppt_w"/>
                                              </p:val>
                                            </p:tav>
                                          </p:tavLst>
                                        </p:anim>
                                        <p:anim calcmode="lin" valueType="num">
                                          <p:cBhvr>
                                            <p:cTn id="96" dur="900" fill="hold"/>
                                            <p:tgtEl>
                                              <p:spTgt spid="94"/>
                                            </p:tgtEl>
                                            <p:attrNameLst>
                                              <p:attrName>ppt_h</p:attrName>
                                            </p:attrNameLst>
                                          </p:cBhvr>
                                          <p:tavLst>
                                            <p:tav tm="0">
                                              <p:val>
                                                <p:fltVal val="0"/>
                                              </p:val>
                                            </p:tav>
                                            <p:tav tm="100000">
                                              <p:val>
                                                <p:strVal val="#ppt_h"/>
                                              </p:val>
                                            </p:tav>
                                          </p:tavLst>
                                        </p:anim>
                                        <p:animEffect transition="in" filter="fade">
                                          <p:cBhvr>
                                            <p:cTn id="97" dur="900"/>
                                            <p:tgtEl>
                                              <p:spTgt spid="94"/>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95"/>
                                            </p:tgtEl>
                                            <p:attrNameLst>
                                              <p:attrName>style.visibility</p:attrName>
                                            </p:attrNameLst>
                                          </p:cBhvr>
                                          <p:to>
                                            <p:strVal val="visible"/>
                                          </p:to>
                                        </p:set>
                                        <p:anim calcmode="lin" valueType="num">
                                          <p:cBhvr>
                                            <p:cTn id="100" dur="500" fill="hold"/>
                                            <p:tgtEl>
                                              <p:spTgt spid="95"/>
                                            </p:tgtEl>
                                            <p:attrNameLst>
                                              <p:attrName>ppt_w</p:attrName>
                                            </p:attrNameLst>
                                          </p:cBhvr>
                                          <p:tavLst>
                                            <p:tav tm="0">
                                              <p:val>
                                                <p:fltVal val="0"/>
                                              </p:val>
                                            </p:tav>
                                            <p:tav tm="100000">
                                              <p:val>
                                                <p:strVal val="#ppt_w"/>
                                              </p:val>
                                            </p:tav>
                                          </p:tavLst>
                                        </p:anim>
                                        <p:anim calcmode="lin" valueType="num">
                                          <p:cBhvr>
                                            <p:cTn id="101" dur="500" fill="hold"/>
                                            <p:tgtEl>
                                              <p:spTgt spid="95"/>
                                            </p:tgtEl>
                                            <p:attrNameLst>
                                              <p:attrName>ppt_h</p:attrName>
                                            </p:attrNameLst>
                                          </p:cBhvr>
                                          <p:tavLst>
                                            <p:tav tm="0">
                                              <p:val>
                                                <p:fltVal val="0"/>
                                              </p:val>
                                            </p:tav>
                                            <p:tav tm="100000">
                                              <p:val>
                                                <p:strVal val="#ppt_h"/>
                                              </p:val>
                                            </p:tav>
                                          </p:tavLst>
                                        </p:anim>
                                        <p:animEffect transition="in" filter="fade">
                                          <p:cBhvr>
                                            <p:cTn id="102" dur="500"/>
                                            <p:tgtEl>
                                              <p:spTgt spid="95"/>
                                            </p:tgtEl>
                                          </p:cBhvr>
                                        </p:animEffect>
                                      </p:childTnLst>
                                    </p:cTn>
                                  </p:par>
                                  <p:par>
                                    <p:cTn id="103" presetID="53" presetClass="entr" presetSubtype="16" fill="hold" grpId="0" nodeType="withEffect">
                                      <p:stCondLst>
                                        <p:cond delay="400"/>
                                      </p:stCondLst>
                                      <p:childTnLst>
                                        <p:set>
                                          <p:cBhvr>
                                            <p:cTn id="104" dur="1" fill="hold">
                                              <p:stCondLst>
                                                <p:cond delay="0"/>
                                              </p:stCondLst>
                                            </p:cTn>
                                            <p:tgtEl>
                                              <p:spTgt spid="96"/>
                                            </p:tgtEl>
                                            <p:attrNameLst>
                                              <p:attrName>style.visibility</p:attrName>
                                            </p:attrNameLst>
                                          </p:cBhvr>
                                          <p:to>
                                            <p:strVal val="visible"/>
                                          </p:to>
                                        </p:set>
                                        <p:anim calcmode="lin" valueType="num">
                                          <p:cBhvr>
                                            <p:cTn id="105" dur="600" fill="hold"/>
                                            <p:tgtEl>
                                              <p:spTgt spid="96"/>
                                            </p:tgtEl>
                                            <p:attrNameLst>
                                              <p:attrName>ppt_w</p:attrName>
                                            </p:attrNameLst>
                                          </p:cBhvr>
                                          <p:tavLst>
                                            <p:tav tm="0">
                                              <p:val>
                                                <p:fltVal val="0"/>
                                              </p:val>
                                            </p:tav>
                                            <p:tav tm="100000">
                                              <p:val>
                                                <p:strVal val="#ppt_w"/>
                                              </p:val>
                                            </p:tav>
                                          </p:tavLst>
                                        </p:anim>
                                        <p:anim calcmode="lin" valueType="num">
                                          <p:cBhvr>
                                            <p:cTn id="106" dur="600" fill="hold"/>
                                            <p:tgtEl>
                                              <p:spTgt spid="96"/>
                                            </p:tgtEl>
                                            <p:attrNameLst>
                                              <p:attrName>ppt_h</p:attrName>
                                            </p:attrNameLst>
                                          </p:cBhvr>
                                          <p:tavLst>
                                            <p:tav tm="0">
                                              <p:val>
                                                <p:fltVal val="0"/>
                                              </p:val>
                                            </p:tav>
                                            <p:tav tm="100000">
                                              <p:val>
                                                <p:strVal val="#ppt_h"/>
                                              </p:val>
                                            </p:tav>
                                          </p:tavLst>
                                        </p:anim>
                                        <p:animEffect transition="in" filter="fade">
                                          <p:cBhvr>
                                            <p:cTn id="107" dur="600"/>
                                            <p:tgtEl>
                                              <p:spTgt spid="96"/>
                                            </p:tgtEl>
                                          </p:cBhvr>
                                        </p:animEffect>
                                      </p:childTnLst>
                                    </p:cTn>
                                  </p:par>
                                  <p:par>
                                    <p:cTn id="108" presetID="53" presetClass="entr" presetSubtype="16" fill="hold" grpId="0" nodeType="withEffect">
                                      <p:stCondLst>
                                        <p:cond delay="200"/>
                                      </p:stCondLst>
                                      <p:childTnLst>
                                        <p:set>
                                          <p:cBhvr>
                                            <p:cTn id="109" dur="1" fill="hold">
                                              <p:stCondLst>
                                                <p:cond delay="0"/>
                                              </p:stCondLst>
                                            </p:cTn>
                                            <p:tgtEl>
                                              <p:spTgt spid="97"/>
                                            </p:tgtEl>
                                            <p:attrNameLst>
                                              <p:attrName>style.visibility</p:attrName>
                                            </p:attrNameLst>
                                          </p:cBhvr>
                                          <p:to>
                                            <p:strVal val="visible"/>
                                          </p:to>
                                        </p:set>
                                        <p:anim calcmode="lin" valueType="num">
                                          <p:cBhvr>
                                            <p:cTn id="110" dur="700" fill="hold"/>
                                            <p:tgtEl>
                                              <p:spTgt spid="97"/>
                                            </p:tgtEl>
                                            <p:attrNameLst>
                                              <p:attrName>ppt_w</p:attrName>
                                            </p:attrNameLst>
                                          </p:cBhvr>
                                          <p:tavLst>
                                            <p:tav tm="0">
                                              <p:val>
                                                <p:fltVal val="0"/>
                                              </p:val>
                                            </p:tav>
                                            <p:tav tm="100000">
                                              <p:val>
                                                <p:strVal val="#ppt_w"/>
                                              </p:val>
                                            </p:tav>
                                          </p:tavLst>
                                        </p:anim>
                                        <p:anim calcmode="lin" valueType="num">
                                          <p:cBhvr>
                                            <p:cTn id="111" dur="700" fill="hold"/>
                                            <p:tgtEl>
                                              <p:spTgt spid="97"/>
                                            </p:tgtEl>
                                            <p:attrNameLst>
                                              <p:attrName>ppt_h</p:attrName>
                                            </p:attrNameLst>
                                          </p:cBhvr>
                                          <p:tavLst>
                                            <p:tav tm="0">
                                              <p:val>
                                                <p:fltVal val="0"/>
                                              </p:val>
                                            </p:tav>
                                            <p:tav tm="100000">
                                              <p:val>
                                                <p:strVal val="#ppt_h"/>
                                              </p:val>
                                            </p:tav>
                                          </p:tavLst>
                                        </p:anim>
                                        <p:animEffect transition="in" filter="fade">
                                          <p:cBhvr>
                                            <p:cTn id="112" dur="700"/>
                                            <p:tgtEl>
                                              <p:spTgt spid="97"/>
                                            </p:tgtEl>
                                          </p:cBhvr>
                                        </p:animEffect>
                                      </p:childTnLst>
                                    </p:cTn>
                                  </p:par>
                                  <p:par>
                                    <p:cTn id="113" presetID="53" presetClass="entr" presetSubtype="16" fill="hold" grpId="0" nodeType="withEffect">
                                      <p:stCondLst>
                                        <p:cond delay="400"/>
                                      </p:stCondLst>
                                      <p:childTnLst>
                                        <p:set>
                                          <p:cBhvr>
                                            <p:cTn id="114" dur="1" fill="hold">
                                              <p:stCondLst>
                                                <p:cond delay="0"/>
                                              </p:stCondLst>
                                            </p:cTn>
                                            <p:tgtEl>
                                              <p:spTgt spid="98"/>
                                            </p:tgtEl>
                                            <p:attrNameLst>
                                              <p:attrName>style.visibility</p:attrName>
                                            </p:attrNameLst>
                                          </p:cBhvr>
                                          <p:to>
                                            <p:strVal val="visible"/>
                                          </p:to>
                                        </p:set>
                                        <p:anim calcmode="lin" valueType="num">
                                          <p:cBhvr>
                                            <p:cTn id="115" dur="1000" fill="hold"/>
                                            <p:tgtEl>
                                              <p:spTgt spid="98"/>
                                            </p:tgtEl>
                                            <p:attrNameLst>
                                              <p:attrName>ppt_w</p:attrName>
                                            </p:attrNameLst>
                                          </p:cBhvr>
                                          <p:tavLst>
                                            <p:tav tm="0">
                                              <p:val>
                                                <p:fltVal val="0"/>
                                              </p:val>
                                            </p:tav>
                                            <p:tav tm="100000">
                                              <p:val>
                                                <p:strVal val="#ppt_w"/>
                                              </p:val>
                                            </p:tav>
                                          </p:tavLst>
                                        </p:anim>
                                        <p:anim calcmode="lin" valueType="num">
                                          <p:cBhvr>
                                            <p:cTn id="116" dur="1000" fill="hold"/>
                                            <p:tgtEl>
                                              <p:spTgt spid="98"/>
                                            </p:tgtEl>
                                            <p:attrNameLst>
                                              <p:attrName>ppt_h</p:attrName>
                                            </p:attrNameLst>
                                          </p:cBhvr>
                                          <p:tavLst>
                                            <p:tav tm="0">
                                              <p:val>
                                                <p:fltVal val="0"/>
                                              </p:val>
                                            </p:tav>
                                            <p:tav tm="100000">
                                              <p:val>
                                                <p:strVal val="#ppt_h"/>
                                              </p:val>
                                            </p:tav>
                                          </p:tavLst>
                                        </p:anim>
                                        <p:animEffect transition="in" filter="fade">
                                          <p:cBhvr>
                                            <p:cTn id="117" dur="1000"/>
                                            <p:tgtEl>
                                              <p:spTgt spid="98"/>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99"/>
                                            </p:tgtEl>
                                            <p:attrNameLst>
                                              <p:attrName>style.visibility</p:attrName>
                                            </p:attrNameLst>
                                          </p:cBhvr>
                                          <p:to>
                                            <p:strVal val="visible"/>
                                          </p:to>
                                        </p:set>
                                        <p:anim calcmode="lin" valueType="num">
                                          <p:cBhvr>
                                            <p:cTn id="120" dur="700" fill="hold"/>
                                            <p:tgtEl>
                                              <p:spTgt spid="99"/>
                                            </p:tgtEl>
                                            <p:attrNameLst>
                                              <p:attrName>ppt_w</p:attrName>
                                            </p:attrNameLst>
                                          </p:cBhvr>
                                          <p:tavLst>
                                            <p:tav tm="0">
                                              <p:val>
                                                <p:fltVal val="0"/>
                                              </p:val>
                                            </p:tav>
                                            <p:tav tm="100000">
                                              <p:val>
                                                <p:strVal val="#ppt_w"/>
                                              </p:val>
                                            </p:tav>
                                          </p:tavLst>
                                        </p:anim>
                                        <p:anim calcmode="lin" valueType="num">
                                          <p:cBhvr>
                                            <p:cTn id="121" dur="700" fill="hold"/>
                                            <p:tgtEl>
                                              <p:spTgt spid="99"/>
                                            </p:tgtEl>
                                            <p:attrNameLst>
                                              <p:attrName>ppt_h</p:attrName>
                                            </p:attrNameLst>
                                          </p:cBhvr>
                                          <p:tavLst>
                                            <p:tav tm="0">
                                              <p:val>
                                                <p:fltVal val="0"/>
                                              </p:val>
                                            </p:tav>
                                            <p:tav tm="100000">
                                              <p:val>
                                                <p:strVal val="#ppt_h"/>
                                              </p:val>
                                            </p:tav>
                                          </p:tavLst>
                                        </p:anim>
                                        <p:animEffect transition="in" filter="fade">
                                          <p:cBhvr>
                                            <p:cTn id="122" dur="700"/>
                                            <p:tgtEl>
                                              <p:spTgt spid="99"/>
                                            </p:tgtEl>
                                          </p:cBhvr>
                                        </p:animEffect>
                                      </p:childTnLst>
                                    </p:cTn>
                                  </p:par>
                                  <p:par>
                                    <p:cTn id="123" presetID="53" presetClass="entr" presetSubtype="16" fill="hold" grpId="0" nodeType="withEffect">
                                      <p:stCondLst>
                                        <p:cond delay="200"/>
                                      </p:stCondLst>
                                      <p:childTnLst>
                                        <p:set>
                                          <p:cBhvr>
                                            <p:cTn id="124" dur="1" fill="hold">
                                              <p:stCondLst>
                                                <p:cond delay="0"/>
                                              </p:stCondLst>
                                            </p:cTn>
                                            <p:tgtEl>
                                              <p:spTgt spid="100"/>
                                            </p:tgtEl>
                                            <p:attrNameLst>
                                              <p:attrName>style.visibility</p:attrName>
                                            </p:attrNameLst>
                                          </p:cBhvr>
                                          <p:to>
                                            <p:strVal val="visible"/>
                                          </p:to>
                                        </p:set>
                                        <p:anim calcmode="lin" valueType="num">
                                          <p:cBhvr>
                                            <p:cTn id="125" dur="800" fill="hold"/>
                                            <p:tgtEl>
                                              <p:spTgt spid="100"/>
                                            </p:tgtEl>
                                            <p:attrNameLst>
                                              <p:attrName>ppt_w</p:attrName>
                                            </p:attrNameLst>
                                          </p:cBhvr>
                                          <p:tavLst>
                                            <p:tav tm="0">
                                              <p:val>
                                                <p:fltVal val="0"/>
                                              </p:val>
                                            </p:tav>
                                            <p:tav tm="100000">
                                              <p:val>
                                                <p:strVal val="#ppt_w"/>
                                              </p:val>
                                            </p:tav>
                                          </p:tavLst>
                                        </p:anim>
                                        <p:anim calcmode="lin" valueType="num">
                                          <p:cBhvr>
                                            <p:cTn id="126" dur="800" fill="hold"/>
                                            <p:tgtEl>
                                              <p:spTgt spid="100"/>
                                            </p:tgtEl>
                                            <p:attrNameLst>
                                              <p:attrName>ppt_h</p:attrName>
                                            </p:attrNameLst>
                                          </p:cBhvr>
                                          <p:tavLst>
                                            <p:tav tm="0">
                                              <p:val>
                                                <p:fltVal val="0"/>
                                              </p:val>
                                            </p:tav>
                                            <p:tav tm="100000">
                                              <p:val>
                                                <p:strVal val="#ppt_h"/>
                                              </p:val>
                                            </p:tav>
                                          </p:tavLst>
                                        </p:anim>
                                        <p:animEffect transition="in" filter="fade">
                                          <p:cBhvr>
                                            <p:cTn id="127" dur="800"/>
                                            <p:tgtEl>
                                              <p:spTgt spid="100"/>
                                            </p:tgtEl>
                                          </p:cBhvr>
                                        </p:animEffect>
                                      </p:childTnLst>
                                    </p:cTn>
                                  </p:par>
                                  <p:par>
                                    <p:cTn id="128" presetID="53" presetClass="entr" presetSubtype="16" fill="hold" grpId="0" nodeType="withEffect">
                                      <p:stCondLst>
                                        <p:cond delay="400"/>
                                      </p:stCondLst>
                                      <p:childTnLst>
                                        <p:set>
                                          <p:cBhvr>
                                            <p:cTn id="129" dur="1" fill="hold">
                                              <p:stCondLst>
                                                <p:cond delay="0"/>
                                              </p:stCondLst>
                                            </p:cTn>
                                            <p:tgtEl>
                                              <p:spTgt spid="109"/>
                                            </p:tgtEl>
                                            <p:attrNameLst>
                                              <p:attrName>style.visibility</p:attrName>
                                            </p:attrNameLst>
                                          </p:cBhvr>
                                          <p:to>
                                            <p:strVal val="visible"/>
                                          </p:to>
                                        </p:set>
                                        <p:anim calcmode="lin" valueType="num">
                                          <p:cBhvr>
                                            <p:cTn id="130" dur="900" fill="hold"/>
                                            <p:tgtEl>
                                              <p:spTgt spid="109"/>
                                            </p:tgtEl>
                                            <p:attrNameLst>
                                              <p:attrName>ppt_w</p:attrName>
                                            </p:attrNameLst>
                                          </p:cBhvr>
                                          <p:tavLst>
                                            <p:tav tm="0">
                                              <p:val>
                                                <p:fltVal val="0"/>
                                              </p:val>
                                            </p:tav>
                                            <p:tav tm="100000">
                                              <p:val>
                                                <p:strVal val="#ppt_w"/>
                                              </p:val>
                                            </p:tav>
                                          </p:tavLst>
                                        </p:anim>
                                        <p:anim calcmode="lin" valueType="num">
                                          <p:cBhvr>
                                            <p:cTn id="131" dur="900" fill="hold"/>
                                            <p:tgtEl>
                                              <p:spTgt spid="109"/>
                                            </p:tgtEl>
                                            <p:attrNameLst>
                                              <p:attrName>ppt_h</p:attrName>
                                            </p:attrNameLst>
                                          </p:cBhvr>
                                          <p:tavLst>
                                            <p:tav tm="0">
                                              <p:val>
                                                <p:fltVal val="0"/>
                                              </p:val>
                                            </p:tav>
                                            <p:tav tm="100000">
                                              <p:val>
                                                <p:strVal val="#ppt_h"/>
                                              </p:val>
                                            </p:tav>
                                          </p:tavLst>
                                        </p:anim>
                                        <p:animEffect transition="in" filter="fade">
                                          <p:cBhvr>
                                            <p:cTn id="132" dur="9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P spid="79" grpId="0"/>
          <p:bldP spid="80" grpId="0"/>
          <p:bldP spid="82" grpId="0"/>
          <p:bldP spid="82" grpId="1"/>
          <p:bldP spid="88" grpId="0" animBg="1"/>
          <p:bldP spid="92" grpId="0" animBg="1"/>
          <p:bldP spid="93" grpId="0" animBg="1"/>
          <p:bldP spid="95" grpId="0" animBg="1"/>
          <p:bldP spid="96" grpId="0" animBg="1"/>
          <p:bldP spid="97" grpId="0" animBg="1"/>
          <p:bldP spid="98" grpId="0" animBg="1"/>
          <p:bldP spid="99" grpId="0" animBg="1"/>
          <p:bldP spid="100" grpId="0" animBg="1"/>
          <p:bldP spid="94" grpId="0" animBg="1"/>
          <p:bldP spid="10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8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8" fill="hold" nodeType="after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wipe(left)">
                                          <p:cBhvr>
                                            <p:cTn id="12" dur="250"/>
                                            <p:tgtEl>
                                              <p:spTgt spid="69"/>
                                            </p:tgtEl>
                                          </p:cBhvr>
                                        </p:animEffect>
                                      </p:childTnLst>
                                    </p:cTn>
                                  </p:par>
                                </p:childTnLst>
                              </p:cTn>
                            </p:par>
                            <p:par>
                              <p:cTn id="13" fill="hold">
                                <p:stCondLst>
                                  <p:cond delay="1250"/>
                                </p:stCondLst>
                                <p:childTnLst>
                                  <p:par>
                                    <p:cTn id="14" presetID="22" presetClass="entr" presetSubtype="8" fill="hold" nodeType="afterEffect">
                                      <p:stCondLst>
                                        <p:cond delay="0"/>
                                      </p:stCondLst>
                                      <p:childTnLst>
                                        <p:set>
                                          <p:cBhvr>
                                            <p:cTn id="15" dur="1" fill="hold">
                                              <p:stCondLst>
                                                <p:cond delay="0"/>
                                              </p:stCondLst>
                                            </p:cTn>
                                            <p:tgtEl>
                                              <p:spTgt spid="70"/>
                                            </p:tgtEl>
                                            <p:attrNameLst>
                                              <p:attrName>style.visibility</p:attrName>
                                            </p:attrNameLst>
                                          </p:cBhvr>
                                          <p:to>
                                            <p:strVal val="visible"/>
                                          </p:to>
                                        </p:set>
                                        <p:animEffect transition="in" filter="wipe(left)">
                                          <p:cBhvr>
                                            <p:cTn id="16" dur="250"/>
                                            <p:tgtEl>
                                              <p:spTgt spid="70"/>
                                            </p:tgtEl>
                                          </p:cBhvr>
                                        </p:animEffect>
                                      </p:childTnLst>
                                    </p:cTn>
                                  </p:par>
                                </p:childTnLst>
                              </p:cTn>
                            </p:par>
                            <p:par>
                              <p:cTn id="17" fill="hold">
                                <p:stCondLst>
                                  <p:cond delay="1500"/>
                                </p:stCondLst>
                                <p:childTnLst>
                                  <p:par>
                                    <p:cTn id="18" presetID="47" presetClass="entr" presetSubtype="0" fill="hold" grpId="0" nodeType="afterEffect">
                                      <p:stCondLst>
                                        <p:cond delay="0"/>
                                      </p:stCondLst>
                                      <p:childTnLst>
                                        <p:set>
                                          <p:cBhvr>
                                            <p:cTn id="19" dur="1" fill="hold">
                                              <p:stCondLst>
                                                <p:cond delay="0"/>
                                              </p:stCondLst>
                                            </p:cTn>
                                            <p:tgtEl>
                                              <p:spTgt spid="77"/>
                                            </p:tgtEl>
                                            <p:attrNameLst>
                                              <p:attrName>style.visibility</p:attrName>
                                            </p:attrNameLst>
                                          </p:cBhvr>
                                          <p:to>
                                            <p:strVal val="visible"/>
                                          </p:to>
                                        </p:set>
                                        <p:animEffect transition="in" filter="fade">
                                          <p:cBhvr>
                                            <p:cTn id="20" dur="500"/>
                                            <p:tgtEl>
                                              <p:spTgt spid="77"/>
                                            </p:tgtEl>
                                          </p:cBhvr>
                                        </p:animEffect>
                                        <p:anim calcmode="lin" valueType="num">
                                          <p:cBhvr>
                                            <p:cTn id="21" dur="500" fill="hold"/>
                                            <p:tgtEl>
                                              <p:spTgt spid="77"/>
                                            </p:tgtEl>
                                            <p:attrNameLst>
                                              <p:attrName>ppt_x</p:attrName>
                                            </p:attrNameLst>
                                          </p:cBhvr>
                                          <p:tavLst>
                                            <p:tav tm="0">
                                              <p:val>
                                                <p:strVal val="#ppt_x"/>
                                              </p:val>
                                            </p:tav>
                                            <p:tav tm="100000">
                                              <p:val>
                                                <p:strVal val="#ppt_x"/>
                                              </p:val>
                                            </p:tav>
                                          </p:tavLst>
                                        </p:anim>
                                        <p:anim calcmode="lin" valueType="num">
                                          <p:cBhvr>
                                            <p:cTn id="22" dur="500" fill="hold"/>
                                            <p:tgtEl>
                                              <p:spTgt spid="77"/>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71"/>
                                            </p:tgtEl>
                                            <p:attrNameLst>
                                              <p:attrName>style.visibility</p:attrName>
                                            </p:attrNameLst>
                                          </p:cBhvr>
                                          <p:to>
                                            <p:strVal val="visible"/>
                                          </p:to>
                                        </p:set>
                                        <p:animEffect transition="in" filter="wipe(left)">
                                          <p:cBhvr>
                                            <p:cTn id="26" dur="250"/>
                                            <p:tgtEl>
                                              <p:spTgt spid="71"/>
                                            </p:tgtEl>
                                          </p:cBhvr>
                                        </p:animEffect>
                                      </p:childTnLst>
                                    </p:cTn>
                                  </p:par>
                                </p:childTnLst>
                              </p:cTn>
                            </p:par>
                            <p:par>
                              <p:cTn id="27" fill="hold">
                                <p:stCondLst>
                                  <p:cond delay="2250"/>
                                </p:stCondLst>
                                <p:childTnLst>
                                  <p:par>
                                    <p:cTn id="28" presetID="22" presetClass="entr" presetSubtype="8" fill="hold" nodeType="after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wipe(left)">
                                          <p:cBhvr>
                                            <p:cTn id="30" dur="250"/>
                                            <p:tgtEl>
                                              <p:spTgt spid="72"/>
                                            </p:tgtEl>
                                          </p:cBhvr>
                                        </p:animEffect>
                                      </p:childTnLst>
                                    </p:cTn>
                                  </p:par>
                                </p:childTnLst>
                              </p:cTn>
                            </p:par>
                            <p:par>
                              <p:cTn id="31" fill="hold">
                                <p:stCondLst>
                                  <p:cond delay="2500"/>
                                </p:stCondLst>
                                <p:childTnLst>
                                  <p:par>
                                    <p:cTn id="32" presetID="47" presetClass="entr" presetSubtype="0" fill="hold" grpId="0" nodeType="afterEffect">
                                      <p:stCondLst>
                                        <p:cond delay="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500"/>
                                            <p:tgtEl>
                                              <p:spTgt spid="78"/>
                                            </p:tgtEl>
                                          </p:cBhvr>
                                        </p:animEffect>
                                        <p:anim calcmode="lin" valueType="num">
                                          <p:cBhvr>
                                            <p:cTn id="35" dur="500" fill="hold"/>
                                            <p:tgtEl>
                                              <p:spTgt spid="78"/>
                                            </p:tgtEl>
                                            <p:attrNameLst>
                                              <p:attrName>ppt_x</p:attrName>
                                            </p:attrNameLst>
                                          </p:cBhvr>
                                          <p:tavLst>
                                            <p:tav tm="0">
                                              <p:val>
                                                <p:strVal val="#ppt_x"/>
                                              </p:val>
                                            </p:tav>
                                            <p:tav tm="100000">
                                              <p:val>
                                                <p:strVal val="#ppt_x"/>
                                              </p:val>
                                            </p:tav>
                                          </p:tavLst>
                                        </p:anim>
                                        <p:anim calcmode="lin" valueType="num">
                                          <p:cBhvr>
                                            <p:cTn id="36" dur="500" fill="hold"/>
                                            <p:tgtEl>
                                              <p:spTgt spid="78"/>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22" presetClass="entr" presetSubtype="8" fill="hold" nodeType="afterEffect">
                                      <p:stCondLst>
                                        <p:cond delay="0"/>
                                      </p:stCondLst>
                                      <p:childTnLst>
                                        <p:set>
                                          <p:cBhvr>
                                            <p:cTn id="39" dur="1" fill="hold">
                                              <p:stCondLst>
                                                <p:cond delay="0"/>
                                              </p:stCondLst>
                                            </p:cTn>
                                            <p:tgtEl>
                                              <p:spTgt spid="73"/>
                                            </p:tgtEl>
                                            <p:attrNameLst>
                                              <p:attrName>style.visibility</p:attrName>
                                            </p:attrNameLst>
                                          </p:cBhvr>
                                          <p:to>
                                            <p:strVal val="visible"/>
                                          </p:to>
                                        </p:set>
                                        <p:animEffect transition="in" filter="wipe(left)">
                                          <p:cBhvr>
                                            <p:cTn id="40" dur="250"/>
                                            <p:tgtEl>
                                              <p:spTgt spid="73"/>
                                            </p:tgtEl>
                                          </p:cBhvr>
                                        </p:animEffect>
                                      </p:childTnLst>
                                    </p:cTn>
                                  </p:par>
                                </p:childTnLst>
                              </p:cTn>
                            </p:par>
                            <p:par>
                              <p:cTn id="41" fill="hold">
                                <p:stCondLst>
                                  <p:cond delay="3250"/>
                                </p:stCondLst>
                                <p:childTnLst>
                                  <p:par>
                                    <p:cTn id="42" presetID="10" presetClass="entr" presetSubtype="0" fill="hold" nodeType="afterEffect">
                                      <p:stCondLst>
                                        <p:cond delay="0"/>
                                      </p:stCondLst>
                                      <p:childTnLst>
                                        <p:set>
                                          <p:cBhvr>
                                            <p:cTn id="43" dur="1" fill="hold">
                                              <p:stCondLst>
                                                <p:cond delay="0"/>
                                              </p:stCondLst>
                                            </p:cTn>
                                            <p:tgtEl>
                                              <p:spTgt spid="74"/>
                                            </p:tgtEl>
                                            <p:attrNameLst>
                                              <p:attrName>style.visibility</p:attrName>
                                            </p:attrNameLst>
                                          </p:cBhvr>
                                          <p:to>
                                            <p:strVal val="visible"/>
                                          </p:to>
                                        </p:set>
                                        <p:animEffect transition="in" filter="fade">
                                          <p:cBhvr>
                                            <p:cTn id="44" dur="250"/>
                                            <p:tgtEl>
                                              <p:spTgt spid="74"/>
                                            </p:tgtEl>
                                          </p:cBhvr>
                                        </p:animEffect>
                                      </p:childTnLst>
                                    </p:cTn>
                                  </p:par>
                                </p:childTnLst>
                              </p:cTn>
                            </p:par>
                            <p:par>
                              <p:cTn id="45" fill="hold">
                                <p:stCondLst>
                                  <p:cond delay="3500"/>
                                </p:stCondLst>
                                <p:childTnLst>
                                  <p:par>
                                    <p:cTn id="46" presetID="47" presetClass="entr" presetSubtype="0" fill="hold" grpId="0" nodeType="afterEffect">
                                      <p:stCondLst>
                                        <p:cond delay="0"/>
                                      </p:stCondLst>
                                      <p:childTnLst>
                                        <p:set>
                                          <p:cBhvr>
                                            <p:cTn id="47" dur="1" fill="hold">
                                              <p:stCondLst>
                                                <p:cond delay="0"/>
                                              </p:stCondLst>
                                            </p:cTn>
                                            <p:tgtEl>
                                              <p:spTgt spid="79"/>
                                            </p:tgtEl>
                                            <p:attrNameLst>
                                              <p:attrName>style.visibility</p:attrName>
                                            </p:attrNameLst>
                                          </p:cBhvr>
                                          <p:to>
                                            <p:strVal val="visible"/>
                                          </p:to>
                                        </p:set>
                                        <p:animEffect transition="in" filter="fade">
                                          <p:cBhvr>
                                            <p:cTn id="48" dur="500"/>
                                            <p:tgtEl>
                                              <p:spTgt spid="79"/>
                                            </p:tgtEl>
                                          </p:cBhvr>
                                        </p:animEffect>
                                        <p:anim calcmode="lin" valueType="num">
                                          <p:cBhvr>
                                            <p:cTn id="49" dur="500" fill="hold"/>
                                            <p:tgtEl>
                                              <p:spTgt spid="79"/>
                                            </p:tgtEl>
                                            <p:attrNameLst>
                                              <p:attrName>ppt_x</p:attrName>
                                            </p:attrNameLst>
                                          </p:cBhvr>
                                          <p:tavLst>
                                            <p:tav tm="0">
                                              <p:val>
                                                <p:strVal val="#ppt_x"/>
                                              </p:val>
                                            </p:tav>
                                            <p:tav tm="100000">
                                              <p:val>
                                                <p:strVal val="#ppt_x"/>
                                              </p:val>
                                            </p:tav>
                                          </p:tavLst>
                                        </p:anim>
                                        <p:anim calcmode="lin" valueType="num">
                                          <p:cBhvr>
                                            <p:cTn id="50" dur="500" fill="hold"/>
                                            <p:tgtEl>
                                              <p:spTgt spid="79"/>
                                            </p:tgtEl>
                                            <p:attrNameLst>
                                              <p:attrName>ppt_y</p:attrName>
                                            </p:attrNameLst>
                                          </p:cBhvr>
                                          <p:tavLst>
                                            <p:tav tm="0">
                                              <p:val>
                                                <p:strVal val="#ppt_y-.1"/>
                                              </p:val>
                                            </p:tav>
                                            <p:tav tm="100000">
                                              <p:val>
                                                <p:strVal val="#ppt_y"/>
                                              </p:val>
                                            </p:tav>
                                          </p:tavLst>
                                        </p:anim>
                                      </p:childTnLst>
                                    </p:cTn>
                                  </p:par>
                                </p:childTnLst>
                              </p:cTn>
                            </p:par>
                            <p:par>
                              <p:cTn id="51" fill="hold">
                                <p:stCondLst>
                                  <p:cond delay="4000"/>
                                </p:stCondLst>
                                <p:childTnLst>
                                  <p:par>
                                    <p:cTn id="52" presetID="22" presetClass="entr" presetSubtype="8" fill="hold" nodeType="afterEffect">
                                      <p:stCondLst>
                                        <p:cond delay="0"/>
                                      </p:stCondLst>
                                      <p:childTnLst>
                                        <p:set>
                                          <p:cBhvr>
                                            <p:cTn id="53" dur="1" fill="hold">
                                              <p:stCondLst>
                                                <p:cond delay="0"/>
                                              </p:stCondLst>
                                            </p:cTn>
                                            <p:tgtEl>
                                              <p:spTgt spid="75"/>
                                            </p:tgtEl>
                                            <p:attrNameLst>
                                              <p:attrName>style.visibility</p:attrName>
                                            </p:attrNameLst>
                                          </p:cBhvr>
                                          <p:to>
                                            <p:strVal val="visible"/>
                                          </p:to>
                                        </p:set>
                                        <p:animEffect transition="in" filter="wipe(left)">
                                          <p:cBhvr>
                                            <p:cTn id="54" dur="250"/>
                                            <p:tgtEl>
                                              <p:spTgt spid="75"/>
                                            </p:tgtEl>
                                          </p:cBhvr>
                                        </p:animEffect>
                                      </p:childTnLst>
                                    </p:cTn>
                                  </p:par>
                                </p:childTnLst>
                              </p:cTn>
                            </p:par>
                            <p:par>
                              <p:cTn id="55" fill="hold">
                                <p:stCondLst>
                                  <p:cond delay="4250"/>
                                </p:stCondLst>
                                <p:childTnLst>
                                  <p:par>
                                    <p:cTn id="56" presetID="22" presetClass="entr" presetSubtype="8" fill="hold" nodeType="afterEffect">
                                      <p:stCondLst>
                                        <p:cond delay="0"/>
                                      </p:stCondLst>
                                      <p:childTnLst>
                                        <p:set>
                                          <p:cBhvr>
                                            <p:cTn id="57" dur="1" fill="hold">
                                              <p:stCondLst>
                                                <p:cond delay="0"/>
                                              </p:stCondLst>
                                            </p:cTn>
                                            <p:tgtEl>
                                              <p:spTgt spid="76"/>
                                            </p:tgtEl>
                                            <p:attrNameLst>
                                              <p:attrName>style.visibility</p:attrName>
                                            </p:attrNameLst>
                                          </p:cBhvr>
                                          <p:to>
                                            <p:strVal val="visible"/>
                                          </p:to>
                                        </p:set>
                                        <p:animEffect transition="in" filter="wipe(left)">
                                          <p:cBhvr>
                                            <p:cTn id="58" dur="250"/>
                                            <p:tgtEl>
                                              <p:spTgt spid="76"/>
                                            </p:tgtEl>
                                          </p:cBhvr>
                                        </p:animEffect>
                                      </p:childTnLst>
                                    </p:cTn>
                                  </p:par>
                                </p:childTnLst>
                              </p:cTn>
                            </p:par>
                            <p:par>
                              <p:cTn id="59" fill="hold">
                                <p:stCondLst>
                                  <p:cond delay="4500"/>
                                </p:stCondLst>
                                <p:childTnLst>
                                  <p:par>
                                    <p:cTn id="60" presetID="47" presetClass="entr" presetSubtype="0" fill="hold" grpId="0" nodeType="afterEffect">
                                      <p:stCondLst>
                                        <p:cond delay="0"/>
                                      </p:stCondLst>
                                      <p:childTnLst>
                                        <p:set>
                                          <p:cBhvr>
                                            <p:cTn id="61" dur="1" fill="hold">
                                              <p:stCondLst>
                                                <p:cond delay="0"/>
                                              </p:stCondLst>
                                            </p:cTn>
                                            <p:tgtEl>
                                              <p:spTgt spid="80"/>
                                            </p:tgtEl>
                                            <p:attrNameLst>
                                              <p:attrName>style.visibility</p:attrName>
                                            </p:attrNameLst>
                                          </p:cBhvr>
                                          <p:to>
                                            <p:strVal val="visible"/>
                                          </p:to>
                                        </p:set>
                                        <p:animEffect transition="in" filter="fade">
                                          <p:cBhvr>
                                            <p:cTn id="62" dur="500"/>
                                            <p:tgtEl>
                                              <p:spTgt spid="80"/>
                                            </p:tgtEl>
                                          </p:cBhvr>
                                        </p:animEffect>
                                        <p:anim calcmode="lin" valueType="num">
                                          <p:cBhvr>
                                            <p:cTn id="63" dur="500" fill="hold"/>
                                            <p:tgtEl>
                                              <p:spTgt spid="80"/>
                                            </p:tgtEl>
                                            <p:attrNameLst>
                                              <p:attrName>ppt_x</p:attrName>
                                            </p:attrNameLst>
                                          </p:cBhvr>
                                          <p:tavLst>
                                            <p:tav tm="0">
                                              <p:val>
                                                <p:strVal val="#ppt_x"/>
                                              </p:val>
                                            </p:tav>
                                            <p:tav tm="100000">
                                              <p:val>
                                                <p:strVal val="#ppt_x"/>
                                              </p:val>
                                            </p:tav>
                                          </p:tavLst>
                                        </p:anim>
                                        <p:anim calcmode="lin" valueType="num">
                                          <p:cBhvr>
                                            <p:cTn id="64" dur="500" fill="hold"/>
                                            <p:tgtEl>
                                              <p:spTgt spid="80"/>
                                            </p:tgtEl>
                                            <p:attrNameLst>
                                              <p:attrName>ppt_y</p:attrName>
                                            </p:attrNameLst>
                                          </p:cBhvr>
                                          <p:tavLst>
                                            <p:tav tm="0">
                                              <p:val>
                                                <p:strVal val="#ppt_y-.1"/>
                                              </p:val>
                                            </p:tav>
                                            <p:tav tm="100000">
                                              <p:val>
                                                <p:strVal val="#ppt_y"/>
                                              </p:val>
                                            </p:tav>
                                          </p:tavLst>
                                        </p:anim>
                                      </p:childTnLst>
                                    </p:cTn>
                                  </p:par>
                                </p:childTnLst>
                              </p:cTn>
                            </p:par>
                            <p:par>
                              <p:cTn id="65" fill="hold">
                                <p:stCondLst>
                                  <p:cond delay="5000"/>
                                </p:stCondLst>
                                <p:childTnLst>
                                  <p:par>
                                    <p:cTn id="66" presetID="53" presetClass="entr" presetSubtype="16" fill="hold" nodeType="afterEffect">
                                      <p:stCondLst>
                                        <p:cond delay="0"/>
                                      </p:stCondLst>
                                      <p:childTnLst>
                                        <p:set>
                                          <p:cBhvr>
                                            <p:cTn id="67" dur="1" fill="hold">
                                              <p:stCondLst>
                                                <p:cond delay="0"/>
                                              </p:stCondLst>
                                            </p:cTn>
                                            <p:tgtEl>
                                              <p:spTgt spid="101"/>
                                            </p:tgtEl>
                                            <p:attrNameLst>
                                              <p:attrName>style.visibility</p:attrName>
                                            </p:attrNameLst>
                                          </p:cBhvr>
                                          <p:to>
                                            <p:strVal val="visible"/>
                                          </p:to>
                                        </p:set>
                                        <p:anim calcmode="lin" valueType="num">
                                          <p:cBhvr>
                                            <p:cTn id="68" dur="500" fill="hold"/>
                                            <p:tgtEl>
                                              <p:spTgt spid="101"/>
                                            </p:tgtEl>
                                            <p:attrNameLst>
                                              <p:attrName>ppt_w</p:attrName>
                                            </p:attrNameLst>
                                          </p:cBhvr>
                                          <p:tavLst>
                                            <p:tav tm="0">
                                              <p:val>
                                                <p:fltVal val="0"/>
                                              </p:val>
                                            </p:tav>
                                            <p:tav tm="100000">
                                              <p:val>
                                                <p:strVal val="#ppt_w"/>
                                              </p:val>
                                            </p:tav>
                                          </p:tavLst>
                                        </p:anim>
                                        <p:anim calcmode="lin" valueType="num">
                                          <p:cBhvr>
                                            <p:cTn id="69" dur="500" fill="hold"/>
                                            <p:tgtEl>
                                              <p:spTgt spid="101"/>
                                            </p:tgtEl>
                                            <p:attrNameLst>
                                              <p:attrName>ppt_h</p:attrName>
                                            </p:attrNameLst>
                                          </p:cBhvr>
                                          <p:tavLst>
                                            <p:tav tm="0">
                                              <p:val>
                                                <p:fltVal val="0"/>
                                              </p:val>
                                            </p:tav>
                                            <p:tav tm="100000">
                                              <p:val>
                                                <p:strVal val="#ppt_h"/>
                                              </p:val>
                                            </p:tav>
                                          </p:tavLst>
                                        </p:anim>
                                        <p:animEffect transition="in" filter="fade">
                                          <p:cBhvr>
                                            <p:cTn id="70" dur="500"/>
                                            <p:tgtEl>
                                              <p:spTgt spid="101"/>
                                            </p:tgtEl>
                                          </p:cBhvr>
                                        </p:animEffect>
                                      </p:childTnLst>
                                    </p:cTn>
                                  </p:par>
                                </p:childTnLst>
                              </p:cTn>
                            </p:par>
                            <p:par>
                              <p:cTn id="71" fill="hold">
                                <p:stCondLst>
                                  <p:cond delay="5500"/>
                                </p:stCondLst>
                                <p:childTnLst>
                                  <p:par>
                                    <p:cTn id="72" presetID="22" presetClass="entr" presetSubtype="8" fill="hold" grpId="0" nodeType="afterEffect">
                                      <p:stCondLst>
                                        <p:cond delay="0"/>
                                      </p:stCondLst>
                                      <p:iterate type="lt">
                                        <p:tmPct val="30000"/>
                                      </p:iterate>
                                      <p:childTnLst>
                                        <p:set>
                                          <p:cBhvr>
                                            <p:cTn id="73" dur="1" fill="hold">
                                              <p:stCondLst>
                                                <p:cond delay="0"/>
                                              </p:stCondLst>
                                            </p:cTn>
                                            <p:tgtEl>
                                              <p:spTgt spid="82"/>
                                            </p:tgtEl>
                                            <p:attrNameLst>
                                              <p:attrName>style.visibility</p:attrName>
                                            </p:attrNameLst>
                                          </p:cBhvr>
                                          <p:to>
                                            <p:strVal val="visible"/>
                                          </p:to>
                                        </p:set>
                                        <p:animEffect transition="in" filter="wipe(left)">
                                          <p:cBhvr>
                                            <p:cTn id="74" dur="50"/>
                                            <p:tgtEl>
                                              <p:spTgt spid="82"/>
                                            </p:tgtEl>
                                          </p:cBhvr>
                                        </p:animEffect>
                                      </p:childTnLst>
                                    </p:cTn>
                                  </p:par>
                                  <p:par>
                                    <p:cTn id="75" presetID="36" presetClass="emph" presetSubtype="0" fill="hold" grpId="1" nodeType="withEffect">
                                      <p:stCondLst>
                                        <p:cond delay="0"/>
                                      </p:stCondLst>
                                      <p:iterate type="lt">
                                        <p:tmPct val="30000"/>
                                      </p:iterate>
                                      <p:childTnLst>
                                        <p:animScale>
                                          <p:cBhvr>
                                            <p:cTn id="76" dur="25" autoRev="1" fill="hold">
                                              <p:stCondLst>
                                                <p:cond delay="0"/>
                                              </p:stCondLst>
                                            </p:cTn>
                                            <p:tgtEl>
                                              <p:spTgt spid="82"/>
                                            </p:tgtEl>
                                          </p:cBhvr>
                                          <p:to x="80000" y="100000"/>
                                        </p:animScale>
                                        <p:anim by="(#ppt_w*0.10)" calcmode="lin" valueType="num">
                                          <p:cBhvr>
                                            <p:cTn id="77" dur="25" autoRev="1" fill="hold">
                                              <p:stCondLst>
                                                <p:cond delay="0"/>
                                              </p:stCondLst>
                                            </p:cTn>
                                            <p:tgtEl>
                                              <p:spTgt spid="82"/>
                                            </p:tgtEl>
                                            <p:attrNameLst>
                                              <p:attrName>ppt_x</p:attrName>
                                            </p:attrNameLst>
                                          </p:cBhvr>
                                        </p:anim>
                                        <p:anim by="(-#ppt_w*0.10)" calcmode="lin" valueType="num">
                                          <p:cBhvr>
                                            <p:cTn id="78" dur="25" autoRev="1" fill="hold">
                                              <p:stCondLst>
                                                <p:cond delay="0"/>
                                              </p:stCondLst>
                                            </p:cTn>
                                            <p:tgtEl>
                                              <p:spTgt spid="82"/>
                                            </p:tgtEl>
                                            <p:attrNameLst>
                                              <p:attrName>ppt_y</p:attrName>
                                            </p:attrNameLst>
                                          </p:cBhvr>
                                        </p:anim>
                                        <p:animRot by="-480000">
                                          <p:cBhvr>
                                            <p:cTn id="79" dur="25" autoRev="1" fill="hold">
                                              <p:stCondLst>
                                                <p:cond delay="0"/>
                                              </p:stCondLst>
                                            </p:cTn>
                                            <p:tgtEl>
                                              <p:spTgt spid="82"/>
                                            </p:tgtEl>
                                            <p:attrNameLst>
                                              <p:attrName>r</p:attrName>
                                            </p:attrNameLst>
                                          </p:cBhvr>
                                        </p:animRot>
                                      </p:childTnLst>
                                    </p:cTn>
                                  </p:par>
                                  <p:par>
                                    <p:cTn id="80" presetID="21" presetClass="entr" presetSubtype="1" fill="hold" grpId="0" nodeType="withEffect">
                                      <p:stCondLst>
                                        <p:cond delay="0"/>
                                      </p:stCondLst>
                                      <p:childTnLst>
                                        <p:set>
                                          <p:cBhvr>
                                            <p:cTn id="81" dur="1" fill="hold">
                                              <p:stCondLst>
                                                <p:cond delay="0"/>
                                              </p:stCondLst>
                                            </p:cTn>
                                            <p:tgtEl>
                                              <p:spTgt spid="88"/>
                                            </p:tgtEl>
                                            <p:attrNameLst>
                                              <p:attrName>style.visibility</p:attrName>
                                            </p:attrNameLst>
                                          </p:cBhvr>
                                          <p:to>
                                            <p:strVal val="visible"/>
                                          </p:to>
                                        </p:set>
                                        <p:animEffect transition="in" filter="wheel(1)">
                                          <p:cBhvr>
                                            <p:cTn id="82" dur="1000"/>
                                            <p:tgtEl>
                                              <p:spTgt spid="88"/>
                                            </p:tgtEl>
                                          </p:cBhvr>
                                        </p:animEffect>
                                      </p:childTnLst>
                                    </p:cTn>
                                  </p:par>
                                  <p:par>
                                    <p:cTn id="83" presetID="53" presetClass="entr" presetSubtype="16" fill="hold" grpId="0" nodeType="withEffect">
                                      <p:stCondLst>
                                        <p:cond delay="400"/>
                                      </p:stCondLst>
                                      <p:childTnLst>
                                        <p:set>
                                          <p:cBhvr>
                                            <p:cTn id="84" dur="1" fill="hold">
                                              <p:stCondLst>
                                                <p:cond delay="0"/>
                                              </p:stCondLst>
                                            </p:cTn>
                                            <p:tgtEl>
                                              <p:spTgt spid="92"/>
                                            </p:tgtEl>
                                            <p:attrNameLst>
                                              <p:attrName>style.visibility</p:attrName>
                                            </p:attrNameLst>
                                          </p:cBhvr>
                                          <p:to>
                                            <p:strVal val="visible"/>
                                          </p:to>
                                        </p:set>
                                        <p:anim calcmode="lin" valueType="num">
                                          <p:cBhvr>
                                            <p:cTn id="85" dur="1000" fill="hold"/>
                                            <p:tgtEl>
                                              <p:spTgt spid="92"/>
                                            </p:tgtEl>
                                            <p:attrNameLst>
                                              <p:attrName>ppt_w</p:attrName>
                                            </p:attrNameLst>
                                          </p:cBhvr>
                                          <p:tavLst>
                                            <p:tav tm="0">
                                              <p:val>
                                                <p:fltVal val="0"/>
                                              </p:val>
                                            </p:tav>
                                            <p:tav tm="100000">
                                              <p:val>
                                                <p:strVal val="#ppt_w"/>
                                              </p:val>
                                            </p:tav>
                                          </p:tavLst>
                                        </p:anim>
                                        <p:anim calcmode="lin" valueType="num">
                                          <p:cBhvr>
                                            <p:cTn id="86" dur="1000" fill="hold"/>
                                            <p:tgtEl>
                                              <p:spTgt spid="92"/>
                                            </p:tgtEl>
                                            <p:attrNameLst>
                                              <p:attrName>ppt_h</p:attrName>
                                            </p:attrNameLst>
                                          </p:cBhvr>
                                          <p:tavLst>
                                            <p:tav tm="0">
                                              <p:val>
                                                <p:fltVal val="0"/>
                                              </p:val>
                                            </p:tav>
                                            <p:tav tm="100000">
                                              <p:val>
                                                <p:strVal val="#ppt_h"/>
                                              </p:val>
                                            </p:tav>
                                          </p:tavLst>
                                        </p:anim>
                                        <p:animEffect transition="in" filter="fade">
                                          <p:cBhvr>
                                            <p:cTn id="87" dur="1000"/>
                                            <p:tgtEl>
                                              <p:spTgt spid="92"/>
                                            </p:tgtEl>
                                          </p:cBhvr>
                                        </p:animEffect>
                                      </p:childTnLst>
                                    </p:cTn>
                                  </p:par>
                                  <p:par>
                                    <p:cTn id="88" presetID="53" presetClass="entr" presetSubtype="16" fill="hold" grpId="0" nodeType="withEffect">
                                      <p:stCondLst>
                                        <p:cond delay="200"/>
                                      </p:stCondLst>
                                      <p:childTnLst>
                                        <p:set>
                                          <p:cBhvr>
                                            <p:cTn id="89" dur="1" fill="hold">
                                              <p:stCondLst>
                                                <p:cond delay="0"/>
                                              </p:stCondLst>
                                            </p:cTn>
                                            <p:tgtEl>
                                              <p:spTgt spid="93"/>
                                            </p:tgtEl>
                                            <p:attrNameLst>
                                              <p:attrName>style.visibility</p:attrName>
                                            </p:attrNameLst>
                                          </p:cBhvr>
                                          <p:to>
                                            <p:strVal val="visible"/>
                                          </p:to>
                                        </p:set>
                                        <p:anim calcmode="lin" valueType="num">
                                          <p:cBhvr>
                                            <p:cTn id="90" dur="500" fill="hold"/>
                                            <p:tgtEl>
                                              <p:spTgt spid="93"/>
                                            </p:tgtEl>
                                            <p:attrNameLst>
                                              <p:attrName>ppt_w</p:attrName>
                                            </p:attrNameLst>
                                          </p:cBhvr>
                                          <p:tavLst>
                                            <p:tav tm="0">
                                              <p:val>
                                                <p:fltVal val="0"/>
                                              </p:val>
                                            </p:tav>
                                            <p:tav tm="100000">
                                              <p:val>
                                                <p:strVal val="#ppt_w"/>
                                              </p:val>
                                            </p:tav>
                                          </p:tavLst>
                                        </p:anim>
                                        <p:anim calcmode="lin" valueType="num">
                                          <p:cBhvr>
                                            <p:cTn id="91" dur="500" fill="hold"/>
                                            <p:tgtEl>
                                              <p:spTgt spid="93"/>
                                            </p:tgtEl>
                                            <p:attrNameLst>
                                              <p:attrName>ppt_h</p:attrName>
                                            </p:attrNameLst>
                                          </p:cBhvr>
                                          <p:tavLst>
                                            <p:tav tm="0">
                                              <p:val>
                                                <p:fltVal val="0"/>
                                              </p:val>
                                            </p:tav>
                                            <p:tav tm="100000">
                                              <p:val>
                                                <p:strVal val="#ppt_h"/>
                                              </p:val>
                                            </p:tav>
                                          </p:tavLst>
                                        </p:anim>
                                        <p:animEffect transition="in" filter="fade">
                                          <p:cBhvr>
                                            <p:cTn id="92" dur="500"/>
                                            <p:tgtEl>
                                              <p:spTgt spid="93"/>
                                            </p:tgtEl>
                                          </p:cBhvr>
                                        </p:animEffect>
                                      </p:childTnLst>
                                    </p:cTn>
                                  </p:par>
                                  <p:par>
                                    <p:cTn id="93" presetID="53" presetClass="entr" presetSubtype="16" fill="hold" grpId="0" nodeType="withEffect">
                                      <p:stCondLst>
                                        <p:cond delay="400"/>
                                      </p:stCondLst>
                                      <p:childTnLst>
                                        <p:set>
                                          <p:cBhvr>
                                            <p:cTn id="94" dur="1" fill="hold">
                                              <p:stCondLst>
                                                <p:cond delay="0"/>
                                              </p:stCondLst>
                                            </p:cTn>
                                            <p:tgtEl>
                                              <p:spTgt spid="94"/>
                                            </p:tgtEl>
                                            <p:attrNameLst>
                                              <p:attrName>style.visibility</p:attrName>
                                            </p:attrNameLst>
                                          </p:cBhvr>
                                          <p:to>
                                            <p:strVal val="visible"/>
                                          </p:to>
                                        </p:set>
                                        <p:anim calcmode="lin" valueType="num">
                                          <p:cBhvr>
                                            <p:cTn id="95" dur="900" fill="hold"/>
                                            <p:tgtEl>
                                              <p:spTgt spid="94"/>
                                            </p:tgtEl>
                                            <p:attrNameLst>
                                              <p:attrName>ppt_w</p:attrName>
                                            </p:attrNameLst>
                                          </p:cBhvr>
                                          <p:tavLst>
                                            <p:tav tm="0">
                                              <p:val>
                                                <p:fltVal val="0"/>
                                              </p:val>
                                            </p:tav>
                                            <p:tav tm="100000">
                                              <p:val>
                                                <p:strVal val="#ppt_w"/>
                                              </p:val>
                                            </p:tav>
                                          </p:tavLst>
                                        </p:anim>
                                        <p:anim calcmode="lin" valueType="num">
                                          <p:cBhvr>
                                            <p:cTn id="96" dur="900" fill="hold"/>
                                            <p:tgtEl>
                                              <p:spTgt spid="94"/>
                                            </p:tgtEl>
                                            <p:attrNameLst>
                                              <p:attrName>ppt_h</p:attrName>
                                            </p:attrNameLst>
                                          </p:cBhvr>
                                          <p:tavLst>
                                            <p:tav tm="0">
                                              <p:val>
                                                <p:fltVal val="0"/>
                                              </p:val>
                                            </p:tav>
                                            <p:tav tm="100000">
                                              <p:val>
                                                <p:strVal val="#ppt_h"/>
                                              </p:val>
                                            </p:tav>
                                          </p:tavLst>
                                        </p:anim>
                                        <p:animEffect transition="in" filter="fade">
                                          <p:cBhvr>
                                            <p:cTn id="97" dur="900"/>
                                            <p:tgtEl>
                                              <p:spTgt spid="94"/>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95"/>
                                            </p:tgtEl>
                                            <p:attrNameLst>
                                              <p:attrName>style.visibility</p:attrName>
                                            </p:attrNameLst>
                                          </p:cBhvr>
                                          <p:to>
                                            <p:strVal val="visible"/>
                                          </p:to>
                                        </p:set>
                                        <p:anim calcmode="lin" valueType="num">
                                          <p:cBhvr>
                                            <p:cTn id="100" dur="500" fill="hold"/>
                                            <p:tgtEl>
                                              <p:spTgt spid="95"/>
                                            </p:tgtEl>
                                            <p:attrNameLst>
                                              <p:attrName>ppt_w</p:attrName>
                                            </p:attrNameLst>
                                          </p:cBhvr>
                                          <p:tavLst>
                                            <p:tav tm="0">
                                              <p:val>
                                                <p:fltVal val="0"/>
                                              </p:val>
                                            </p:tav>
                                            <p:tav tm="100000">
                                              <p:val>
                                                <p:strVal val="#ppt_w"/>
                                              </p:val>
                                            </p:tav>
                                          </p:tavLst>
                                        </p:anim>
                                        <p:anim calcmode="lin" valueType="num">
                                          <p:cBhvr>
                                            <p:cTn id="101" dur="500" fill="hold"/>
                                            <p:tgtEl>
                                              <p:spTgt spid="95"/>
                                            </p:tgtEl>
                                            <p:attrNameLst>
                                              <p:attrName>ppt_h</p:attrName>
                                            </p:attrNameLst>
                                          </p:cBhvr>
                                          <p:tavLst>
                                            <p:tav tm="0">
                                              <p:val>
                                                <p:fltVal val="0"/>
                                              </p:val>
                                            </p:tav>
                                            <p:tav tm="100000">
                                              <p:val>
                                                <p:strVal val="#ppt_h"/>
                                              </p:val>
                                            </p:tav>
                                          </p:tavLst>
                                        </p:anim>
                                        <p:animEffect transition="in" filter="fade">
                                          <p:cBhvr>
                                            <p:cTn id="102" dur="500"/>
                                            <p:tgtEl>
                                              <p:spTgt spid="95"/>
                                            </p:tgtEl>
                                          </p:cBhvr>
                                        </p:animEffect>
                                      </p:childTnLst>
                                    </p:cTn>
                                  </p:par>
                                  <p:par>
                                    <p:cTn id="103" presetID="53" presetClass="entr" presetSubtype="16" fill="hold" grpId="0" nodeType="withEffect">
                                      <p:stCondLst>
                                        <p:cond delay="400"/>
                                      </p:stCondLst>
                                      <p:childTnLst>
                                        <p:set>
                                          <p:cBhvr>
                                            <p:cTn id="104" dur="1" fill="hold">
                                              <p:stCondLst>
                                                <p:cond delay="0"/>
                                              </p:stCondLst>
                                            </p:cTn>
                                            <p:tgtEl>
                                              <p:spTgt spid="96"/>
                                            </p:tgtEl>
                                            <p:attrNameLst>
                                              <p:attrName>style.visibility</p:attrName>
                                            </p:attrNameLst>
                                          </p:cBhvr>
                                          <p:to>
                                            <p:strVal val="visible"/>
                                          </p:to>
                                        </p:set>
                                        <p:anim calcmode="lin" valueType="num">
                                          <p:cBhvr>
                                            <p:cTn id="105" dur="600" fill="hold"/>
                                            <p:tgtEl>
                                              <p:spTgt spid="96"/>
                                            </p:tgtEl>
                                            <p:attrNameLst>
                                              <p:attrName>ppt_w</p:attrName>
                                            </p:attrNameLst>
                                          </p:cBhvr>
                                          <p:tavLst>
                                            <p:tav tm="0">
                                              <p:val>
                                                <p:fltVal val="0"/>
                                              </p:val>
                                            </p:tav>
                                            <p:tav tm="100000">
                                              <p:val>
                                                <p:strVal val="#ppt_w"/>
                                              </p:val>
                                            </p:tav>
                                          </p:tavLst>
                                        </p:anim>
                                        <p:anim calcmode="lin" valueType="num">
                                          <p:cBhvr>
                                            <p:cTn id="106" dur="600" fill="hold"/>
                                            <p:tgtEl>
                                              <p:spTgt spid="96"/>
                                            </p:tgtEl>
                                            <p:attrNameLst>
                                              <p:attrName>ppt_h</p:attrName>
                                            </p:attrNameLst>
                                          </p:cBhvr>
                                          <p:tavLst>
                                            <p:tav tm="0">
                                              <p:val>
                                                <p:fltVal val="0"/>
                                              </p:val>
                                            </p:tav>
                                            <p:tav tm="100000">
                                              <p:val>
                                                <p:strVal val="#ppt_h"/>
                                              </p:val>
                                            </p:tav>
                                          </p:tavLst>
                                        </p:anim>
                                        <p:animEffect transition="in" filter="fade">
                                          <p:cBhvr>
                                            <p:cTn id="107" dur="600"/>
                                            <p:tgtEl>
                                              <p:spTgt spid="96"/>
                                            </p:tgtEl>
                                          </p:cBhvr>
                                        </p:animEffect>
                                      </p:childTnLst>
                                    </p:cTn>
                                  </p:par>
                                  <p:par>
                                    <p:cTn id="108" presetID="53" presetClass="entr" presetSubtype="16" fill="hold" grpId="0" nodeType="withEffect">
                                      <p:stCondLst>
                                        <p:cond delay="200"/>
                                      </p:stCondLst>
                                      <p:childTnLst>
                                        <p:set>
                                          <p:cBhvr>
                                            <p:cTn id="109" dur="1" fill="hold">
                                              <p:stCondLst>
                                                <p:cond delay="0"/>
                                              </p:stCondLst>
                                            </p:cTn>
                                            <p:tgtEl>
                                              <p:spTgt spid="97"/>
                                            </p:tgtEl>
                                            <p:attrNameLst>
                                              <p:attrName>style.visibility</p:attrName>
                                            </p:attrNameLst>
                                          </p:cBhvr>
                                          <p:to>
                                            <p:strVal val="visible"/>
                                          </p:to>
                                        </p:set>
                                        <p:anim calcmode="lin" valueType="num">
                                          <p:cBhvr>
                                            <p:cTn id="110" dur="700" fill="hold"/>
                                            <p:tgtEl>
                                              <p:spTgt spid="97"/>
                                            </p:tgtEl>
                                            <p:attrNameLst>
                                              <p:attrName>ppt_w</p:attrName>
                                            </p:attrNameLst>
                                          </p:cBhvr>
                                          <p:tavLst>
                                            <p:tav tm="0">
                                              <p:val>
                                                <p:fltVal val="0"/>
                                              </p:val>
                                            </p:tav>
                                            <p:tav tm="100000">
                                              <p:val>
                                                <p:strVal val="#ppt_w"/>
                                              </p:val>
                                            </p:tav>
                                          </p:tavLst>
                                        </p:anim>
                                        <p:anim calcmode="lin" valueType="num">
                                          <p:cBhvr>
                                            <p:cTn id="111" dur="700" fill="hold"/>
                                            <p:tgtEl>
                                              <p:spTgt spid="97"/>
                                            </p:tgtEl>
                                            <p:attrNameLst>
                                              <p:attrName>ppt_h</p:attrName>
                                            </p:attrNameLst>
                                          </p:cBhvr>
                                          <p:tavLst>
                                            <p:tav tm="0">
                                              <p:val>
                                                <p:fltVal val="0"/>
                                              </p:val>
                                            </p:tav>
                                            <p:tav tm="100000">
                                              <p:val>
                                                <p:strVal val="#ppt_h"/>
                                              </p:val>
                                            </p:tav>
                                          </p:tavLst>
                                        </p:anim>
                                        <p:animEffect transition="in" filter="fade">
                                          <p:cBhvr>
                                            <p:cTn id="112" dur="700"/>
                                            <p:tgtEl>
                                              <p:spTgt spid="97"/>
                                            </p:tgtEl>
                                          </p:cBhvr>
                                        </p:animEffect>
                                      </p:childTnLst>
                                    </p:cTn>
                                  </p:par>
                                  <p:par>
                                    <p:cTn id="113" presetID="53" presetClass="entr" presetSubtype="16" fill="hold" grpId="0" nodeType="withEffect">
                                      <p:stCondLst>
                                        <p:cond delay="400"/>
                                      </p:stCondLst>
                                      <p:childTnLst>
                                        <p:set>
                                          <p:cBhvr>
                                            <p:cTn id="114" dur="1" fill="hold">
                                              <p:stCondLst>
                                                <p:cond delay="0"/>
                                              </p:stCondLst>
                                            </p:cTn>
                                            <p:tgtEl>
                                              <p:spTgt spid="98"/>
                                            </p:tgtEl>
                                            <p:attrNameLst>
                                              <p:attrName>style.visibility</p:attrName>
                                            </p:attrNameLst>
                                          </p:cBhvr>
                                          <p:to>
                                            <p:strVal val="visible"/>
                                          </p:to>
                                        </p:set>
                                        <p:anim calcmode="lin" valueType="num">
                                          <p:cBhvr>
                                            <p:cTn id="115" dur="1000" fill="hold"/>
                                            <p:tgtEl>
                                              <p:spTgt spid="98"/>
                                            </p:tgtEl>
                                            <p:attrNameLst>
                                              <p:attrName>ppt_w</p:attrName>
                                            </p:attrNameLst>
                                          </p:cBhvr>
                                          <p:tavLst>
                                            <p:tav tm="0">
                                              <p:val>
                                                <p:fltVal val="0"/>
                                              </p:val>
                                            </p:tav>
                                            <p:tav tm="100000">
                                              <p:val>
                                                <p:strVal val="#ppt_w"/>
                                              </p:val>
                                            </p:tav>
                                          </p:tavLst>
                                        </p:anim>
                                        <p:anim calcmode="lin" valueType="num">
                                          <p:cBhvr>
                                            <p:cTn id="116" dur="1000" fill="hold"/>
                                            <p:tgtEl>
                                              <p:spTgt spid="98"/>
                                            </p:tgtEl>
                                            <p:attrNameLst>
                                              <p:attrName>ppt_h</p:attrName>
                                            </p:attrNameLst>
                                          </p:cBhvr>
                                          <p:tavLst>
                                            <p:tav tm="0">
                                              <p:val>
                                                <p:fltVal val="0"/>
                                              </p:val>
                                            </p:tav>
                                            <p:tav tm="100000">
                                              <p:val>
                                                <p:strVal val="#ppt_h"/>
                                              </p:val>
                                            </p:tav>
                                          </p:tavLst>
                                        </p:anim>
                                        <p:animEffect transition="in" filter="fade">
                                          <p:cBhvr>
                                            <p:cTn id="117" dur="1000"/>
                                            <p:tgtEl>
                                              <p:spTgt spid="98"/>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99"/>
                                            </p:tgtEl>
                                            <p:attrNameLst>
                                              <p:attrName>style.visibility</p:attrName>
                                            </p:attrNameLst>
                                          </p:cBhvr>
                                          <p:to>
                                            <p:strVal val="visible"/>
                                          </p:to>
                                        </p:set>
                                        <p:anim calcmode="lin" valueType="num">
                                          <p:cBhvr>
                                            <p:cTn id="120" dur="700" fill="hold"/>
                                            <p:tgtEl>
                                              <p:spTgt spid="99"/>
                                            </p:tgtEl>
                                            <p:attrNameLst>
                                              <p:attrName>ppt_w</p:attrName>
                                            </p:attrNameLst>
                                          </p:cBhvr>
                                          <p:tavLst>
                                            <p:tav tm="0">
                                              <p:val>
                                                <p:fltVal val="0"/>
                                              </p:val>
                                            </p:tav>
                                            <p:tav tm="100000">
                                              <p:val>
                                                <p:strVal val="#ppt_w"/>
                                              </p:val>
                                            </p:tav>
                                          </p:tavLst>
                                        </p:anim>
                                        <p:anim calcmode="lin" valueType="num">
                                          <p:cBhvr>
                                            <p:cTn id="121" dur="700" fill="hold"/>
                                            <p:tgtEl>
                                              <p:spTgt spid="99"/>
                                            </p:tgtEl>
                                            <p:attrNameLst>
                                              <p:attrName>ppt_h</p:attrName>
                                            </p:attrNameLst>
                                          </p:cBhvr>
                                          <p:tavLst>
                                            <p:tav tm="0">
                                              <p:val>
                                                <p:fltVal val="0"/>
                                              </p:val>
                                            </p:tav>
                                            <p:tav tm="100000">
                                              <p:val>
                                                <p:strVal val="#ppt_h"/>
                                              </p:val>
                                            </p:tav>
                                          </p:tavLst>
                                        </p:anim>
                                        <p:animEffect transition="in" filter="fade">
                                          <p:cBhvr>
                                            <p:cTn id="122" dur="700"/>
                                            <p:tgtEl>
                                              <p:spTgt spid="99"/>
                                            </p:tgtEl>
                                          </p:cBhvr>
                                        </p:animEffect>
                                      </p:childTnLst>
                                    </p:cTn>
                                  </p:par>
                                  <p:par>
                                    <p:cTn id="123" presetID="53" presetClass="entr" presetSubtype="16" fill="hold" grpId="0" nodeType="withEffect">
                                      <p:stCondLst>
                                        <p:cond delay="200"/>
                                      </p:stCondLst>
                                      <p:childTnLst>
                                        <p:set>
                                          <p:cBhvr>
                                            <p:cTn id="124" dur="1" fill="hold">
                                              <p:stCondLst>
                                                <p:cond delay="0"/>
                                              </p:stCondLst>
                                            </p:cTn>
                                            <p:tgtEl>
                                              <p:spTgt spid="100"/>
                                            </p:tgtEl>
                                            <p:attrNameLst>
                                              <p:attrName>style.visibility</p:attrName>
                                            </p:attrNameLst>
                                          </p:cBhvr>
                                          <p:to>
                                            <p:strVal val="visible"/>
                                          </p:to>
                                        </p:set>
                                        <p:anim calcmode="lin" valueType="num">
                                          <p:cBhvr>
                                            <p:cTn id="125" dur="800" fill="hold"/>
                                            <p:tgtEl>
                                              <p:spTgt spid="100"/>
                                            </p:tgtEl>
                                            <p:attrNameLst>
                                              <p:attrName>ppt_w</p:attrName>
                                            </p:attrNameLst>
                                          </p:cBhvr>
                                          <p:tavLst>
                                            <p:tav tm="0">
                                              <p:val>
                                                <p:fltVal val="0"/>
                                              </p:val>
                                            </p:tav>
                                            <p:tav tm="100000">
                                              <p:val>
                                                <p:strVal val="#ppt_w"/>
                                              </p:val>
                                            </p:tav>
                                          </p:tavLst>
                                        </p:anim>
                                        <p:anim calcmode="lin" valueType="num">
                                          <p:cBhvr>
                                            <p:cTn id="126" dur="800" fill="hold"/>
                                            <p:tgtEl>
                                              <p:spTgt spid="100"/>
                                            </p:tgtEl>
                                            <p:attrNameLst>
                                              <p:attrName>ppt_h</p:attrName>
                                            </p:attrNameLst>
                                          </p:cBhvr>
                                          <p:tavLst>
                                            <p:tav tm="0">
                                              <p:val>
                                                <p:fltVal val="0"/>
                                              </p:val>
                                            </p:tav>
                                            <p:tav tm="100000">
                                              <p:val>
                                                <p:strVal val="#ppt_h"/>
                                              </p:val>
                                            </p:tav>
                                          </p:tavLst>
                                        </p:anim>
                                        <p:animEffect transition="in" filter="fade">
                                          <p:cBhvr>
                                            <p:cTn id="127" dur="800"/>
                                            <p:tgtEl>
                                              <p:spTgt spid="100"/>
                                            </p:tgtEl>
                                          </p:cBhvr>
                                        </p:animEffect>
                                      </p:childTnLst>
                                    </p:cTn>
                                  </p:par>
                                  <p:par>
                                    <p:cTn id="128" presetID="53" presetClass="entr" presetSubtype="16" fill="hold" grpId="0" nodeType="withEffect">
                                      <p:stCondLst>
                                        <p:cond delay="400"/>
                                      </p:stCondLst>
                                      <p:childTnLst>
                                        <p:set>
                                          <p:cBhvr>
                                            <p:cTn id="129" dur="1" fill="hold">
                                              <p:stCondLst>
                                                <p:cond delay="0"/>
                                              </p:stCondLst>
                                            </p:cTn>
                                            <p:tgtEl>
                                              <p:spTgt spid="109"/>
                                            </p:tgtEl>
                                            <p:attrNameLst>
                                              <p:attrName>style.visibility</p:attrName>
                                            </p:attrNameLst>
                                          </p:cBhvr>
                                          <p:to>
                                            <p:strVal val="visible"/>
                                          </p:to>
                                        </p:set>
                                        <p:anim calcmode="lin" valueType="num">
                                          <p:cBhvr>
                                            <p:cTn id="130" dur="900" fill="hold"/>
                                            <p:tgtEl>
                                              <p:spTgt spid="109"/>
                                            </p:tgtEl>
                                            <p:attrNameLst>
                                              <p:attrName>ppt_w</p:attrName>
                                            </p:attrNameLst>
                                          </p:cBhvr>
                                          <p:tavLst>
                                            <p:tav tm="0">
                                              <p:val>
                                                <p:fltVal val="0"/>
                                              </p:val>
                                            </p:tav>
                                            <p:tav tm="100000">
                                              <p:val>
                                                <p:strVal val="#ppt_w"/>
                                              </p:val>
                                            </p:tav>
                                          </p:tavLst>
                                        </p:anim>
                                        <p:anim calcmode="lin" valueType="num">
                                          <p:cBhvr>
                                            <p:cTn id="131" dur="900" fill="hold"/>
                                            <p:tgtEl>
                                              <p:spTgt spid="109"/>
                                            </p:tgtEl>
                                            <p:attrNameLst>
                                              <p:attrName>ppt_h</p:attrName>
                                            </p:attrNameLst>
                                          </p:cBhvr>
                                          <p:tavLst>
                                            <p:tav tm="0">
                                              <p:val>
                                                <p:fltVal val="0"/>
                                              </p:val>
                                            </p:tav>
                                            <p:tav tm="100000">
                                              <p:val>
                                                <p:strVal val="#ppt_h"/>
                                              </p:val>
                                            </p:tav>
                                          </p:tavLst>
                                        </p:anim>
                                        <p:animEffect transition="in" filter="fade">
                                          <p:cBhvr>
                                            <p:cTn id="132" dur="9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P spid="79" grpId="0"/>
          <p:bldP spid="80" grpId="0"/>
          <p:bldP spid="82" grpId="0"/>
          <p:bldP spid="82" grpId="1"/>
          <p:bldP spid="88" grpId="0" animBg="1"/>
          <p:bldP spid="92" grpId="0" animBg="1"/>
          <p:bldP spid="93" grpId="0" animBg="1"/>
          <p:bldP spid="95" grpId="0" animBg="1"/>
          <p:bldP spid="96" grpId="0" animBg="1"/>
          <p:bldP spid="97" grpId="0" animBg="1"/>
          <p:bldP spid="98" grpId="0" animBg="1"/>
          <p:bldP spid="99" grpId="0" animBg="1"/>
          <p:bldP spid="100" grpId="0" animBg="1"/>
          <p:bldP spid="94" grpId="0" animBg="1"/>
          <p:bldP spid="109" grpId="0" animBg="1"/>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48195" y="4374708"/>
            <a:ext cx="986410" cy="276999"/>
          </a:xfrm>
          <a:prstGeom prst="rect">
            <a:avLst/>
          </a:prstGeom>
          <a:noFill/>
        </p:spPr>
        <p:txBody>
          <a:bodyPr wrap="square" rtlCol="0">
            <a:spAutoFit/>
          </a:bodyPr>
          <a:lstStyle/>
          <a:p>
            <a:pPr algn="ctr"/>
            <a:r>
              <a:rPr lang="zh-CN" altLang="en-US" sz="1200" dirty="0">
                <a:latin typeface="微软雅黑" pitchFamily="34" charset="-122"/>
                <a:ea typeface="微软雅黑" pitchFamily="34" charset="-122"/>
              </a:rPr>
              <a:t>收入来源一</a:t>
            </a:r>
          </a:p>
        </p:txBody>
      </p:sp>
      <p:sp>
        <p:nvSpPr>
          <p:cNvPr id="3" name="TextBox 2"/>
          <p:cNvSpPr txBox="1"/>
          <p:nvPr/>
        </p:nvSpPr>
        <p:spPr>
          <a:xfrm>
            <a:off x="1841140" y="3864409"/>
            <a:ext cx="216024" cy="138499"/>
          </a:xfrm>
          <a:prstGeom prst="rect">
            <a:avLst/>
          </a:prstGeom>
          <a:noFill/>
        </p:spPr>
        <p:txBody>
          <a:bodyPr wrap="square" lIns="0" tIns="0" rIns="0" bIns="0" rtlCol="0">
            <a:spAutoFit/>
          </a:bodyPr>
          <a:lstStyle/>
          <a:p>
            <a:pPr algn="just"/>
            <a:r>
              <a:rPr lang="en-US" altLang="zh-CN" sz="900" dirty="0">
                <a:latin typeface="微软雅黑" pitchFamily="34" charset="-122"/>
                <a:ea typeface="微软雅黑" pitchFamily="34" charset="-122"/>
              </a:rPr>
              <a:t>100</a:t>
            </a:r>
            <a:endParaRPr lang="zh-CN" altLang="en-US" sz="900" dirty="0">
              <a:latin typeface="微软雅黑" pitchFamily="34" charset="-122"/>
              <a:ea typeface="微软雅黑" pitchFamily="34" charset="-122"/>
            </a:endParaRPr>
          </a:p>
        </p:txBody>
      </p:sp>
      <p:sp>
        <p:nvSpPr>
          <p:cNvPr id="4" name="TextBox 3"/>
          <p:cNvSpPr txBox="1"/>
          <p:nvPr/>
        </p:nvSpPr>
        <p:spPr>
          <a:xfrm>
            <a:off x="3274148" y="4374708"/>
            <a:ext cx="986410" cy="276999"/>
          </a:xfrm>
          <a:prstGeom prst="rect">
            <a:avLst/>
          </a:prstGeom>
          <a:noFill/>
        </p:spPr>
        <p:txBody>
          <a:bodyPr wrap="square" rtlCol="0">
            <a:spAutoFit/>
          </a:bodyPr>
          <a:lstStyle/>
          <a:p>
            <a:pPr algn="ctr"/>
            <a:r>
              <a:rPr lang="zh-CN" altLang="en-US" sz="1200" dirty="0">
                <a:latin typeface="微软雅黑" pitchFamily="34" charset="-122"/>
                <a:ea typeface="微软雅黑" pitchFamily="34" charset="-122"/>
              </a:rPr>
              <a:t>收入来源二</a:t>
            </a:r>
          </a:p>
        </p:txBody>
      </p:sp>
      <p:sp>
        <p:nvSpPr>
          <p:cNvPr id="5" name="TextBox 4"/>
          <p:cNvSpPr txBox="1"/>
          <p:nvPr/>
        </p:nvSpPr>
        <p:spPr>
          <a:xfrm>
            <a:off x="4384861" y="4374708"/>
            <a:ext cx="986410" cy="276999"/>
          </a:xfrm>
          <a:prstGeom prst="rect">
            <a:avLst/>
          </a:prstGeom>
          <a:noFill/>
        </p:spPr>
        <p:txBody>
          <a:bodyPr wrap="square" rtlCol="0">
            <a:spAutoFit/>
          </a:bodyPr>
          <a:lstStyle/>
          <a:p>
            <a:pPr algn="ctr"/>
            <a:r>
              <a:rPr lang="zh-CN" altLang="en-US" sz="1200" dirty="0">
                <a:latin typeface="微软雅黑" pitchFamily="34" charset="-122"/>
                <a:ea typeface="微软雅黑" pitchFamily="34" charset="-122"/>
              </a:rPr>
              <a:t>收入来源三</a:t>
            </a:r>
          </a:p>
        </p:txBody>
      </p:sp>
      <p:sp>
        <p:nvSpPr>
          <p:cNvPr id="6" name="TextBox 5"/>
          <p:cNvSpPr txBox="1"/>
          <p:nvPr/>
        </p:nvSpPr>
        <p:spPr>
          <a:xfrm>
            <a:off x="5495575" y="4374708"/>
            <a:ext cx="986410" cy="276999"/>
          </a:xfrm>
          <a:prstGeom prst="rect">
            <a:avLst/>
          </a:prstGeom>
          <a:noFill/>
        </p:spPr>
        <p:txBody>
          <a:bodyPr wrap="square" rtlCol="0">
            <a:spAutoFit/>
          </a:bodyPr>
          <a:lstStyle/>
          <a:p>
            <a:pPr algn="ctr"/>
            <a:r>
              <a:rPr lang="zh-CN" altLang="en-US" sz="1200" dirty="0">
                <a:latin typeface="微软雅黑" pitchFamily="34" charset="-122"/>
                <a:ea typeface="微软雅黑" pitchFamily="34" charset="-122"/>
              </a:rPr>
              <a:t>收入来源四</a:t>
            </a:r>
          </a:p>
        </p:txBody>
      </p:sp>
      <p:sp>
        <p:nvSpPr>
          <p:cNvPr id="7" name="TextBox 6"/>
          <p:cNvSpPr txBox="1"/>
          <p:nvPr/>
        </p:nvSpPr>
        <p:spPr>
          <a:xfrm>
            <a:off x="1841140" y="3495368"/>
            <a:ext cx="216024" cy="138499"/>
          </a:xfrm>
          <a:prstGeom prst="rect">
            <a:avLst/>
          </a:prstGeom>
          <a:noFill/>
        </p:spPr>
        <p:txBody>
          <a:bodyPr wrap="square" lIns="0" tIns="0" rIns="0" bIns="0" rtlCol="0">
            <a:spAutoFit/>
          </a:bodyPr>
          <a:lstStyle/>
          <a:p>
            <a:pPr algn="just"/>
            <a:r>
              <a:rPr lang="en-US" altLang="zh-CN" sz="900" dirty="0">
                <a:latin typeface="微软雅黑" pitchFamily="34" charset="-122"/>
                <a:ea typeface="微软雅黑" pitchFamily="34" charset="-122"/>
              </a:rPr>
              <a:t>200</a:t>
            </a:r>
            <a:endParaRPr lang="zh-CN" altLang="en-US" sz="900" dirty="0">
              <a:latin typeface="微软雅黑" pitchFamily="34" charset="-122"/>
              <a:ea typeface="微软雅黑" pitchFamily="34" charset="-122"/>
            </a:endParaRPr>
          </a:p>
        </p:txBody>
      </p:sp>
      <p:sp>
        <p:nvSpPr>
          <p:cNvPr id="8" name="TextBox 7"/>
          <p:cNvSpPr txBox="1"/>
          <p:nvPr/>
        </p:nvSpPr>
        <p:spPr>
          <a:xfrm>
            <a:off x="1841140" y="3126327"/>
            <a:ext cx="216024" cy="138499"/>
          </a:xfrm>
          <a:prstGeom prst="rect">
            <a:avLst/>
          </a:prstGeom>
          <a:noFill/>
        </p:spPr>
        <p:txBody>
          <a:bodyPr wrap="square" lIns="0" tIns="0" rIns="0" bIns="0" rtlCol="0">
            <a:spAutoFit/>
          </a:bodyPr>
          <a:lstStyle/>
          <a:p>
            <a:pPr algn="just"/>
            <a:r>
              <a:rPr lang="en-US" altLang="zh-CN" sz="900" dirty="0">
                <a:latin typeface="微软雅黑" pitchFamily="34" charset="-122"/>
                <a:ea typeface="微软雅黑" pitchFamily="34" charset="-122"/>
              </a:rPr>
              <a:t>300</a:t>
            </a:r>
            <a:endParaRPr lang="zh-CN" altLang="en-US" sz="900" dirty="0">
              <a:latin typeface="微软雅黑" pitchFamily="34" charset="-122"/>
              <a:ea typeface="微软雅黑" pitchFamily="34" charset="-122"/>
            </a:endParaRPr>
          </a:p>
        </p:txBody>
      </p:sp>
      <p:sp>
        <p:nvSpPr>
          <p:cNvPr id="9" name="TextBox 8"/>
          <p:cNvSpPr txBox="1"/>
          <p:nvPr/>
        </p:nvSpPr>
        <p:spPr>
          <a:xfrm>
            <a:off x="1841140" y="2757286"/>
            <a:ext cx="216024" cy="138499"/>
          </a:xfrm>
          <a:prstGeom prst="rect">
            <a:avLst/>
          </a:prstGeom>
          <a:noFill/>
        </p:spPr>
        <p:txBody>
          <a:bodyPr wrap="square" lIns="0" tIns="0" rIns="0" bIns="0" rtlCol="0">
            <a:spAutoFit/>
          </a:bodyPr>
          <a:lstStyle/>
          <a:p>
            <a:pPr algn="just"/>
            <a:r>
              <a:rPr lang="en-US" altLang="zh-CN" sz="900" dirty="0">
                <a:latin typeface="微软雅黑" pitchFamily="34" charset="-122"/>
                <a:ea typeface="微软雅黑" pitchFamily="34" charset="-122"/>
              </a:rPr>
              <a:t>400</a:t>
            </a:r>
            <a:endParaRPr lang="zh-CN" altLang="en-US" sz="900" dirty="0">
              <a:latin typeface="微软雅黑" pitchFamily="34" charset="-122"/>
              <a:ea typeface="微软雅黑" pitchFamily="34" charset="-122"/>
            </a:endParaRPr>
          </a:p>
        </p:txBody>
      </p:sp>
      <p:sp>
        <p:nvSpPr>
          <p:cNvPr id="10" name="TextBox 9"/>
          <p:cNvSpPr txBox="1"/>
          <p:nvPr/>
        </p:nvSpPr>
        <p:spPr>
          <a:xfrm>
            <a:off x="1841140" y="2388245"/>
            <a:ext cx="216024" cy="138499"/>
          </a:xfrm>
          <a:prstGeom prst="rect">
            <a:avLst/>
          </a:prstGeom>
          <a:noFill/>
        </p:spPr>
        <p:txBody>
          <a:bodyPr wrap="square" lIns="0" tIns="0" rIns="0" bIns="0" rtlCol="0">
            <a:spAutoFit/>
          </a:bodyPr>
          <a:lstStyle/>
          <a:p>
            <a:pPr algn="just"/>
            <a:r>
              <a:rPr lang="en-US" altLang="zh-CN" sz="900" dirty="0">
                <a:latin typeface="微软雅黑" pitchFamily="34" charset="-122"/>
                <a:ea typeface="微软雅黑" pitchFamily="34" charset="-122"/>
              </a:rPr>
              <a:t>500</a:t>
            </a:r>
            <a:endParaRPr lang="zh-CN" altLang="en-US" sz="900" dirty="0">
              <a:latin typeface="微软雅黑" pitchFamily="34" charset="-122"/>
              <a:ea typeface="微软雅黑" pitchFamily="34" charset="-122"/>
            </a:endParaRPr>
          </a:p>
        </p:txBody>
      </p:sp>
      <p:sp>
        <p:nvSpPr>
          <p:cNvPr id="11" name="TextBox 10"/>
          <p:cNvSpPr txBox="1"/>
          <p:nvPr/>
        </p:nvSpPr>
        <p:spPr>
          <a:xfrm>
            <a:off x="1841140" y="2019204"/>
            <a:ext cx="216024" cy="138499"/>
          </a:xfrm>
          <a:prstGeom prst="rect">
            <a:avLst/>
          </a:prstGeom>
          <a:noFill/>
        </p:spPr>
        <p:txBody>
          <a:bodyPr wrap="square" lIns="0" tIns="0" rIns="0" bIns="0" rtlCol="0">
            <a:spAutoFit/>
          </a:bodyPr>
          <a:lstStyle/>
          <a:p>
            <a:pPr algn="just"/>
            <a:r>
              <a:rPr lang="en-US" altLang="zh-CN" sz="900" dirty="0">
                <a:latin typeface="微软雅黑" pitchFamily="34" charset="-122"/>
                <a:ea typeface="微软雅黑" pitchFamily="34" charset="-122"/>
              </a:rPr>
              <a:t>600</a:t>
            </a:r>
            <a:endParaRPr lang="zh-CN" altLang="en-US" sz="900" dirty="0">
              <a:latin typeface="微软雅黑" pitchFamily="34" charset="-122"/>
              <a:ea typeface="微软雅黑" pitchFamily="34" charset="-122"/>
            </a:endParaRPr>
          </a:p>
        </p:txBody>
      </p:sp>
      <p:sp>
        <p:nvSpPr>
          <p:cNvPr id="12" name="TextBox 11"/>
          <p:cNvSpPr txBox="1"/>
          <p:nvPr/>
        </p:nvSpPr>
        <p:spPr>
          <a:xfrm>
            <a:off x="1841140" y="1643920"/>
            <a:ext cx="216024" cy="138499"/>
          </a:xfrm>
          <a:prstGeom prst="rect">
            <a:avLst/>
          </a:prstGeom>
          <a:noFill/>
        </p:spPr>
        <p:txBody>
          <a:bodyPr wrap="square" lIns="0" tIns="0" rIns="0" bIns="0" rtlCol="0">
            <a:spAutoFit/>
          </a:bodyPr>
          <a:lstStyle/>
          <a:p>
            <a:pPr algn="just"/>
            <a:r>
              <a:rPr lang="en-US" altLang="zh-CN" sz="900" dirty="0">
                <a:latin typeface="微软雅黑" pitchFamily="34" charset="-122"/>
                <a:ea typeface="微软雅黑" pitchFamily="34" charset="-122"/>
              </a:rPr>
              <a:t>700</a:t>
            </a:r>
            <a:endParaRPr lang="zh-CN" altLang="en-US" sz="900" dirty="0">
              <a:latin typeface="微软雅黑" pitchFamily="34" charset="-122"/>
              <a:ea typeface="微软雅黑" pitchFamily="34" charset="-122"/>
            </a:endParaRPr>
          </a:p>
        </p:txBody>
      </p:sp>
      <p:grpSp>
        <p:nvGrpSpPr>
          <p:cNvPr id="13" name="组合 12"/>
          <p:cNvGrpSpPr/>
          <p:nvPr/>
        </p:nvGrpSpPr>
        <p:grpSpPr>
          <a:xfrm>
            <a:off x="2081631" y="1350372"/>
            <a:ext cx="4464496" cy="2952328"/>
            <a:chOff x="1126939" y="1350372"/>
            <a:chExt cx="4464496" cy="2952328"/>
          </a:xfrm>
        </p:grpSpPr>
        <p:cxnSp>
          <p:nvCxnSpPr>
            <p:cNvPr id="14" name="直接连接符 13"/>
            <p:cNvCxnSpPr/>
            <p:nvPr/>
          </p:nvCxnSpPr>
          <p:spPr>
            <a:xfrm>
              <a:off x="1126939" y="4302700"/>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126939" y="3933659"/>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126939" y="3564618"/>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126939" y="3195577"/>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126939" y="2826536"/>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126939" y="2457495"/>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126939" y="2088454"/>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126939" y="1719413"/>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126939" y="1350372"/>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3" name="TextBox 22"/>
          <p:cNvSpPr txBox="1"/>
          <p:nvPr/>
        </p:nvSpPr>
        <p:spPr>
          <a:xfrm>
            <a:off x="1841140" y="1281122"/>
            <a:ext cx="216024" cy="138499"/>
          </a:xfrm>
          <a:prstGeom prst="rect">
            <a:avLst/>
          </a:prstGeom>
          <a:noFill/>
        </p:spPr>
        <p:txBody>
          <a:bodyPr wrap="square" lIns="0" tIns="0" rIns="0" bIns="0" rtlCol="0">
            <a:spAutoFit/>
          </a:bodyPr>
          <a:lstStyle/>
          <a:p>
            <a:pPr algn="just"/>
            <a:r>
              <a:rPr lang="en-US" altLang="zh-CN" sz="900" dirty="0">
                <a:latin typeface="微软雅黑" pitchFamily="34" charset="-122"/>
                <a:ea typeface="微软雅黑" pitchFamily="34" charset="-122"/>
              </a:rPr>
              <a:t>800</a:t>
            </a:r>
            <a:endParaRPr lang="zh-CN" altLang="en-US" sz="900" dirty="0">
              <a:latin typeface="微软雅黑" pitchFamily="34" charset="-122"/>
              <a:ea typeface="微软雅黑" pitchFamily="34" charset="-122"/>
            </a:endParaRPr>
          </a:p>
        </p:txBody>
      </p:sp>
      <p:sp>
        <p:nvSpPr>
          <p:cNvPr id="24" name="TextBox 23"/>
          <p:cNvSpPr txBox="1"/>
          <p:nvPr/>
        </p:nvSpPr>
        <p:spPr>
          <a:xfrm>
            <a:off x="1841140" y="4233450"/>
            <a:ext cx="216024" cy="138499"/>
          </a:xfrm>
          <a:prstGeom prst="rect">
            <a:avLst/>
          </a:prstGeom>
          <a:noFill/>
        </p:spPr>
        <p:txBody>
          <a:bodyPr wrap="square" lIns="0" tIns="0" rIns="0" bIns="0" rtlCol="0">
            <a:spAutoFit/>
          </a:bodyPr>
          <a:lstStyle/>
          <a:p>
            <a:pPr algn="just"/>
            <a:r>
              <a:rPr lang="en-US" altLang="zh-CN" sz="900" dirty="0">
                <a:latin typeface="微软雅黑" pitchFamily="34" charset="-122"/>
                <a:ea typeface="微软雅黑" pitchFamily="34" charset="-122"/>
              </a:rPr>
              <a:t>0</a:t>
            </a:r>
            <a:endParaRPr lang="zh-CN" altLang="en-US" sz="900" dirty="0">
              <a:latin typeface="微软雅黑" pitchFamily="34" charset="-122"/>
              <a:ea typeface="微软雅黑" pitchFamily="34" charset="-122"/>
            </a:endParaRPr>
          </a:p>
        </p:txBody>
      </p:sp>
      <p:sp>
        <p:nvSpPr>
          <p:cNvPr id="25" name="矩形 24"/>
          <p:cNvSpPr/>
          <p:nvPr/>
        </p:nvSpPr>
        <p:spPr>
          <a:xfrm>
            <a:off x="2342465" y="1719413"/>
            <a:ext cx="648072" cy="25832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26" name="矩形 25"/>
          <p:cNvSpPr/>
          <p:nvPr/>
        </p:nvSpPr>
        <p:spPr>
          <a:xfrm>
            <a:off x="2342465" y="1900165"/>
            <a:ext cx="648072" cy="2402538"/>
          </a:xfrm>
          <a:prstGeom prst="rect">
            <a:avLst/>
          </a:prstGeom>
          <a:solidFill>
            <a:schemeClr val="tx1"/>
          </a:solidFill>
          <a:ln>
            <a:noFill/>
          </a:ln>
          <a:effectLst>
            <a:outerShdw blurRad="228600" dist="101600" dir="8400000" sx="105000" sy="105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27" name="矩形 26"/>
          <p:cNvSpPr/>
          <p:nvPr/>
        </p:nvSpPr>
        <p:spPr>
          <a:xfrm>
            <a:off x="3443317" y="2457496"/>
            <a:ext cx="648072" cy="184520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28" name="矩形 27"/>
          <p:cNvSpPr/>
          <p:nvPr/>
        </p:nvSpPr>
        <p:spPr>
          <a:xfrm>
            <a:off x="3443317" y="2757287"/>
            <a:ext cx="648072" cy="1545416"/>
          </a:xfrm>
          <a:prstGeom prst="rect">
            <a:avLst/>
          </a:prstGeom>
          <a:solidFill>
            <a:schemeClr val="tx1"/>
          </a:solidFill>
          <a:ln>
            <a:noFill/>
          </a:ln>
          <a:effectLst>
            <a:outerShdw blurRad="228600" dist="101600" dir="8400000" sx="105000" sy="105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29" name="矩形 28"/>
          <p:cNvSpPr/>
          <p:nvPr/>
        </p:nvSpPr>
        <p:spPr>
          <a:xfrm>
            <a:off x="4554030" y="3011057"/>
            <a:ext cx="648072" cy="129164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30" name="矩形 29"/>
          <p:cNvSpPr/>
          <p:nvPr/>
        </p:nvSpPr>
        <p:spPr>
          <a:xfrm>
            <a:off x="4554030" y="3495368"/>
            <a:ext cx="648072" cy="807333"/>
          </a:xfrm>
          <a:prstGeom prst="rect">
            <a:avLst/>
          </a:prstGeom>
          <a:solidFill>
            <a:schemeClr val="tx1"/>
          </a:solidFill>
          <a:ln>
            <a:noFill/>
          </a:ln>
          <a:effectLst>
            <a:outerShdw blurRad="228600" dist="101600" dir="8400000" sx="105000" sy="105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31" name="矩形 30"/>
          <p:cNvSpPr/>
          <p:nvPr/>
        </p:nvSpPr>
        <p:spPr>
          <a:xfrm>
            <a:off x="5670708" y="3195578"/>
            <a:ext cx="648072" cy="110712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32" name="矩形 31"/>
          <p:cNvSpPr/>
          <p:nvPr/>
        </p:nvSpPr>
        <p:spPr>
          <a:xfrm>
            <a:off x="5670708" y="3435846"/>
            <a:ext cx="648072" cy="866855"/>
          </a:xfrm>
          <a:prstGeom prst="rect">
            <a:avLst/>
          </a:prstGeom>
          <a:solidFill>
            <a:schemeClr val="tx1"/>
          </a:solidFill>
          <a:ln>
            <a:noFill/>
          </a:ln>
          <a:effectLst>
            <a:outerShdw blurRad="228600" dist="101600" dir="8400000" sx="105000" sy="105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33" name="TextBox 32"/>
          <p:cNvSpPr txBox="1"/>
          <p:nvPr/>
        </p:nvSpPr>
        <p:spPr>
          <a:xfrm>
            <a:off x="6660232" y="1635646"/>
            <a:ext cx="2252507" cy="1218795"/>
          </a:xfrm>
          <a:prstGeom prst="rect">
            <a:avLst/>
          </a:prstGeom>
          <a:noFill/>
        </p:spPr>
        <p:txBody>
          <a:bodyPr wrap="square" lIns="0" tIns="0" rIns="0" bIns="0" rtlCol="0">
            <a:spAutoFit/>
          </a:bodyPr>
          <a:lstStyle/>
          <a:p>
            <a:pPr algn="just">
              <a:lnSpc>
                <a:spcPct val="120000"/>
              </a:lnSpc>
            </a:pPr>
            <a:r>
              <a:rPr lang="zh-CN" altLang="en-US" sz="1100" dirty="0">
                <a:latin typeface="微软雅黑" pitchFamily="34" charset="-122"/>
                <a:ea typeface="微软雅黑" pitchFamily="34" charset="-122"/>
              </a:rPr>
              <a:t>       点击输入简要文字解说，解说文字尽量概括精炼，不用多余的文字修饰，简洁精准的 解说所提炼的核心概念。 点击输入简要文字解说，解说文字尽量概括精炼，不用多余的文字修饰。</a:t>
            </a:r>
          </a:p>
        </p:txBody>
      </p:sp>
      <p:sp>
        <p:nvSpPr>
          <p:cNvPr id="34" name="TextBox 33"/>
          <p:cNvSpPr txBox="1"/>
          <p:nvPr/>
        </p:nvSpPr>
        <p:spPr>
          <a:xfrm>
            <a:off x="6660232" y="1223400"/>
            <a:ext cx="2059343" cy="307777"/>
          </a:xfrm>
          <a:prstGeom prst="rect">
            <a:avLst/>
          </a:prstGeom>
          <a:noFill/>
        </p:spPr>
        <p:txBody>
          <a:bodyPr wrap="square" lIns="0" tIns="0" rIns="0" bIns="0" rtlCol="0">
            <a:spAutoFit/>
          </a:bodyPr>
          <a:lstStyle/>
          <a:p>
            <a:r>
              <a:rPr lang="zh-CN" altLang="en-US" sz="2000" dirty="0">
                <a:latin typeface="微软雅黑" pitchFamily="34" charset="-122"/>
                <a:ea typeface="微软雅黑" pitchFamily="34" charset="-122"/>
              </a:rPr>
              <a:t>点击输入标题文本</a:t>
            </a:r>
          </a:p>
        </p:txBody>
      </p:sp>
      <p:sp>
        <p:nvSpPr>
          <p:cNvPr id="35" name="TextBox 34"/>
          <p:cNvSpPr txBox="1"/>
          <p:nvPr/>
        </p:nvSpPr>
        <p:spPr>
          <a:xfrm>
            <a:off x="6637372" y="3190205"/>
            <a:ext cx="2275367" cy="461665"/>
          </a:xfrm>
          <a:prstGeom prst="rect">
            <a:avLst/>
          </a:prstGeom>
          <a:noFill/>
        </p:spPr>
        <p:txBody>
          <a:bodyPr wrap="square" lIns="0" tIns="0" rIns="0" bIns="0" rtlCol="0">
            <a:spAutoFit/>
          </a:bodyPr>
          <a:lstStyle/>
          <a:p>
            <a:r>
              <a:rPr lang="en-US" altLang="zh-CN" sz="3000" dirty="0">
                <a:latin typeface="微软雅黑" pitchFamily="34" charset="-122"/>
                <a:ea typeface="微软雅黑" pitchFamily="34" charset="-122"/>
              </a:rPr>
              <a:t>18,500,000</a:t>
            </a:r>
            <a:endParaRPr lang="zh-CN" altLang="en-US" sz="3000" dirty="0">
              <a:latin typeface="微软雅黑" pitchFamily="34" charset="-122"/>
              <a:ea typeface="微软雅黑" pitchFamily="34" charset="-122"/>
            </a:endParaRPr>
          </a:p>
        </p:txBody>
      </p:sp>
      <p:sp>
        <p:nvSpPr>
          <p:cNvPr id="36" name="TextBox 35"/>
          <p:cNvSpPr txBox="1"/>
          <p:nvPr/>
        </p:nvSpPr>
        <p:spPr>
          <a:xfrm>
            <a:off x="6660232" y="2953041"/>
            <a:ext cx="1440160" cy="215444"/>
          </a:xfrm>
          <a:prstGeom prst="rect">
            <a:avLst/>
          </a:prstGeom>
          <a:noFill/>
        </p:spPr>
        <p:txBody>
          <a:bodyPr wrap="square" lIns="0" tIns="0" rIns="0" bIns="0" rtlCol="0">
            <a:spAutoFit/>
          </a:bodyPr>
          <a:lstStyle/>
          <a:p>
            <a:r>
              <a:rPr lang="zh-CN" altLang="en-US" sz="1400" b="1" dirty="0">
                <a:latin typeface="微软雅黑" pitchFamily="34" charset="-122"/>
                <a:ea typeface="微软雅黑" pitchFamily="34" charset="-122"/>
              </a:rPr>
              <a:t>全年总额：</a:t>
            </a:r>
          </a:p>
        </p:txBody>
      </p:sp>
      <p:sp>
        <p:nvSpPr>
          <p:cNvPr id="39" name="TextBox 38"/>
          <p:cNvSpPr txBox="1"/>
          <p:nvPr/>
        </p:nvSpPr>
        <p:spPr>
          <a:xfrm>
            <a:off x="6793590" y="4028232"/>
            <a:ext cx="634928" cy="215444"/>
          </a:xfrm>
          <a:prstGeom prst="rect">
            <a:avLst/>
          </a:prstGeom>
          <a:noFill/>
        </p:spPr>
        <p:txBody>
          <a:bodyPr wrap="square" lIns="0" tIns="0" rIns="0" bIns="0" rtlCol="0">
            <a:spAutoFit/>
          </a:bodyPr>
          <a:lstStyle/>
          <a:p>
            <a:r>
              <a:rPr lang="zh-CN" altLang="en-US" sz="1400" dirty="0">
                <a:latin typeface="微软雅黑" pitchFamily="34" charset="-122"/>
                <a:ea typeface="微软雅黑" pitchFamily="34" charset="-122"/>
              </a:rPr>
              <a:t>毛利润</a:t>
            </a:r>
          </a:p>
        </p:txBody>
      </p:sp>
      <p:sp>
        <p:nvSpPr>
          <p:cNvPr id="40" name="TextBox 39"/>
          <p:cNvSpPr txBox="1"/>
          <p:nvPr/>
        </p:nvSpPr>
        <p:spPr>
          <a:xfrm>
            <a:off x="6793590" y="4372530"/>
            <a:ext cx="634928" cy="215444"/>
          </a:xfrm>
          <a:prstGeom prst="rect">
            <a:avLst/>
          </a:prstGeom>
          <a:noFill/>
        </p:spPr>
        <p:txBody>
          <a:bodyPr wrap="square" lIns="0" tIns="0" rIns="0" bIns="0" rtlCol="0">
            <a:spAutoFit/>
          </a:bodyPr>
          <a:lstStyle/>
          <a:p>
            <a:r>
              <a:rPr lang="zh-CN" altLang="en-US" sz="1400" dirty="0">
                <a:latin typeface="微软雅黑" pitchFamily="34" charset="-122"/>
                <a:ea typeface="微软雅黑" pitchFamily="34" charset="-122"/>
              </a:rPr>
              <a:t>纯利润</a:t>
            </a:r>
          </a:p>
        </p:txBody>
      </p:sp>
      <p:sp>
        <p:nvSpPr>
          <p:cNvPr id="42" name="TextBox 9"/>
          <p:cNvSpPr txBox="1">
            <a:spLocks noChangeArrowheads="1"/>
          </p:cNvSpPr>
          <p:nvPr/>
        </p:nvSpPr>
        <p:spPr bwMode="auto">
          <a:xfrm>
            <a:off x="4612115" y="2732094"/>
            <a:ext cx="54822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500" b="1" dirty="0">
                <a:solidFill>
                  <a:srgbClr val="002060"/>
                </a:solidFill>
                <a:latin typeface="微软雅黑" pitchFamily="34" charset="-122"/>
                <a:ea typeface="微软雅黑" pitchFamily="34" charset="-122"/>
              </a:rPr>
              <a:t>350</a:t>
            </a:r>
            <a:r>
              <a:rPr lang="zh-CN" altLang="en-US" sz="1500" b="1" dirty="0">
                <a:solidFill>
                  <a:srgbClr val="002060"/>
                </a:solidFill>
                <a:latin typeface="微软雅黑" pitchFamily="34" charset="-122"/>
                <a:ea typeface="微软雅黑" pitchFamily="34" charset="-122"/>
              </a:rPr>
              <a:t>万</a:t>
            </a:r>
          </a:p>
        </p:txBody>
      </p:sp>
      <p:sp>
        <p:nvSpPr>
          <p:cNvPr id="43" name="TextBox 9"/>
          <p:cNvSpPr txBox="1">
            <a:spLocks noChangeArrowheads="1"/>
          </p:cNvSpPr>
          <p:nvPr/>
        </p:nvSpPr>
        <p:spPr bwMode="auto">
          <a:xfrm>
            <a:off x="3493239" y="2196902"/>
            <a:ext cx="54822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500" b="1" dirty="0">
                <a:solidFill>
                  <a:srgbClr val="002060"/>
                </a:solidFill>
                <a:latin typeface="微软雅黑" pitchFamily="34" charset="-122"/>
                <a:ea typeface="微软雅黑" pitchFamily="34" charset="-122"/>
              </a:rPr>
              <a:t>500</a:t>
            </a:r>
            <a:r>
              <a:rPr lang="zh-CN" altLang="en-US" sz="1500" b="1" dirty="0">
                <a:solidFill>
                  <a:srgbClr val="002060"/>
                </a:solidFill>
                <a:latin typeface="微软雅黑" pitchFamily="34" charset="-122"/>
                <a:ea typeface="微软雅黑" pitchFamily="34" charset="-122"/>
              </a:rPr>
              <a:t>万</a:t>
            </a:r>
          </a:p>
        </p:txBody>
      </p:sp>
      <p:sp>
        <p:nvSpPr>
          <p:cNvPr id="44" name="TextBox 9"/>
          <p:cNvSpPr txBox="1">
            <a:spLocks noChangeArrowheads="1"/>
          </p:cNvSpPr>
          <p:nvPr/>
        </p:nvSpPr>
        <p:spPr bwMode="auto">
          <a:xfrm>
            <a:off x="5717456" y="2941474"/>
            <a:ext cx="54822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500" b="1" dirty="0">
                <a:solidFill>
                  <a:srgbClr val="002060"/>
                </a:solidFill>
                <a:latin typeface="微软雅黑" pitchFamily="34" charset="-122"/>
                <a:ea typeface="微软雅黑" pitchFamily="34" charset="-122"/>
              </a:rPr>
              <a:t>300</a:t>
            </a:r>
            <a:r>
              <a:rPr lang="zh-CN" altLang="en-US" sz="1500" b="1" dirty="0">
                <a:solidFill>
                  <a:srgbClr val="002060"/>
                </a:solidFill>
                <a:latin typeface="微软雅黑" pitchFamily="34" charset="-122"/>
                <a:ea typeface="微软雅黑" pitchFamily="34" charset="-122"/>
              </a:rPr>
              <a:t>万</a:t>
            </a:r>
          </a:p>
        </p:txBody>
      </p:sp>
      <p:sp>
        <p:nvSpPr>
          <p:cNvPr id="48" name="TextBox 47"/>
          <p:cNvSpPr txBox="1"/>
          <p:nvPr/>
        </p:nvSpPr>
        <p:spPr>
          <a:xfrm>
            <a:off x="1667213" y="4397791"/>
            <a:ext cx="528523" cy="230832"/>
          </a:xfrm>
          <a:prstGeom prst="rect">
            <a:avLst/>
          </a:prstGeom>
          <a:noFill/>
        </p:spPr>
        <p:txBody>
          <a:bodyPr wrap="square" rtlCol="0">
            <a:spAutoFit/>
          </a:bodyPr>
          <a:lstStyle/>
          <a:p>
            <a:pPr algn="ctr"/>
            <a:r>
              <a:rPr lang="zh-CN" altLang="en-US" sz="900" dirty="0">
                <a:latin typeface="微软雅黑" pitchFamily="34" charset="-122"/>
                <a:ea typeface="微软雅黑" pitchFamily="34" charset="-122"/>
              </a:rPr>
              <a:t>（万元）</a:t>
            </a:r>
          </a:p>
        </p:txBody>
      </p:sp>
      <p:sp>
        <p:nvSpPr>
          <p:cNvPr id="49" name="TextBox 9"/>
          <p:cNvSpPr txBox="1">
            <a:spLocks noChangeArrowheads="1"/>
          </p:cNvSpPr>
          <p:nvPr/>
        </p:nvSpPr>
        <p:spPr bwMode="auto">
          <a:xfrm>
            <a:off x="2447692" y="1995686"/>
            <a:ext cx="43762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200" dirty="0">
                <a:solidFill>
                  <a:schemeClr val="bg1"/>
                </a:solidFill>
                <a:latin typeface="微软雅黑" pitchFamily="34" charset="-122"/>
                <a:ea typeface="微软雅黑" pitchFamily="34" charset="-122"/>
              </a:rPr>
              <a:t>650</a:t>
            </a:r>
            <a:r>
              <a:rPr lang="zh-CN" altLang="en-US" sz="1200" dirty="0">
                <a:solidFill>
                  <a:schemeClr val="bg1"/>
                </a:solidFill>
                <a:latin typeface="微软雅黑" pitchFamily="34" charset="-122"/>
                <a:ea typeface="微软雅黑" pitchFamily="34" charset="-122"/>
              </a:rPr>
              <a:t>万</a:t>
            </a:r>
          </a:p>
        </p:txBody>
      </p:sp>
      <p:sp>
        <p:nvSpPr>
          <p:cNvPr id="50" name="TextBox 9"/>
          <p:cNvSpPr txBox="1">
            <a:spLocks noChangeArrowheads="1"/>
          </p:cNvSpPr>
          <p:nvPr/>
        </p:nvSpPr>
        <p:spPr bwMode="auto">
          <a:xfrm>
            <a:off x="3555755" y="2836294"/>
            <a:ext cx="42319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200" dirty="0">
                <a:solidFill>
                  <a:schemeClr val="bg1"/>
                </a:solidFill>
                <a:latin typeface="微软雅黑" pitchFamily="34" charset="-122"/>
                <a:ea typeface="微软雅黑" pitchFamily="34" charset="-122"/>
              </a:rPr>
              <a:t>420</a:t>
            </a:r>
            <a:r>
              <a:rPr lang="zh-CN" altLang="en-US" sz="1200" dirty="0">
                <a:solidFill>
                  <a:schemeClr val="bg1"/>
                </a:solidFill>
                <a:latin typeface="微软雅黑" pitchFamily="34" charset="-122"/>
                <a:ea typeface="微软雅黑" pitchFamily="34" charset="-122"/>
              </a:rPr>
              <a:t>万</a:t>
            </a:r>
          </a:p>
        </p:txBody>
      </p:sp>
      <p:sp>
        <p:nvSpPr>
          <p:cNvPr id="51" name="TextBox 9"/>
          <p:cNvSpPr txBox="1">
            <a:spLocks noChangeArrowheads="1"/>
          </p:cNvSpPr>
          <p:nvPr/>
        </p:nvSpPr>
        <p:spPr bwMode="auto">
          <a:xfrm>
            <a:off x="4666468" y="3564618"/>
            <a:ext cx="42319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200" dirty="0">
                <a:solidFill>
                  <a:schemeClr val="bg1"/>
                </a:solidFill>
                <a:latin typeface="微软雅黑" pitchFamily="34" charset="-122"/>
                <a:ea typeface="微软雅黑" pitchFamily="34" charset="-122"/>
              </a:rPr>
              <a:t>220</a:t>
            </a:r>
            <a:r>
              <a:rPr lang="zh-CN" altLang="en-US" sz="1200" dirty="0">
                <a:solidFill>
                  <a:schemeClr val="bg1"/>
                </a:solidFill>
                <a:latin typeface="微软雅黑" pitchFamily="34" charset="-122"/>
                <a:ea typeface="微软雅黑" pitchFamily="34" charset="-122"/>
              </a:rPr>
              <a:t>万</a:t>
            </a:r>
          </a:p>
        </p:txBody>
      </p:sp>
      <p:sp>
        <p:nvSpPr>
          <p:cNvPr id="52" name="TextBox 9"/>
          <p:cNvSpPr txBox="1">
            <a:spLocks noChangeArrowheads="1"/>
          </p:cNvSpPr>
          <p:nvPr/>
        </p:nvSpPr>
        <p:spPr bwMode="auto">
          <a:xfrm>
            <a:off x="5759845" y="3541534"/>
            <a:ext cx="42319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200" dirty="0">
                <a:solidFill>
                  <a:schemeClr val="bg1"/>
                </a:solidFill>
                <a:latin typeface="微软雅黑" pitchFamily="34" charset="-122"/>
                <a:ea typeface="微软雅黑" pitchFamily="34" charset="-122"/>
              </a:rPr>
              <a:t>240</a:t>
            </a:r>
            <a:r>
              <a:rPr lang="zh-CN" altLang="en-US" sz="1200" dirty="0">
                <a:solidFill>
                  <a:schemeClr val="bg1"/>
                </a:solidFill>
                <a:latin typeface="微软雅黑" pitchFamily="34" charset="-122"/>
                <a:ea typeface="微软雅黑" pitchFamily="34" charset="-122"/>
              </a:rPr>
              <a:t>万</a:t>
            </a:r>
          </a:p>
        </p:txBody>
      </p:sp>
      <p:sp>
        <p:nvSpPr>
          <p:cNvPr id="53" name="矩形 52"/>
          <p:cNvSpPr/>
          <p:nvPr/>
        </p:nvSpPr>
        <p:spPr>
          <a:xfrm>
            <a:off x="7428518" y="4054227"/>
            <a:ext cx="383842" cy="18437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7428518" y="4388065"/>
            <a:ext cx="383842" cy="1843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TextBox 54"/>
          <p:cNvSpPr txBox="1"/>
          <p:nvPr/>
        </p:nvSpPr>
        <p:spPr>
          <a:xfrm>
            <a:off x="3976034" y="267494"/>
            <a:ext cx="2900222" cy="553998"/>
          </a:xfrm>
          <a:prstGeom prst="rect">
            <a:avLst/>
          </a:prstGeom>
          <a:noFill/>
        </p:spPr>
        <p:txBody>
          <a:bodyPr wrap="square" lIns="0" tIns="0" rIns="0" bIns="0" rtlCol="0">
            <a:spAutoFit/>
          </a:bodyPr>
          <a:lstStyle/>
          <a:p>
            <a:pPr algn="ctr"/>
            <a:r>
              <a:rPr lang="zh-CN" altLang="en-US" sz="3600" b="1" dirty="0">
                <a:latin typeface="微软雅黑" pitchFamily="34" charset="-122"/>
                <a:ea typeface="微软雅黑" pitchFamily="34" charset="-122"/>
              </a:rPr>
              <a:t>经营业绩</a:t>
            </a:r>
            <a:endParaRPr lang="zh-CN" altLang="en-US" sz="3600" dirty="0">
              <a:latin typeface="微软雅黑" pitchFamily="34" charset="-122"/>
              <a:ea typeface="微软雅黑" pitchFamily="34" charset="-122"/>
            </a:endParaRPr>
          </a:p>
        </p:txBody>
      </p:sp>
      <p:sp>
        <p:nvSpPr>
          <p:cNvPr id="60" name="TextBox 9"/>
          <p:cNvSpPr txBox="1">
            <a:spLocks noChangeArrowheads="1"/>
          </p:cNvSpPr>
          <p:nvPr/>
        </p:nvSpPr>
        <p:spPr bwMode="auto">
          <a:xfrm>
            <a:off x="2405030" y="1476822"/>
            <a:ext cx="54822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500" b="1" dirty="0">
                <a:solidFill>
                  <a:srgbClr val="002060"/>
                </a:solidFill>
                <a:latin typeface="微软雅黑" pitchFamily="34" charset="-122"/>
                <a:ea typeface="微软雅黑" pitchFamily="34" charset="-122"/>
              </a:rPr>
              <a:t>700</a:t>
            </a:r>
            <a:r>
              <a:rPr lang="zh-CN" altLang="en-US" sz="1500" b="1" dirty="0">
                <a:solidFill>
                  <a:srgbClr val="002060"/>
                </a:solidFill>
                <a:latin typeface="微软雅黑" pitchFamily="34" charset="-122"/>
                <a:ea typeface="微软雅黑" pitchFamily="34" charset="-122"/>
              </a:rPr>
              <a:t>万</a:t>
            </a:r>
          </a:p>
        </p:txBody>
      </p:sp>
      <p:sp>
        <p:nvSpPr>
          <p:cNvPr id="56" name="矩形 55"/>
          <p:cNvSpPr/>
          <p:nvPr/>
        </p:nvSpPr>
        <p:spPr>
          <a:xfrm>
            <a:off x="539552" y="51470"/>
            <a:ext cx="648072" cy="5040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71987143"/>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100" fill="hold"/>
                                        <p:tgtEl>
                                          <p:spTgt spid="24"/>
                                        </p:tgtEl>
                                        <p:attrNameLst>
                                          <p:attrName>ppt_x</p:attrName>
                                        </p:attrNameLst>
                                      </p:cBhvr>
                                      <p:tavLst>
                                        <p:tav tm="0">
                                          <p:val>
                                            <p:strVal val="0-#ppt_w/2"/>
                                          </p:val>
                                        </p:tav>
                                        <p:tav tm="100000">
                                          <p:val>
                                            <p:strVal val="#ppt_x"/>
                                          </p:val>
                                        </p:tav>
                                      </p:tavLst>
                                    </p:anim>
                                    <p:anim calcmode="lin" valueType="num">
                                      <p:cBhvr additive="base">
                                        <p:cTn id="12" dur="100" fill="hold"/>
                                        <p:tgtEl>
                                          <p:spTgt spid="24"/>
                                        </p:tgtEl>
                                        <p:attrNameLst>
                                          <p:attrName>ppt_y</p:attrName>
                                        </p:attrNameLst>
                                      </p:cBhvr>
                                      <p:tavLst>
                                        <p:tav tm="0">
                                          <p:val>
                                            <p:strVal val="#ppt_y"/>
                                          </p:val>
                                        </p:tav>
                                        <p:tav tm="100000">
                                          <p:val>
                                            <p:strVal val="#ppt_y"/>
                                          </p:val>
                                        </p:tav>
                                      </p:tavLst>
                                    </p:anim>
                                  </p:childTnLst>
                                </p:cTn>
                              </p:par>
                            </p:childTnLst>
                          </p:cTn>
                        </p:par>
                        <p:par>
                          <p:cTn id="13" fill="hold">
                            <p:stCondLst>
                              <p:cond delay="600"/>
                            </p:stCondLst>
                            <p:childTnLst>
                              <p:par>
                                <p:cTn id="14" presetID="2" presetClass="entr" presetSubtype="8"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100" fill="hold"/>
                                        <p:tgtEl>
                                          <p:spTgt spid="3"/>
                                        </p:tgtEl>
                                        <p:attrNameLst>
                                          <p:attrName>ppt_x</p:attrName>
                                        </p:attrNameLst>
                                      </p:cBhvr>
                                      <p:tavLst>
                                        <p:tav tm="0">
                                          <p:val>
                                            <p:strVal val="0-#ppt_w/2"/>
                                          </p:val>
                                        </p:tav>
                                        <p:tav tm="100000">
                                          <p:val>
                                            <p:strVal val="#ppt_x"/>
                                          </p:val>
                                        </p:tav>
                                      </p:tavLst>
                                    </p:anim>
                                    <p:anim calcmode="lin" valueType="num">
                                      <p:cBhvr additive="base">
                                        <p:cTn id="17" dur="100" fill="hold"/>
                                        <p:tgtEl>
                                          <p:spTgt spid="3"/>
                                        </p:tgtEl>
                                        <p:attrNameLst>
                                          <p:attrName>ppt_y</p:attrName>
                                        </p:attrNameLst>
                                      </p:cBhvr>
                                      <p:tavLst>
                                        <p:tav tm="0">
                                          <p:val>
                                            <p:strVal val="#ppt_y"/>
                                          </p:val>
                                        </p:tav>
                                        <p:tav tm="100000">
                                          <p:val>
                                            <p:strVal val="#ppt_y"/>
                                          </p:val>
                                        </p:tav>
                                      </p:tavLst>
                                    </p:anim>
                                  </p:childTnLst>
                                </p:cTn>
                              </p:par>
                            </p:childTnLst>
                          </p:cTn>
                        </p:par>
                        <p:par>
                          <p:cTn id="18" fill="hold">
                            <p:stCondLst>
                              <p:cond delay="700"/>
                            </p:stCondLst>
                            <p:childTnLst>
                              <p:par>
                                <p:cTn id="19" presetID="2" presetClass="entr" presetSubtype="8"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100" fill="hold"/>
                                        <p:tgtEl>
                                          <p:spTgt spid="7"/>
                                        </p:tgtEl>
                                        <p:attrNameLst>
                                          <p:attrName>ppt_x</p:attrName>
                                        </p:attrNameLst>
                                      </p:cBhvr>
                                      <p:tavLst>
                                        <p:tav tm="0">
                                          <p:val>
                                            <p:strVal val="0-#ppt_w/2"/>
                                          </p:val>
                                        </p:tav>
                                        <p:tav tm="100000">
                                          <p:val>
                                            <p:strVal val="#ppt_x"/>
                                          </p:val>
                                        </p:tav>
                                      </p:tavLst>
                                    </p:anim>
                                    <p:anim calcmode="lin" valueType="num">
                                      <p:cBhvr additive="base">
                                        <p:cTn id="22" dur="100" fill="hold"/>
                                        <p:tgtEl>
                                          <p:spTgt spid="7"/>
                                        </p:tgtEl>
                                        <p:attrNameLst>
                                          <p:attrName>ppt_y</p:attrName>
                                        </p:attrNameLst>
                                      </p:cBhvr>
                                      <p:tavLst>
                                        <p:tav tm="0">
                                          <p:val>
                                            <p:strVal val="#ppt_y"/>
                                          </p:val>
                                        </p:tav>
                                        <p:tav tm="100000">
                                          <p:val>
                                            <p:strVal val="#ppt_y"/>
                                          </p:val>
                                        </p:tav>
                                      </p:tavLst>
                                    </p:anim>
                                  </p:childTnLst>
                                </p:cTn>
                              </p:par>
                            </p:childTnLst>
                          </p:cTn>
                        </p:par>
                        <p:par>
                          <p:cTn id="23" fill="hold">
                            <p:stCondLst>
                              <p:cond delay="800"/>
                            </p:stCondLst>
                            <p:childTnLst>
                              <p:par>
                                <p:cTn id="24" presetID="2" presetClass="entr" presetSubtype="8"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100" fill="hold"/>
                                        <p:tgtEl>
                                          <p:spTgt spid="8"/>
                                        </p:tgtEl>
                                        <p:attrNameLst>
                                          <p:attrName>ppt_x</p:attrName>
                                        </p:attrNameLst>
                                      </p:cBhvr>
                                      <p:tavLst>
                                        <p:tav tm="0">
                                          <p:val>
                                            <p:strVal val="0-#ppt_w/2"/>
                                          </p:val>
                                        </p:tav>
                                        <p:tav tm="100000">
                                          <p:val>
                                            <p:strVal val="#ppt_x"/>
                                          </p:val>
                                        </p:tav>
                                      </p:tavLst>
                                    </p:anim>
                                    <p:anim calcmode="lin" valueType="num">
                                      <p:cBhvr additive="base">
                                        <p:cTn id="27" dur="100" fill="hold"/>
                                        <p:tgtEl>
                                          <p:spTgt spid="8"/>
                                        </p:tgtEl>
                                        <p:attrNameLst>
                                          <p:attrName>ppt_y</p:attrName>
                                        </p:attrNameLst>
                                      </p:cBhvr>
                                      <p:tavLst>
                                        <p:tav tm="0">
                                          <p:val>
                                            <p:strVal val="#ppt_y"/>
                                          </p:val>
                                        </p:tav>
                                        <p:tav tm="100000">
                                          <p:val>
                                            <p:strVal val="#ppt_y"/>
                                          </p:val>
                                        </p:tav>
                                      </p:tavLst>
                                    </p:anim>
                                  </p:childTnLst>
                                </p:cTn>
                              </p:par>
                            </p:childTnLst>
                          </p:cTn>
                        </p:par>
                        <p:par>
                          <p:cTn id="28" fill="hold">
                            <p:stCondLst>
                              <p:cond delay="900"/>
                            </p:stCondLst>
                            <p:childTnLst>
                              <p:par>
                                <p:cTn id="29" presetID="2" presetClass="entr" presetSubtype="8"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100" fill="hold"/>
                                        <p:tgtEl>
                                          <p:spTgt spid="9"/>
                                        </p:tgtEl>
                                        <p:attrNameLst>
                                          <p:attrName>ppt_x</p:attrName>
                                        </p:attrNameLst>
                                      </p:cBhvr>
                                      <p:tavLst>
                                        <p:tav tm="0">
                                          <p:val>
                                            <p:strVal val="0-#ppt_w/2"/>
                                          </p:val>
                                        </p:tav>
                                        <p:tav tm="100000">
                                          <p:val>
                                            <p:strVal val="#ppt_x"/>
                                          </p:val>
                                        </p:tav>
                                      </p:tavLst>
                                    </p:anim>
                                    <p:anim calcmode="lin" valueType="num">
                                      <p:cBhvr additive="base">
                                        <p:cTn id="32" dur="100" fill="hold"/>
                                        <p:tgtEl>
                                          <p:spTgt spid="9"/>
                                        </p:tgtEl>
                                        <p:attrNameLst>
                                          <p:attrName>ppt_y</p:attrName>
                                        </p:attrNameLst>
                                      </p:cBhvr>
                                      <p:tavLst>
                                        <p:tav tm="0">
                                          <p:val>
                                            <p:strVal val="#ppt_y"/>
                                          </p:val>
                                        </p:tav>
                                        <p:tav tm="100000">
                                          <p:val>
                                            <p:strVal val="#ppt_y"/>
                                          </p:val>
                                        </p:tav>
                                      </p:tavLst>
                                    </p:anim>
                                  </p:childTnLst>
                                </p:cTn>
                              </p:par>
                            </p:childTnLst>
                          </p:cTn>
                        </p:par>
                        <p:par>
                          <p:cTn id="33" fill="hold">
                            <p:stCondLst>
                              <p:cond delay="1000"/>
                            </p:stCondLst>
                            <p:childTnLst>
                              <p:par>
                                <p:cTn id="34" presetID="2" presetClass="entr" presetSubtype="8"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100" fill="hold"/>
                                        <p:tgtEl>
                                          <p:spTgt spid="10"/>
                                        </p:tgtEl>
                                        <p:attrNameLst>
                                          <p:attrName>ppt_x</p:attrName>
                                        </p:attrNameLst>
                                      </p:cBhvr>
                                      <p:tavLst>
                                        <p:tav tm="0">
                                          <p:val>
                                            <p:strVal val="0-#ppt_w/2"/>
                                          </p:val>
                                        </p:tav>
                                        <p:tav tm="100000">
                                          <p:val>
                                            <p:strVal val="#ppt_x"/>
                                          </p:val>
                                        </p:tav>
                                      </p:tavLst>
                                    </p:anim>
                                    <p:anim calcmode="lin" valueType="num">
                                      <p:cBhvr additive="base">
                                        <p:cTn id="37" dur="100" fill="hold"/>
                                        <p:tgtEl>
                                          <p:spTgt spid="10"/>
                                        </p:tgtEl>
                                        <p:attrNameLst>
                                          <p:attrName>ppt_y</p:attrName>
                                        </p:attrNameLst>
                                      </p:cBhvr>
                                      <p:tavLst>
                                        <p:tav tm="0">
                                          <p:val>
                                            <p:strVal val="#ppt_y"/>
                                          </p:val>
                                        </p:tav>
                                        <p:tav tm="100000">
                                          <p:val>
                                            <p:strVal val="#ppt_y"/>
                                          </p:val>
                                        </p:tav>
                                      </p:tavLst>
                                    </p:anim>
                                  </p:childTnLst>
                                </p:cTn>
                              </p:par>
                            </p:childTnLst>
                          </p:cTn>
                        </p:par>
                        <p:par>
                          <p:cTn id="38" fill="hold">
                            <p:stCondLst>
                              <p:cond delay="1100"/>
                            </p:stCondLst>
                            <p:childTnLst>
                              <p:par>
                                <p:cTn id="39" presetID="2" presetClass="entr" presetSubtype="8"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100" fill="hold"/>
                                        <p:tgtEl>
                                          <p:spTgt spid="11"/>
                                        </p:tgtEl>
                                        <p:attrNameLst>
                                          <p:attrName>ppt_x</p:attrName>
                                        </p:attrNameLst>
                                      </p:cBhvr>
                                      <p:tavLst>
                                        <p:tav tm="0">
                                          <p:val>
                                            <p:strVal val="0-#ppt_w/2"/>
                                          </p:val>
                                        </p:tav>
                                        <p:tav tm="100000">
                                          <p:val>
                                            <p:strVal val="#ppt_x"/>
                                          </p:val>
                                        </p:tav>
                                      </p:tavLst>
                                    </p:anim>
                                    <p:anim calcmode="lin" valueType="num">
                                      <p:cBhvr additive="base">
                                        <p:cTn id="42" dur="100" fill="hold"/>
                                        <p:tgtEl>
                                          <p:spTgt spid="11"/>
                                        </p:tgtEl>
                                        <p:attrNameLst>
                                          <p:attrName>ppt_y</p:attrName>
                                        </p:attrNameLst>
                                      </p:cBhvr>
                                      <p:tavLst>
                                        <p:tav tm="0">
                                          <p:val>
                                            <p:strVal val="#ppt_y"/>
                                          </p:val>
                                        </p:tav>
                                        <p:tav tm="100000">
                                          <p:val>
                                            <p:strVal val="#ppt_y"/>
                                          </p:val>
                                        </p:tav>
                                      </p:tavLst>
                                    </p:anim>
                                  </p:childTnLst>
                                </p:cTn>
                              </p:par>
                            </p:childTnLst>
                          </p:cTn>
                        </p:par>
                        <p:par>
                          <p:cTn id="43" fill="hold">
                            <p:stCondLst>
                              <p:cond delay="1200"/>
                            </p:stCondLst>
                            <p:childTnLst>
                              <p:par>
                                <p:cTn id="44" presetID="2" presetClass="entr" presetSubtype="8"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100" fill="hold"/>
                                        <p:tgtEl>
                                          <p:spTgt spid="12"/>
                                        </p:tgtEl>
                                        <p:attrNameLst>
                                          <p:attrName>ppt_x</p:attrName>
                                        </p:attrNameLst>
                                      </p:cBhvr>
                                      <p:tavLst>
                                        <p:tav tm="0">
                                          <p:val>
                                            <p:strVal val="0-#ppt_w/2"/>
                                          </p:val>
                                        </p:tav>
                                        <p:tav tm="100000">
                                          <p:val>
                                            <p:strVal val="#ppt_x"/>
                                          </p:val>
                                        </p:tav>
                                      </p:tavLst>
                                    </p:anim>
                                    <p:anim calcmode="lin" valueType="num">
                                      <p:cBhvr additive="base">
                                        <p:cTn id="47" dur="100" fill="hold"/>
                                        <p:tgtEl>
                                          <p:spTgt spid="12"/>
                                        </p:tgtEl>
                                        <p:attrNameLst>
                                          <p:attrName>ppt_y</p:attrName>
                                        </p:attrNameLst>
                                      </p:cBhvr>
                                      <p:tavLst>
                                        <p:tav tm="0">
                                          <p:val>
                                            <p:strVal val="#ppt_y"/>
                                          </p:val>
                                        </p:tav>
                                        <p:tav tm="100000">
                                          <p:val>
                                            <p:strVal val="#ppt_y"/>
                                          </p:val>
                                        </p:tav>
                                      </p:tavLst>
                                    </p:anim>
                                  </p:childTnLst>
                                </p:cTn>
                              </p:par>
                            </p:childTnLst>
                          </p:cTn>
                        </p:par>
                        <p:par>
                          <p:cTn id="48" fill="hold">
                            <p:stCondLst>
                              <p:cond delay="1300"/>
                            </p:stCondLst>
                            <p:childTnLst>
                              <p:par>
                                <p:cTn id="49" presetID="2" presetClass="entr" presetSubtype="8"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100" fill="hold"/>
                                        <p:tgtEl>
                                          <p:spTgt spid="23"/>
                                        </p:tgtEl>
                                        <p:attrNameLst>
                                          <p:attrName>ppt_x</p:attrName>
                                        </p:attrNameLst>
                                      </p:cBhvr>
                                      <p:tavLst>
                                        <p:tav tm="0">
                                          <p:val>
                                            <p:strVal val="0-#ppt_w/2"/>
                                          </p:val>
                                        </p:tav>
                                        <p:tav tm="100000">
                                          <p:val>
                                            <p:strVal val="#ppt_x"/>
                                          </p:val>
                                        </p:tav>
                                      </p:tavLst>
                                    </p:anim>
                                    <p:anim calcmode="lin" valueType="num">
                                      <p:cBhvr additive="base">
                                        <p:cTn id="52" dur="100" fill="hold"/>
                                        <p:tgtEl>
                                          <p:spTgt spid="23"/>
                                        </p:tgtEl>
                                        <p:attrNameLst>
                                          <p:attrName>ppt_y</p:attrName>
                                        </p:attrNameLst>
                                      </p:cBhvr>
                                      <p:tavLst>
                                        <p:tav tm="0">
                                          <p:val>
                                            <p:strVal val="#ppt_y"/>
                                          </p:val>
                                        </p:tav>
                                        <p:tav tm="100000">
                                          <p:val>
                                            <p:strVal val="#ppt_y"/>
                                          </p:val>
                                        </p:tav>
                                      </p:tavLst>
                                    </p:anim>
                                  </p:childTnLst>
                                </p:cTn>
                              </p:par>
                            </p:childTnLst>
                          </p:cTn>
                        </p:par>
                        <p:par>
                          <p:cTn id="53" fill="hold">
                            <p:stCondLst>
                              <p:cond delay="1400"/>
                            </p:stCondLst>
                            <p:childTnLst>
                              <p:par>
                                <p:cTn id="54" presetID="2" presetClass="entr" presetSubtype="8" fill="hold" grpId="0" nodeType="afterEffect">
                                  <p:stCondLst>
                                    <p:cond delay="0"/>
                                  </p:stCondLst>
                                  <p:childTnLst>
                                    <p:set>
                                      <p:cBhvr>
                                        <p:cTn id="55" dur="1" fill="hold">
                                          <p:stCondLst>
                                            <p:cond delay="0"/>
                                          </p:stCondLst>
                                        </p:cTn>
                                        <p:tgtEl>
                                          <p:spTgt spid="48"/>
                                        </p:tgtEl>
                                        <p:attrNameLst>
                                          <p:attrName>style.visibility</p:attrName>
                                        </p:attrNameLst>
                                      </p:cBhvr>
                                      <p:to>
                                        <p:strVal val="visible"/>
                                      </p:to>
                                    </p:set>
                                    <p:anim calcmode="lin" valueType="num">
                                      <p:cBhvr additive="base">
                                        <p:cTn id="56" dur="200" fill="hold"/>
                                        <p:tgtEl>
                                          <p:spTgt spid="48"/>
                                        </p:tgtEl>
                                        <p:attrNameLst>
                                          <p:attrName>ppt_x</p:attrName>
                                        </p:attrNameLst>
                                      </p:cBhvr>
                                      <p:tavLst>
                                        <p:tav tm="0">
                                          <p:val>
                                            <p:strVal val="0-#ppt_w/2"/>
                                          </p:val>
                                        </p:tav>
                                        <p:tav tm="100000">
                                          <p:val>
                                            <p:strVal val="#ppt_x"/>
                                          </p:val>
                                        </p:tav>
                                      </p:tavLst>
                                    </p:anim>
                                    <p:anim calcmode="lin" valueType="num">
                                      <p:cBhvr additive="base">
                                        <p:cTn id="57" dur="200" fill="hold"/>
                                        <p:tgtEl>
                                          <p:spTgt spid="48"/>
                                        </p:tgtEl>
                                        <p:attrNameLst>
                                          <p:attrName>ppt_y</p:attrName>
                                        </p:attrNameLst>
                                      </p:cBhvr>
                                      <p:tavLst>
                                        <p:tav tm="0">
                                          <p:val>
                                            <p:strVal val="#ppt_y"/>
                                          </p:val>
                                        </p:tav>
                                        <p:tav tm="100000">
                                          <p:val>
                                            <p:strVal val="#ppt_y"/>
                                          </p:val>
                                        </p:tav>
                                      </p:tavLst>
                                    </p:anim>
                                  </p:childTnLst>
                                </p:cTn>
                              </p:par>
                            </p:childTnLst>
                          </p:cTn>
                        </p:par>
                        <p:par>
                          <p:cTn id="58" fill="hold">
                            <p:stCondLst>
                              <p:cond delay="1600"/>
                            </p:stCondLst>
                            <p:childTnLst>
                              <p:par>
                                <p:cTn id="59" presetID="2" presetClass="entr" presetSubtype="8" fill="hold" grpId="0" nodeType="afterEffect">
                                  <p:stCondLst>
                                    <p:cond delay="0"/>
                                  </p:stCondLst>
                                  <p:childTnLst>
                                    <p:set>
                                      <p:cBhvr>
                                        <p:cTn id="60" dur="1" fill="hold">
                                          <p:stCondLst>
                                            <p:cond delay="0"/>
                                          </p:stCondLst>
                                        </p:cTn>
                                        <p:tgtEl>
                                          <p:spTgt spid="2"/>
                                        </p:tgtEl>
                                        <p:attrNameLst>
                                          <p:attrName>style.visibility</p:attrName>
                                        </p:attrNameLst>
                                      </p:cBhvr>
                                      <p:to>
                                        <p:strVal val="visible"/>
                                      </p:to>
                                    </p:set>
                                    <p:anim calcmode="lin" valueType="num">
                                      <p:cBhvr additive="base">
                                        <p:cTn id="61" dur="200" fill="hold"/>
                                        <p:tgtEl>
                                          <p:spTgt spid="2"/>
                                        </p:tgtEl>
                                        <p:attrNameLst>
                                          <p:attrName>ppt_x</p:attrName>
                                        </p:attrNameLst>
                                      </p:cBhvr>
                                      <p:tavLst>
                                        <p:tav tm="0">
                                          <p:val>
                                            <p:strVal val="0-#ppt_w/2"/>
                                          </p:val>
                                        </p:tav>
                                        <p:tav tm="100000">
                                          <p:val>
                                            <p:strVal val="#ppt_x"/>
                                          </p:val>
                                        </p:tav>
                                      </p:tavLst>
                                    </p:anim>
                                    <p:anim calcmode="lin" valueType="num">
                                      <p:cBhvr additive="base">
                                        <p:cTn id="62" dur="200" fill="hold"/>
                                        <p:tgtEl>
                                          <p:spTgt spid="2"/>
                                        </p:tgtEl>
                                        <p:attrNameLst>
                                          <p:attrName>ppt_y</p:attrName>
                                        </p:attrNameLst>
                                      </p:cBhvr>
                                      <p:tavLst>
                                        <p:tav tm="0">
                                          <p:val>
                                            <p:strVal val="#ppt_y"/>
                                          </p:val>
                                        </p:tav>
                                        <p:tav tm="100000">
                                          <p:val>
                                            <p:strVal val="#ppt_y"/>
                                          </p:val>
                                        </p:tav>
                                      </p:tavLst>
                                    </p:anim>
                                  </p:childTnLst>
                                </p:cTn>
                              </p:par>
                            </p:childTnLst>
                          </p:cTn>
                        </p:par>
                        <p:par>
                          <p:cTn id="63" fill="hold">
                            <p:stCondLst>
                              <p:cond delay="1800"/>
                            </p:stCondLst>
                            <p:childTnLst>
                              <p:par>
                                <p:cTn id="64" presetID="22" presetClass="entr" presetSubtype="4" fill="hold" grpId="0" nodeType="after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wipe(down)">
                                      <p:cBhvr>
                                        <p:cTn id="66" dur="300"/>
                                        <p:tgtEl>
                                          <p:spTgt spid="25"/>
                                        </p:tgtEl>
                                      </p:cBhvr>
                                    </p:animEffect>
                                  </p:childTnLst>
                                </p:cTn>
                              </p:par>
                            </p:childTnLst>
                          </p:cTn>
                        </p:par>
                        <p:par>
                          <p:cTn id="67" fill="hold">
                            <p:stCondLst>
                              <p:cond delay="2100"/>
                            </p:stCondLst>
                            <p:childTnLst>
                              <p:par>
                                <p:cTn id="68" presetID="53" presetClass="entr" presetSubtype="16" fill="hold" grpId="0" nodeType="afterEffect">
                                  <p:stCondLst>
                                    <p:cond delay="0"/>
                                  </p:stCondLst>
                                  <p:childTnLst>
                                    <p:set>
                                      <p:cBhvr>
                                        <p:cTn id="69" dur="1" fill="hold">
                                          <p:stCondLst>
                                            <p:cond delay="0"/>
                                          </p:stCondLst>
                                        </p:cTn>
                                        <p:tgtEl>
                                          <p:spTgt spid="60"/>
                                        </p:tgtEl>
                                        <p:attrNameLst>
                                          <p:attrName>style.visibility</p:attrName>
                                        </p:attrNameLst>
                                      </p:cBhvr>
                                      <p:to>
                                        <p:strVal val="visible"/>
                                      </p:to>
                                    </p:set>
                                    <p:anim calcmode="lin" valueType="num">
                                      <p:cBhvr>
                                        <p:cTn id="70" dur="300" fill="hold"/>
                                        <p:tgtEl>
                                          <p:spTgt spid="60"/>
                                        </p:tgtEl>
                                        <p:attrNameLst>
                                          <p:attrName>ppt_w</p:attrName>
                                        </p:attrNameLst>
                                      </p:cBhvr>
                                      <p:tavLst>
                                        <p:tav tm="0">
                                          <p:val>
                                            <p:fltVal val="0"/>
                                          </p:val>
                                        </p:tav>
                                        <p:tav tm="100000">
                                          <p:val>
                                            <p:strVal val="#ppt_w"/>
                                          </p:val>
                                        </p:tav>
                                      </p:tavLst>
                                    </p:anim>
                                    <p:anim calcmode="lin" valueType="num">
                                      <p:cBhvr>
                                        <p:cTn id="71" dur="300" fill="hold"/>
                                        <p:tgtEl>
                                          <p:spTgt spid="60"/>
                                        </p:tgtEl>
                                        <p:attrNameLst>
                                          <p:attrName>ppt_h</p:attrName>
                                        </p:attrNameLst>
                                      </p:cBhvr>
                                      <p:tavLst>
                                        <p:tav tm="0">
                                          <p:val>
                                            <p:fltVal val="0"/>
                                          </p:val>
                                        </p:tav>
                                        <p:tav tm="100000">
                                          <p:val>
                                            <p:strVal val="#ppt_h"/>
                                          </p:val>
                                        </p:tav>
                                      </p:tavLst>
                                    </p:anim>
                                    <p:animEffect transition="in" filter="fade">
                                      <p:cBhvr>
                                        <p:cTn id="72" dur="300"/>
                                        <p:tgtEl>
                                          <p:spTgt spid="60"/>
                                        </p:tgtEl>
                                      </p:cBhvr>
                                    </p:animEffect>
                                  </p:childTnLst>
                                </p:cTn>
                              </p:par>
                            </p:childTnLst>
                          </p:cTn>
                        </p:par>
                        <p:par>
                          <p:cTn id="73" fill="hold">
                            <p:stCondLst>
                              <p:cond delay="2400"/>
                            </p:stCondLst>
                            <p:childTnLst>
                              <p:par>
                                <p:cTn id="74" presetID="22" presetClass="entr" presetSubtype="4" fill="hold" grpId="0" nodeType="after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wipe(down)">
                                      <p:cBhvr>
                                        <p:cTn id="76" dur="500"/>
                                        <p:tgtEl>
                                          <p:spTgt spid="26"/>
                                        </p:tgtEl>
                                      </p:cBhvr>
                                    </p:animEffect>
                                  </p:childTnLst>
                                </p:cTn>
                              </p:par>
                            </p:childTnLst>
                          </p:cTn>
                        </p:par>
                        <p:par>
                          <p:cTn id="77" fill="hold">
                            <p:stCondLst>
                              <p:cond delay="2900"/>
                            </p:stCondLst>
                            <p:childTnLst>
                              <p:par>
                                <p:cTn id="78" presetID="53" presetClass="entr" presetSubtype="16" fill="hold" grpId="0" nodeType="afterEffect">
                                  <p:stCondLst>
                                    <p:cond delay="0"/>
                                  </p:stCondLst>
                                  <p:childTnLst>
                                    <p:set>
                                      <p:cBhvr>
                                        <p:cTn id="79" dur="1" fill="hold">
                                          <p:stCondLst>
                                            <p:cond delay="0"/>
                                          </p:stCondLst>
                                        </p:cTn>
                                        <p:tgtEl>
                                          <p:spTgt spid="49"/>
                                        </p:tgtEl>
                                        <p:attrNameLst>
                                          <p:attrName>style.visibility</p:attrName>
                                        </p:attrNameLst>
                                      </p:cBhvr>
                                      <p:to>
                                        <p:strVal val="visible"/>
                                      </p:to>
                                    </p:set>
                                    <p:anim calcmode="lin" valueType="num">
                                      <p:cBhvr>
                                        <p:cTn id="80" dur="300" fill="hold"/>
                                        <p:tgtEl>
                                          <p:spTgt spid="49"/>
                                        </p:tgtEl>
                                        <p:attrNameLst>
                                          <p:attrName>ppt_w</p:attrName>
                                        </p:attrNameLst>
                                      </p:cBhvr>
                                      <p:tavLst>
                                        <p:tav tm="0">
                                          <p:val>
                                            <p:fltVal val="0"/>
                                          </p:val>
                                        </p:tav>
                                        <p:tav tm="100000">
                                          <p:val>
                                            <p:strVal val="#ppt_w"/>
                                          </p:val>
                                        </p:tav>
                                      </p:tavLst>
                                    </p:anim>
                                    <p:anim calcmode="lin" valueType="num">
                                      <p:cBhvr>
                                        <p:cTn id="81" dur="300" fill="hold"/>
                                        <p:tgtEl>
                                          <p:spTgt spid="49"/>
                                        </p:tgtEl>
                                        <p:attrNameLst>
                                          <p:attrName>ppt_h</p:attrName>
                                        </p:attrNameLst>
                                      </p:cBhvr>
                                      <p:tavLst>
                                        <p:tav tm="0">
                                          <p:val>
                                            <p:fltVal val="0"/>
                                          </p:val>
                                        </p:tav>
                                        <p:tav tm="100000">
                                          <p:val>
                                            <p:strVal val="#ppt_h"/>
                                          </p:val>
                                        </p:tav>
                                      </p:tavLst>
                                    </p:anim>
                                    <p:animEffect transition="in" filter="fade">
                                      <p:cBhvr>
                                        <p:cTn id="82" dur="300"/>
                                        <p:tgtEl>
                                          <p:spTgt spid="49"/>
                                        </p:tgtEl>
                                      </p:cBhvr>
                                    </p:animEffect>
                                  </p:childTnLst>
                                </p:cTn>
                              </p:par>
                            </p:childTnLst>
                          </p:cTn>
                        </p:par>
                        <p:par>
                          <p:cTn id="83" fill="hold">
                            <p:stCondLst>
                              <p:cond delay="3200"/>
                            </p:stCondLst>
                            <p:childTnLst>
                              <p:par>
                                <p:cTn id="84" presetID="2" presetClass="entr" presetSubtype="8" fill="hold" grpId="0" nodeType="afterEffect">
                                  <p:stCondLst>
                                    <p:cond delay="0"/>
                                  </p:stCondLst>
                                  <p:childTnLst>
                                    <p:set>
                                      <p:cBhvr>
                                        <p:cTn id="85" dur="1" fill="hold">
                                          <p:stCondLst>
                                            <p:cond delay="0"/>
                                          </p:stCondLst>
                                        </p:cTn>
                                        <p:tgtEl>
                                          <p:spTgt spid="4"/>
                                        </p:tgtEl>
                                        <p:attrNameLst>
                                          <p:attrName>style.visibility</p:attrName>
                                        </p:attrNameLst>
                                      </p:cBhvr>
                                      <p:to>
                                        <p:strVal val="visible"/>
                                      </p:to>
                                    </p:set>
                                    <p:anim calcmode="lin" valueType="num">
                                      <p:cBhvr additive="base">
                                        <p:cTn id="86" dur="200" fill="hold"/>
                                        <p:tgtEl>
                                          <p:spTgt spid="4"/>
                                        </p:tgtEl>
                                        <p:attrNameLst>
                                          <p:attrName>ppt_x</p:attrName>
                                        </p:attrNameLst>
                                      </p:cBhvr>
                                      <p:tavLst>
                                        <p:tav tm="0">
                                          <p:val>
                                            <p:strVal val="0-#ppt_w/2"/>
                                          </p:val>
                                        </p:tav>
                                        <p:tav tm="100000">
                                          <p:val>
                                            <p:strVal val="#ppt_x"/>
                                          </p:val>
                                        </p:tav>
                                      </p:tavLst>
                                    </p:anim>
                                    <p:anim calcmode="lin" valueType="num">
                                      <p:cBhvr additive="base">
                                        <p:cTn id="87" dur="200" fill="hold"/>
                                        <p:tgtEl>
                                          <p:spTgt spid="4"/>
                                        </p:tgtEl>
                                        <p:attrNameLst>
                                          <p:attrName>ppt_y</p:attrName>
                                        </p:attrNameLst>
                                      </p:cBhvr>
                                      <p:tavLst>
                                        <p:tav tm="0">
                                          <p:val>
                                            <p:strVal val="#ppt_y"/>
                                          </p:val>
                                        </p:tav>
                                        <p:tav tm="100000">
                                          <p:val>
                                            <p:strVal val="#ppt_y"/>
                                          </p:val>
                                        </p:tav>
                                      </p:tavLst>
                                    </p:anim>
                                  </p:childTnLst>
                                </p:cTn>
                              </p:par>
                            </p:childTnLst>
                          </p:cTn>
                        </p:par>
                        <p:par>
                          <p:cTn id="88" fill="hold">
                            <p:stCondLst>
                              <p:cond delay="3400"/>
                            </p:stCondLst>
                            <p:childTnLst>
                              <p:par>
                                <p:cTn id="89" presetID="22" presetClass="entr" presetSubtype="4" fill="hold" grpId="0" nodeType="after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wipe(down)">
                                      <p:cBhvr>
                                        <p:cTn id="91" dur="300"/>
                                        <p:tgtEl>
                                          <p:spTgt spid="27"/>
                                        </p:tgtEl>
                                      </p:cBhvr>
                                    </p:animEffect>
                                  </p:childTnLst>
                                </p:cTn>
                              </p:par>
                            </p:childTnLst>
                          </p:cTn>
                        </p:par>
                        <p:par>
                          <p:cTn id="92" fill="hold">
                            <p:stCondLst>
                              <p:cond delay="3700"/>
                            </p:stCondLst>
                            <p:childTnLst>
                              <p:par>
                                <p:cTn id="93" presetID="53" presetClass="entr" presetSubtype="16" fill="hold" grpId="0" nodeType="afterEffect">
                                  <p:stCondLst>
                                    <p:cond delay="0"/>
                                  </p:stCondLst>
                                  <p:childTnLst>
                                    <p:set>
                                      <p:cBhvr>
                                        <p:cTn id="94" dur="1" fill="hold">
                                          <p:stCondLst>
                                            <p:cond delay="0"/>
                                          </p:stCondLst>
                                        </p:cTn>
                                        <p:tgtEl>
                                          <p:spTgt spid="43"/>
                                        </p:tgtEl>
                                        <p:attrNameLst>
                                          <p:attrName>style.visibility</p:attrName>
                                        </p:attrNameLst>
                                      </p:cBhvr>
                                      <p:to>
                                        <p:strVal val="visible"/>
                                      </p:to>
                                    </p:set>
                                    <p:anim calcmode="lin" valueType="num">
                                      <p:cBhvr>
                                        <p:cTn id="95" dur="300" fill="hold"/>
                                        <p:tgtEl>
                                          <p:spTgt spid="43"/>
                                        </p:tgtEl>
                                        <p:attrNameLst>
                                          <p:attrName>ppt_w</p:attrName>
                                        </p:attrNameLst>
                                      </p:cBhvr>
                                      <p:tavLst>
                                        <p:tav tm="0">
                                          <p:val>
                                            <p:fltVal val="0"/>
                                          </p:val>
                                        </p:tav>
                                        <p:tav tm="100000">
                                          <p:val>
                                            <p:strVal val="#ppt_w"/>
                                          </p:val>
                                        </p:tav>
                                      </p:tavLst>
                                    </p:anim>
                                    <p:anim calcmode="lin" valueType="num">
                                      <p:cBhvr>
                                        <p:cTn id="96" dur="300" fill="hold"/>
                                        <p:tgtEl>
                                          <p:spTgt spid="43"/>
                                        </p:tgtEl>
                                        <p:attrNameLst>
                                          <p:attrName>ppt_h</p:attrName>
                                        </p:attrNameLst>
                                      </p:cBhvr>
                                      <p:tavLst>
                                        <p:tav tm="0">
                                          <p:val>
                                            <p:fltVal val="0"/>
                                          </p:val>
                                        </p:tav>
                                        <p:tav tm="100000">
                                          <p:val>
                                            <p:strVal val="#ppt_h"/>
                                          </p:val>
                                        </p:tav>
                                      </p:tavLst>
                                    </p:anim>
                                    <p:animEffect transition="in" filter="fade">
                                      <p:cBhvr>
                                        <p:cTn id="97" dur="300"/>
                                        <p:tgtEl>
                                          <p:spTgt spid="43"/>
                                        </p:tgtEl>
                                      </p:cBhvr>
                                    </p:animEffect>
                                  </p:childTnLst>
                                </p:cTn>
                              </p:par>
                            </p:childTnLst>
                          </p:cTn>
                        </p:par>
                        <p:par>
                          <p:cTn id="98" fill="hold">
                            <p:stCondLst>
                              <p:cond delay="4000"/>
                            </p:stCondLst>
                            <p:childTnLst>
                              <p:par>
                                <p:cTn id="99" presetID="22" presetClass="entr" presetSubtype="4" fill="hold" grpId="0" nodeType="afterEffect">
                                  <p:stCondLst>
                                    <p:cond delay="0"/>
                                  </p:stCondLst>
                                  <p:childTnLst>
                                    <p:set>
                                      <p:cBhvr>
                                        <p:cTn id="100" dur="1" fill="hold">
                                          <p:stCondLst>
                                            <p:cond delay="0"/>
                                          </p:stCondLst>
                                        </p:cTn>
                                        <p:tgtEl>
                                          <p:spTgt spid="28"/>
                                        </p:tgtEl>
                                        <p:attrNameLst>
                                          <p:attrName>style.visibility</p:attrName>
                                        </p:attrNameLst>
                                      </p:cBhvr>
                                      <p:to>
                                        <p:strVal val="visible"/>
                                      </p:to>
                                    </p:set>
                                    <p:animEffect transition="in" filter="wipe(down)">
                                      <p:cBhvr>
                                        <p:cTn id="101" dur="500"/>
                                        <p:tgtEl>
                                          <p:spTgt spid="28"/>
                                        </p:tgtEl>
                                      </p:cBhvr>
                                    </p:animEffect>
                                  </p:childTnLst>
                                </p:cTn>
                              </p:par>
                            </p:childTnLst>
                          </p:cTn>
                        </p:par>
                        <p:par>
                          <p:cTn id="102" fill="hold">
                            <p:stCondLst>
                              <p:cond delay="4500"/>
                            </p:stCondLst>
                            <p:childTnLst>
                              <p:par>
                                <p:cTn id="103" presetID="53" presetClass="entr" presetSubtype="16" fill="hold" grpId="0" nodeType="afterEffect">
                                  <p:stCondLst>
                                    <p:cond delay="0"/>
                                  </p:stCondLst>
                                  <p:childTnLst>
                                    <p:set>
                                      <p:cBhvr>
                                        <p:cTn id="104" dur="1" fill="hold">
                                          <p:stCondLst>
                                            <p:cond delay="0"/>
                                          </p:stCondLst>
                                        </p:cTn>
                                        <p:tgtEl>
                                          <p:spTgt spid="50"/>
                                        </p:tgtEl>
                                        <p:attrNameLst>
                                          <p:attrName>style.visibility</p:attrName>
                                        </p:attrNameLst>
                                      </p:cBhvr>
                                      <p:to>
                                        <p:strVal val="visible"/>
                                      </p:to>
                                    </p:set>
                                    <p:anim calcmode="lin" valueType="num">
                                      <p:cBhvr>
                                        <p:cTn id="105" dur="300" fill="hold"/>
                                        <p:tgtEl>
                                          <p:spTgt spid="50"/>
                                        </p:tgtEl>
                                        <p:attrNameLst>
                                          <p:attrName>ppt_w</p:attrName>
                                        </p:attrNameLst>
                                      </p:cBhvr>
                                      <p:tavLst>
                                        <p:tav tm="0">
                                          <p:val>
                                            <p:fltVal val="0"/>
                                          </p:val>
                                        </p:tav>
                                        <p:tav tm="100000">
                                          <p:val>
                                            <p:strVal val="#ppt_w"/>
                                          </p:val>
                                        </p:tav>
                                      </p:tavLst>
                                    </p:anim>
                                    <p:anim calcmode="lin" valueType="num">
                                      <p:cBhvr>
                                        <p:cTn id="106" dur="300" fill="hold"/>
                                        <p:tgtEl>
                                          <p:spTgt spid="50"/>
                                        </p:tgtEl>
                                        <p:attrNameLst>
                                          <p:attrName>ppt_h</p:attrName>
                                        </p:attrNameLst>
                                      </p:cBhvr>
                                      <p:tavLst>
                                        <p:tav tm="0">
                                          <p:val>
                                            <p:fltVal val="0"/>
                                          </p:val>
                                        </p:tav>
                                        <p:tav tm="100000">
                                          <p:val>
                                            <p:strVal val="#ppt_h"/>
                                          </p:val>
                                        </p:tav>
                                      </p:tavLst>
                                    </p:anim>
                                    <p:animEffect transition="in" filter="fade">
                                      <p:cBhvr>
                                        <p:cTn id="107" dur="300"/>
                                        <p:tgtEl>
                                          <p:spTgt spid="50"/>
                                        </p:tgtEl>
                                      </p:cBhvr>
                                    </p:animEffect>
                                  </p:childTnLst>
                                </p:cTn>
                              </p:par>
                            </p:childTnLst>
                          </p:cTn>
                        </p:par>
                        <p:par>
                          <p:cTn id="108" fill="hold">
                            <p:stCondLst>
                              <p:cond delay="4800"/>
                            </p:stCondLst>
                            <p:childTnLst>
                              <p:par>
                                <p:cTn id="109" presetID="2" presetClass="entr" presetSubtype="8" fill="hold" grpId="0" nodeType="afterEffect">
                                  <p:stCondLst>
                                    <p:cond delay="0"/>
                                  </p:stCondLst>
                                  <p:childTnLst>
                                    <p:set>
                                      <p:cBhvr>
                                        <p:cTn id="110" dur="1" fill="hold">
                                          <p:stCondLst>
                                            <p:cond delay="0"/>
                                          </p:stCondLst>
                                        </p:cTn>
                                        <p:tgtEl>
                                          <p:spTgt spid="5"/>
                                        </p:tgtEl>
                                        <p:attrNameLst>
                                          <p:attrName>style.visibility</p:attrName>
                                        </p:attrNameLst>
                                      </p:cBhvr>
                                      <p:to>
                                        <p:strVal val="visible"/>
                                      </p:to>
                                    </p:set>
                                    <p:anim calcmode="lin" valueType="num">
                                      <p:cBhvr additive="base">
                                        <p:cTn id="111" dur="200" fill="hold"/>
                                        <p:tgtEl>
                                          <p:spTgt spid="5"/>
                                        </p:tgtEl>
                                        <p:attrNameLst>
                                          <p:attrName>ppt_x</p:attrName>
                                        </p:attrNameLst>
                                      </p:cBhvr>
                                      <p:tavLst>
                                        <p:tav tm="0">
                                          <p:val>
                                            <p:strVal val="0-#ppt_w/2"/>
                                          </p:val>
                                        </p:tav>
                                        <p:tav tm="100000">
                                          <p:val>
                                            <p:strVal val="#ppt_x"/>
                                          </p:val>
                                        </p:tav>
                                      </p:tavLst>
                                    </p:anim>
                                    <p:anim calcmode="lin" valueType="num">
                                      <p:cBhvr additive="base">
                                        <p:cTn id="112" dur="200" fill="hold"/>
                                        <p:tgtEl>
                                          <p:spTgt spid="5"/>
                                        </p:tgtEl>
                                        <p:attrNameLst>
                                          <p:attrName>ppt_y</p:attrName>
                                        </p:attrNameLst>
                                      </p:cBhvr>
                                      <p:tavLst>
                                        <p:tav tm="0">
                                          <p:val>
                                            <p:strVal val="#ppt_y"/>
                                          </p:val>
                                        </p:tav>
                                        <p:tav tm="100000">
                                          <p:val>
                                            <p:strVal val="#ppt_y"/>
                                          </p:val>
                                        </p:tav>
                                      </p:tavLst>
                                    </p:anim>
                                  </p:childTnLst>
                                </p:cTn>
                              </p:par>
                            </p:childTnLst>
                          </p:cTn>
                        </p:par>
                        <p:par>
                          <p:cTn id="113" fill="hold">
                            <p:stCondLst>
                              <p:cond delay="5000"/>
                            </p:stCondLst>
                            <p:childTnLst>
                              <p:par>
                                <p:cTn id="114" presetID="22" presetClass="entr" presetSubtype="4" fill="hold" grpId="0" nodeType="afterEffect">
                                  <p:stCondLst>
                                    <p:cond delay="0"/>
                                  </p:stCondLst>
                                  <p:childTnLst>
                                    <p:set>
                                      <p:cBhvr>
                                        <p:cTn id="115" dur="1" fill="hold">
                                          <p:stCondLst>
                                            <p:cond delay="0"/>
                                          </p:stCondLst>
                                        </p:cTn>
                                        <p:tgtEl>
                                          <p:spTgt spid="29"/>
                                        </p:tgtEl>
                                        <p:attrNameLst>
                                          <p:attrName>style.visibility</p:attrName>
                                        </p:attrNameLst>
                                      </p:cBhvr>
                                      <p:to>
                                        <p:strVal val="visible"/>
                                      </p:to>
                                    </p:set>
                                    <p:animEffect transition="in" filter="wipe(down)">
                                      <p:cBhvr>
                                        <p:cTn id="116" dur="300"/>
                                        <p:tgtEl>
                                          <p:spTgt spid="29"/>
                                        </p:tgtEl>
                                      </p:cBhvr>
                                    </p:animEffect>
                                  </p:childTnLst>
                                </p:cTn>
                              </p:par>
                            </p:childTnLst>
                          </p:cTn>
                        </p:par>
                        <p:par>
                          <p:cTn id="117" fill="hold">
                            <p:stCondLst>
                              <p:cond delay="5300"/>
                            </p:stCondLst>
                            <p:childTnLst>
                              <p:par>
                                <p:cTn id="118" presetID="53" presetClass="entr" presetSubtype="16" fill="hold" grpId="0" nodeType="afterEffect">
                                  <p:stCondLst>
                                    <p:cond delay="0"/>
                                  </p:stCondLst>
                                  <p:childTnLst>
                                    <p:set>
                                      <p:cBhvr>
                                        <p:cTn id="119" dur="1" fill="hold">
                                          <p:stCondLst>
                                            <p:cond delay="0"/>
                                          </p:stCondLst>
                                        </p:cTn>
                                        <p:tgtEl>
                                          <p:spTgt spid="42"/>
                                        </p:tgtEl>
                                        <p:attrNameLst>
                                          <p:attrName>style.visibility</p:attrName>
                                        </p:attrNameLst>
                                      </p:cBhvr>
                                      <p:to>
                                        <p:strVal val="visible"/>
                                      </p:to>
                                    </p:set>
                                    <p:anim calcmode="lin" valueType="num">
                                      <p:cBhvr>
                                        <p:cTn id="120" dur="300" fill="hold"/>
                                        <p:tgtEl>
                                          <p:spTgt spid="42"/>
                                        </p:tgtEl>
                                        <p:attrNameLst>
                                          <p:attrName>ppt_w</p:attrName>
                                        </p:attrNameLst>
                                      </p:cBhvr>
                                      <p:tavLst>
                                        <p:tav tm="0">
                                          <p:val>
                                            <p:fltVal val="0"/>
                                          </p:val>
                                        </p:tav>
                                        <p:tav tm="100000">
                                          <p:val>
                                            <p:strVal val="#ppt_w"/>
                                          </p:val>
                                        </p:tav>
                                      </p:tavLst>
                                    </p:anim>
                                    <p:anim calcmode="lin" valueType="num">
                                      <p:cBhvr>
                                        <p:cTn id="121" dur="300" fill="hold"/>
                                        <p:tgtEl>
                                          <p:spTgt spid="42"/>
                                        </p:tgtEl>
                                        <p:attrNameLst>
                                          <p:attrName>ppt_h</p:attrName>
                                        </p:attrNameLst>
                                      </p:cBhvr>
                                      <p:tavLst>
                                        <p:tav tm="0">
                                          <p:val>
                                            <p:fltVal val="0"/>
                                          </p:val>
                                        </p:tav>
                                        <p:tav tm="100000">
                                          <p:val>
                                            <p:strVal val="#ppt_h"/>
                                          </p:val>
                                        </p:tav>
                                      </p:tavLst>
                                    </p:anim>
                                    <p:animEffect transition="in" filter="fade">
                                      <p:cBhvr>
                                        <p:cTn id="122" dur="300"/>
                                        <p:tgtEl>
                                          <p:spTgt spid="42"/>
                                        </p:tgtEl>
                                      </p:cBhvr>
                                    </p:animEffect>
                                  </p:childTnLst>
                                </p:cTn>
                              </p:par>
                            </p:childTnLst>
                          </p:cTn>
                        </p:par>
                        <p:par>
                          <p:cTn id="123" fill="hold">
                            <p:stCondLst>
                              <p:cond delay="5600"/>
                            </p:stCondLst>
                            <p:childTnLst>
                              <p:par>
                                <p:cTn id="124" presetID="22" presetClass="entr" presetSubtype="4" fill="hold" grpId="0" nodeType="afterEffect">
                                  <p:stCondLst>
                                    <p:cond delay="0"/>
                                  </p:stCondLst>
                                  <p:childTnLst>
                                    <p:set>
                                      <p:cBhvr>
                                        <p:cTn id="125" dur="1" fill="hold">
                                          <p:stCondLst>
                                            <p:cond delay="0"/>
                                          </p:stCondLst>
                                        </p:cTn>
                                        <p:tgtEl>
                                          <p:spTgt spid="30"/>
                                        </p:tgtEl>
                                        <p:attrNameLst>
                                          <p:attrName>style.visibility</p:attrName>
                                        </p:attrNameLst>
                                      </p:cBhvr>
                                      <p:to>
                                        <p:strVal val="visible"/>
                                      </p:to>
                                    </p:set>
                                    <p:animEffect transition="in" filter="wipe(down)">
                                      <p:cBhvr>
                                        <p:cTn id="126" dur="500"/>
                                        <p:tgtEl>
                                          <p:spTgt spid="30"/>
                                        </p:tgtEl>
                                      </p:cBhvr>
                                    </p:animEffect>
                                  </p:childTnLst>
                                </p:cTn>
                              </p:par>
                            </p:childTnLst>
                          </p:cTn>
                        </p:par>
                        <p:par>
                          <p:cTn id="127" fill="hold">
                            <p:stCondLst>
                              <p:cond delay="6100"/>
                            </p:stCondLst>
                            <p:childTnLst>
                              <p:par>
                                <p:cTn id="128" presetID="53" presetClass="entr" presetSubtype="16" fill="hold" grpId="0" nodeType="afterEffect">
                                  <p:stCondLst>
                                    <p:cond delay="0"/>
                                  </p:stCondLst>
                                  <p:childTnLst>
                                    <p:set>
                                      <p:cBhvr>
                                        <p:cTn id="129" dur="1" fill="hold">
                                          <p:stCondLst>
                                            <p:cond delay="0"/>
                                          </p:stCondLst>
                                        </p:cTn>
                                        <p:tgtEl>
                                          <p:spTgt spid="51"/>
                                        </p:tgtEl>
                                        <p:attrNameLst>
                                          <p:attrName>style.visibility</p:attrName>
                                        </p:attrNameLst>
                                      </p:cBhvr>
                                      <p:to>
                                        <p:strVal val="visible"/>
                                      </p:to>
                                    </p:set>
                                    <p:anim calcmode="lin" valueType="num">
                                      <p:cBhvr>
                                        <p:cTn id="130" dur="300" fill="hold"/>
                                        <p:tgtEl>
                                          <p:spTgt spid="51"/>
                                        </p:tgtEl>
                                        <p:attrNameLst>
                                          <p:attrName>ppt_w</p:attrName>
                                        </p:attrNameLst>
                                      </p:cBhvr>
                                      <p:tavLst>
                                        <p:tav tm="0">
                                          <p:val>
                                            <p:fltVal val="0"/>
                                          </p:val>
                                        </p:tav>
                                        <p:tav tm="100000">
                                          <p:val>
                                            <p:strVal val="#ppt_w"/>
                                          </p:val>
                                        </p:tav>
                                      </p:tavLst>
                                    </p:anim>
                                    <p:anim calcmode="lin" valueType="num">
                                      <p:cBhvr>
                                        <p:cTn id="131" dur="300" fill="hold"/>
                                        <p:tgtEl>
                                          <p:spTgt spid="51"/>
                                        </p:tgtEl>
                                        <p:attrNameLst>
                                          <p:attrName>ppt_h</p:attrName>
                                        </p:attrNameLst>
                                      </p:cBhvr>
                                      <p:tavLst>
                                        <p:tav tm="0">
                                          <p:val>
                                            <p:fltVal val="0"/>
                                          </p:val>
                                        </p:tav>
                                        <p:tav tm="100000">
                                          <p:val>
                                            <p:strVal val="#ppt_h"/>
                                          </p:val>
                                        </p:tav>
                                      </p:tavLst>
                                    </p:anim>
                                    <p:animEffect transition="in" filter="fade">
                                      <p:cBhvr>
                                        <p:cTn id="132" dur="300"/>
                                        <p:tgtEl>
                                          <p:spTgt spid="51"/>
                                        </p:tgtEl>
                                      </p:cBhvr>
                                    </p:animEffect>
                                  </p:childTnLst>
                                </p:cTn>
                              </p:par>
                            </p:childTnLst>
                          </p:cTn>
                        </p:par>
                        <p:par>
                          <p:cTn id="133" fill="hold">
                            <p:stCondLst>
                              <p:cond delay="6400"/>
                            </p:stCondLst>
                            <p:childTnLst>
                              <p:par>
                                <p:cTn id="134" presetID="2" presetClass="entr" presetSubtype="8" fill="hold" grpId="0" nodeType="afterEffect">
                                  <p:stCondLst>
                                    <p:cond delay="0"/>
                                  </p:stCondLst>
                                  <p:childTnLst>
                                    <p:set>
                                      <p:cBhvr>
                                        <p:cTn id="135" dur="1" fill="hold">
                                          <p:stCondLst>
                                            <p:cond delay="0"/>
                                          </p:stCondLst>
                                        </p:cTn>
                                        <p:tgtEl>
                                          <p:spTgt spid="6"/>
                                        </p:tgtEl>
                                        <p:attrNameLst>
                                          <p:attrName>style.visibility</p:attrName>
                                        </p:attrNameLst>
                                      </p:cBhvr>
                                      <p:to>
                                        <p:strVal val="visible"/>
                                      </p:to>
                                    </p:set>
                                    <p:anim calcmode="lin" valueType="num">
                                      <p:cBhvr additive="base">
                                        <p:cTn id="136" dur="200" fill="hold"/>
                                        <p:tgtEl>
                                          <p:spTgt spid="6"/>
                                        </p:tgtEl>
                                        <p:attrNameLst>
                                          <p:attrName>ppt_x</p:attrName>
                                        </p:attrNameLst>
                                      </p:cBhvr>
                                      <p:tavLst>
                                        <p:tav tm="0">
                                          <p:val>
                                            <p:strVal val="0-#ppt_w/2"/>
                                          </p:val>
                                        </p:tav>
                                        <p:tav tm="100000">
                                          <p:val>
                                            <p:strVal val="#ppt_x"/>
                                          </p:val>
                                        </p:tav>
                                      </p:tavLst>
                                    </p:anim>
                                    <p:anim calcmode="lin" valueType="num">
                                      <p:cBhvr additive="base">
                                        <p:cTn id="137" dur="200" fill="hold"/>
                                        <p:tgtEl>
                                          <p:spTgt spid="6"/>
                                        </p:tgtEl>
                                        <p:attrNameLst>
                                          <p:attrName>ppt_y</p:attrName>
                                        </p:attrNameLst>
                                      </p:cBhvr>
                                      <p:tavLst>
                                        <p:tav tm="0">
                                          <p:val>
                                            <p:strVal val="#ppt_y"/>
                                          </p:val>
                                        </p:tav>
                                        <p:tav tm="100000">
                                          <p:val>
                                            <p:strVal val="#ppt_y"/>
                                          </p:val>
                                        </p:tav>
                                      </p:tavLst>
                                    </p:anim>
                                  </p:childTnLst>
                                </p:cTn>
                              </p:par>
                            </p:childTnLst>
                          </p:cTn>
                        </p:par>
                        <p:par>
                          <p:cTn id="138" fill="hold">
                            <p:stCondLst>
                              <p:cond delay="6600"/>
                            </p:stCondLst>
                            <p:childTnLst>
                              <p:par>
                                <p:cTn id="139" presetID="22" presetClass="entr" presetSubtype="4" fill="hold" grpId="0" nodeType="afterEffect">
                                  <p:stCondLst>
                                    <p:cond delay="0"/>
                                  </p:stCondLst>
                                  <p:childTnLst>
                                    <p:set>
                                      <p:cBhvr>
                                        <p:cTn id="140" dur="1" fill="hold">
                                          <p:stCondLst>
                                            <p:cond delay="0"/>
                                          </p:stCondLst>
                                        </p:cTn>
                                        <p:tgtEl>
                                          <p:spTgt spid="31"/>
                                        </p:tgtEl>
                                        <p:attrNameLst>
                                          <p:attrName>style.visibility</p:attrName>
                                        </p:attrNameLst>
                                      </p:cBhvr>
                                      <p:to>
                                        <p:strVal val="visible"/>
                                      </p:to>
                                    </p:set>
                                    <p:animEffect transition="in" filter="wipe(down)">
                                      <p:cBhvr>
                                        <p:cTn id="141" dur="300"/>
                                        <p:tgtEl>
                                          <p:spTgt spid="31"/>
                                        </p:tgtEl>
                                      </p:cBhvr>
                                    </p:animEffect>
                                  </p:childTnLst>
                                </p:cTn>
                              </p:par>
                            </p:childTnLst>
                          </p:cTn>
                        </p:par>
                        <p:par>
                          <p:cTn id="142" fill="hold">
                            <p:stCondLst>
                              <p:cond delay="6900"/>
                            </p:stCondLst>
                            <p:childTnLst>
                              <p:par>
                                <p:cTn id="143" presetID="53" presetClass="entr" presetSubtype="16" fill="hold" grpId="0" nodeType="afterEffect">
                                  <p:stCondLst>
                                    <p:cond delay="0"/>
                                  </p:stCondLst>
                                  <p:childTnLst>
                                    <p:set>
                                      <p:cBhvr>
                                        <p:cTn id="144" dur="1" fill="hold">
                                          <p:stCondLst>
                                            <p:cond delay="0"/>
                                          </p:stCondLst>
                                        </p:cTn>
                                        <p:tgtEl>
                                          <p:spTgt spid="44"/>
                                        </p:tgtEl>
                                        <p:attrNameLst>
                                          <p:attrName>style.visibility</p:attrName>
                                        </p:attrNameLst>
                                      </p:cBhvr>
                                      <p:to>
                                        <p:strVal val="visible"/>
                                      </p:to>
                                    </p:set>
                                    <p:anim calcmode="lin" valueType="num">
                                      <p:cBhvr>
                                        <p:cTn id="145" dur="300" fill="hold"/>
                                        <p:tgtEl>
                                          <p:spTgt spid="44"/>
                                        </p:tgtEl>
                                        <p:attrNameLst>
                                          <p:attrName>ppt_w</p:attrName>
                                        </p:attrNameLst>
                                      </p:cBhvr>
                                      <p:tavLst>
                                        <p:tav tm="0">
                                          <p:val>
                                            <p:fltVal val="0"/>
                                          </p:val>
                                        </p:tav>
                                        <p:tav tm="100000">
                                          <p:val>
                                            <p:strVal val="#ppt_w"/>
                                          </p:val>
                                        </p:tav>
                                      </p:tavLst>
                                    </p:anim>
                                    <p:anim calcmode="lin" valueType="num">
                                      <p:cBhvr>
                                        <p:cTn id="146" dur="300" fill="hold"/>
                                        <p:tgtEl>
                                          <p:spTgt spid="44"/>
                                        </p:tgtEl>
                                        <p:attrNameLst>
                                          <p:attrName>ppt_h</p:attrName>
                                        </p:attrNameLst>
                                      </p:cBhvr>
                                      <p:tavLst>
                                        <p:tav tm="0">
                                          <p:val>
                                            <p:fltVal val="0"/>
                                          </p:val>
                                        </p:tav>
                                        <p:tav tm="100000">
                                          <p:val>
                                            <p:strVal val="#ppt_h"/>
                                          </p:val>
                                        </p:tav>
                                      </p:tavLst>
                                    </p:anim>
                                    <p:animEffect transition="in" filter="fade">
                                      <p:cBhvr>
                                        <p:cTn id="147" dur="300"/>
                                        <p:tgtEl>
                                          <p:spTgt spid="44"/>
                                        </p:tgtEl>
                                      </p:cBhvr>
                                    </p:animEffect>
                                  </p:childTnLst>
                                </p:cTn>
                              </p:par>
                            </p:childTnLst>
                          </p:cTn>
                        </p:par>
                        <p:par>
                          <p:cTn id="148" fill="hold">
                            <p:stCondLst>
                              <p:cond delay="7200"/>
                            </p:stCondLst>
                            <p:childTnLst>
                              <p:par>
                                <p:cTn id="149" presetID="22" presetClass="entr" presetSubtype="4" fill="hold" grpId="0" nodeType="afterEffect">
                                  <p:stCondLst>
                                    <p:cond delay="0"/>
                                  </p:stCondLst>
                                  <p:childTnLst>
                                    <p:set>
                                      <p:cBhvr>
                                        <p:cTn id="150" dur="1" fill="hold">
                                          <p:stCondLst>
                                            <p:cond delay="0"/>
                                          </p:stCondLst>
                                        </p:cTn>
                                        <p:tgtEl>
                                          <p:spTgt spid="32"/>
                                        </p:tgtEl>
                                        <p:attrNameLst>
                                          <p:attrName>style.visibility</p:attrName>
                                        </p:attrNameLst>
                                      </p:cBhvr>
                                      <p:to>
                                        <p:strVal val="visible"/>
                                      </p:to>
                                    </p:set>
                                    <p:animEffect transition="in" filter="wipe(down)">
                                      <p:cBhvr>
                                        <p:cTn id="151" dur="500"/>
                                        <p:tgtEl>
                                          <p:spTgt spid="32"/>
                                        </p:tgtEl>
                                      </p:cBhvr>
                                    </p:animEffect>
                                  </p:childTnLst>
                                </p:cTn>
                              </p:par>
                            </p:childTnLst>
                          </p:cTn>
                        </p:par>
                        <p:par>
                          <p:cTn id="152" fill="hold">
                            <p:stCondLst>
                              <p:cond delay="7700"/>
                            </p:stCondLst>
                            <p:childTnLst>
                              <p:par>
                                <p:cTn id="153" presetID="53" presetClass="entr" presetSubtype="16" fill="hold" grpId="0" nodeType="afterEffect">
                                  <p:stCondLst>
                                    <p:cond delay="0"/>
                                  </p:stCondLst>
                                  <p:childTnLst>
                                    <p:set>
                                      <p:cBhvr>
                                        <p:cTn id="154" dur="1" fill="hold">
                                          <p:stCondLst>
                                            <p:cond delay="0"/>
                                          </p:stCondLst>
                                        </p:cTn>
                                        <p:tgtEl>
                                          <p:spTgt spid="52"/>
                                        </p:tgtEl>
                                        <p:attrNameLst>
                                          <p:attrName>style.visibility</p:attrName>
                                        </p:attrNameLst>
                                      </p:cBhvr>
                                      <p:to>
                                        <p:strVal val="visible"/>
                                      </p:to>
                                    </p:set>
                                    <p:anim calcmode="lin" valueType="num">
                                      <p:cBhvr>
                                        <p:cTn id="155" dur="300" fill="hold"/>
                                        <p:tgtEl>
                                          <p:spTgt spid="52"/>
                                        </p:tgtEl>
                                        <p:attrNameLst>
                                          <p:attrName>ppt_w</p:attrName>
                                        </p:attrNameLst>
                                      </p:cBhvr>
                                      <p:tavLst>
                                        <p:tav tm="0">
                                          <p:val>
                                            <p:fltVal val="0"/>
                                          </p:val>
                                        </p:tav>
                                        <p:tav tm="100000">
                                          <p:val>
                                            <p:strVal val="#ppt_w"/>
                                          </p:val>
                                        </p:tav>
                                      </p:tavLst>
                                    </p:anim>
                                    <p:anim calcmode="lin" valueType="num">
                                      <p:cBhvr>
                                        <p:cTn id="156" dur="300" fill="hold"/>
                                        <p:tgtEl>
                                          <p:spTgt spid="52"/>
                                        </p:tgtEl>
                                        <p:attrNameLst>
                                          <p:attrName>ppt_h</p:attrName>
                                        </p:attrNameLst>
                                      </p:cBhvr>
                                      <p:tavLst>
                                        <p:tav tm="0">
                                          <p:val>
                                            <p:fltVal val="0"/>
                                          </p:val>
                                        </p:tav>
                                        <p:tav tm="100000">
                                          <p:val>
                                            <p:strVal val="#ppt_h"/>
                                          </p:val>
                                        </p:tav>
                                      </p:tavLst>
                                    </p:anim>
                                    <p:animEffect transition="in" filter="fade">
                                      <p:cBhvr>
                                        <p:cTn id="157" dur="300"/>
                                        <p:tgtEl>
                                          <p:spTgt spid="52"/>
                                        </p:tgtEl>
                                      </p:cBhvr>
                                    </p:animEffect>
                                  </p:childTnLst>
                                </p:cTn>
                              </p:par>
                            </p:childTnLst>
                          </p:cTn>
                        </p:par>
                        <p:par>
                          <p:cTn id="158" fill="hold">
                            <p:stCondLst>
                              <p:cond delay="8000"/>
                            </p:stCondLst>
                            <p:childTnLst>
                              <p:par>
                                <p:cTn id="159" presetID="2" presetClass="entr" presetSubtype="2" fill="hold" grpId="0" nodeType="afterEffect">
                                  <p:stCondLst>
                                    <p:cond delay="0"/>
                                  </p:stCondLst>
                                  <p:childTnLst>
                                    <p:set>
                                      <p:cBhvr>
                                        <p:cTn id="160" dur="1" fill="hold">
                                          <p:stCondLst>
                                            <p:cond delay="0"/>
                                          </p:stCondLst>
                                        </p:cTn>
                                        <p:tgtEl>
                                          <p:spTgt spid="34"/>
                                        </p:tgtEl>
                                        <p:attrNameLst>
                                          <p:attrName>style.visibility</p:attrName>
                                        </p:attrNameLst>
                                      </p:cBhvr>
                                      <p:to>
                                        <p:strVal val="visible"/>
                                      </p:to>
                                    </p:set>
                                    <p:anim calcmode="lin" valueType="num">
                                      <p:cBhvr additive="base">
                                        <p:cTn id="161" dur="300" fill="hold"/>
                                        <p:tgtEl>
                                          <p:spTgt spid="34"/>
                                        </p:tgtEl>
                                        <p:attrNameLst>
                                          <p:attrName>ppt_x</p:attrName>
                                        </p:attrNameLst>
                                      </p:cBhvr>
                                      <p:tavLst>
                                        <p:tav tm="0">
                                          <p:val>
                                            <p:strVal val="1+#ppt_w/2"/>
                                          </p:val>
                                        </p:tav>
                                        <p:tav tm="100000">
                                          <p:val>
                                            <p:strVal val="#ppt_x"/>
                                          </p:val>
                                        </p:tav>
                                      </p:tavLst>
                                    </p:anim>
                                    <p:anim calcmode="lin" valueType="num">
                                      <p:cBhvr additive="base">
                                        <p:cTn id="162" dur="300" fill="hold"/>
                                        <p:tgtEl>
                                          <p:spTgt spid="34"/>
                                        </p:tgtEl>
                                        <p:attrNameLst>
                                          <p:attrName>ppt_y</p:attrName>
                                        </p:attrNameLst>
                                      </p:cBhvr>
                                      <p:tavLst>
                                        <p:tav tm="0">
                                          <p:val>
                                            <p:strVal val="#ppt_y"/>
                                          </p:val>
                                        </p:tav>
                                        <p:tav tm="100000">
                                          <p:val>
                                            <p:strVal val="#ppt_y"/>
                                          </p:val>
                                        </p:tav>
                                      </p:tavLst>
                                    </p:anim>
                                  </p:childTnLst>
                                </p:cTn>
                              </p:par>
                            </p:childTnLst>
                          </p:cTn>
                        </p:par>
                        <p:par>
                          <p:cTn id="163" fill="hold">
                            <p:stCondLst>
                              <p:cond delay="8300"/>
                            </p:stCondLst>
                            <p:childTnLst>
                              <p:par>
                                <p:cTn id="164" presetID="2" presetClass="entr" presetSubtype="2" fill="hold" grpId="0" nodeType="afterEffect">
                                  <p:stCondLst>
                                    <p:cond delay="0"/>
                                  </p:stCondLst>
                                  <p:childTnLst>
                                    <p:set>
                                      <p:cBhvr>
                                        <p:cTn id="165" dur="1" fill="hold">
                                          <p:stCondLst>
                                            <p:cond delay="0"/>
                                          </p:stCondLst>
                                        </p:cTn>
                                        <p:tgtEl>
                                          <p:spTgt spid="33"/>
                                        </p:tgtEl>
                                        <p:attrNameLst>
                                          <p:attrName>style.visibility</p:attrName>
                                        </p:attrNameLst>
                                      </p:cBhvr>
                                      <p:to>
                                        <p:strVal val="visible"/>
                                      </p:to>
                                    </p:set>
                                    <p:anim calcmode="lin" valueType="num">
                                      <p:cBhvr additive="base">
                                        <p:cTn id="166" dur="300" fill="hold"/>
                                        <p:tgtEl>
                                          <p:spTgt spid="33"/>
                                        </p:tgtEl>
                                        <p:attrNameLst>
                                          <p:attrName>ppt_x</p:attrName>
                                        </p:attrNameLst>
                                      </p:cBhvr>
                                      <p:tavLst>
                                        <p:tav tm="0">
                                          <p:val>
                                            <p:strVal val="1+#ppt_w/2"/>
                                          </p:val>
                                        </p:tav>
                                        <p:tav tm="100000">
                                          <p:val>
                                            <p:strVal val="#ppt_x"/>
                                          </p:val>
                                        </p:tav>
                                      </p:tavLst>
                                    </p:anim>
                                    <p:anim calcmode="lin" valueType="num">
                                      <p:cBhvr additive="base">
                                        <p:cTn id="167" dur="300" fill="hold"/>
                                        <p:tgtEl>
                                          <p:spTgt spid="33"/>
                                        </p:tgtEl>
                                        <p:attrNameLst>
                                          <p:attrName>ppt_y</p:attrName>
                                        </p:attrNameLst>
                                      </p:cBhvr>
                                      <p:tavLst>
                                        <p:tav tm="0">
                                          <p:val>
                                            <p:strVal val="#ppt_y"/>
                                          </p:val>
                                        </p:tav>
                                        <p:tav tm="100000">
                                          <p:val>
                                            <p:strVal val="#ppt_y"/>
                                          </p:val>
                                        </p:tav>
                                      </p:tavLst>
                                    </p:anim>
                                  </p:childTnLst>
                                </p:cTn>
                              </p:par>
                            </p:childTnLst>
                          </p:cTn>
                        </p:par>
                        <p:par>
                          <p:cTn id="168" fill="hold">
                            <p:stCondLst>
                              <p:cond delay="8600"/>
                            </p:stCondLst>
                            <p:childTnLst>
                              <p:par>
                                <p:cTn id="169" presetID="22" presetClass="entr" presetSubtype="8" fill="hold" grpId="0" nodeType="afterEffect">
                                  <p:stCondLst>
                                    <p:cond delay="0"/>
                                  </p:stCondLst>
                                  <p:childTnLst>
                                    <p:set>
                                      <p:cBhvr>
                                        <p:cTn id="170" dur="1" fill="hold">
                                          <p:stCondLst>
                                            <p:cond delay="0"/>
                                          </p:stCondLst>
                                        </p:cTn>
                                        <p:tgtEl>
                                          <p:spTgt spid="36"/>
                                        </p:tgtEl>
                                        <p:attrNameLst>
                                          <p:attrName>style.visibility</p:attrName>
                                        </p:attrNameLst>
                                      </p:cBhvr>
                                      <p:to>
                                        <p:strVal val="visible"/>
                                      </p:to>
                                    </p:set>
                                    <p:animEffect transition="in" filter="wipe(left)">
                                      <p:cBhvr>
                                        <p:cTn id="171" dur="500"/>
                                        <p:tgtEl>
                                          <p:spTgt spid="36"/>
                                        </p:tgtEl>
                                      </p:cBhvr>
                                    </p:animEffect>
                                  </p:childTnLst>
                                </p:cTn>
                              </p:par>
                            </p:childTnLst>
                          </p:cTn>
                        </p:par>
                        <p:par>
                          <p:cTn id="172" fill="hold">
                            <p:stCondLst>
                              <p:cond delay="9100"/>
                            </p:stCondLst>
                            <p:childTnLst>
                              <p:par>
                                <p:cTn id="173" presetID="22" presetClass="entr" presetSubtype="8" fill="hold" grpId="0" nodeType="afterEffect">
                                  <p:stCondLst>
                                    <p:cond delay="0"/>
                                  </p:stCondLst>
                                  <p:childTnLst>
                                    <p:set>
                                      <p:cBhvr>
                                        <p:cTn id="174" dur="1" fill="hold">
                                          <p:stCondLst>
                                            <p:cond delay="0"/>
                                          </p:stCondLst>
                                        </p:cTn>
                                        <p:tgtEl>
                                          <p:spTgt spid="35"/>
                                        </p:tgtEl>
                                        <p:attrNameLst>
                                          <p:attrName>style.visibility</p:attrName>
                                        </p:attrNameLst>
                                      </p:cBhvr>
                                      <p:to>
                                        <p:strVal val="visible"/>
                                      </p:to>
                                    </p:set>
                                    <p:animEffect transition="in" filter="wipe(left)">
                                      <p:cBhvr>
                                        <p:cTn id="175" dur="500"/>
                                        <p:tgtEl>
                                          <p:spTgt spid="35"/>
                                        </p:tgtEl>
                                      </p:cBhvr>
                                    </p:animEffect>
                                  </p:childTnLst>
                                </p:cTn>
                              </p:par>
                            </p:childTnLst>
                          </p:cTn>
                        </p:par>
                        <p:par>
                          <p:cTn id="176" fill="hold">
                            <p:stCondLst>
                              <p:cond delay="9600"/>
                            </p:stCondLst>
                            <p:childTnLst>
                              <p:par>
                                <p:cTn id="177" presetID="22" presetClass="entr" presetSubtype="8" fill="hold" grpId="0" nodeType="afterEffect">
                                  <p:stCondLst>
                                    <p:cond delay="0"/>
                                  </p:stCondLst>
                                  <p:childTnLst>
                                    <p:set>
                                      <p:cBhvr>
                                        <p:cTn id="178" dur="1" fill="hold">
                                          <p:stCondLst>
                                            <p:cond delay="0"/>
                                          </p:stCondLst>
                                        </p:cTn>
                                        <p:tgtEl>
                                          <p:spTgt spid="39"/>
                                        </p:tgtEl>
                                        <p:attrNameLst>
                                          <p:attrName>style.visibility</p:attrName>
                                        </p:attrNameLst>
                                      </p:cBhvr>
                                      <p:to>
                                        <p:strVal val="visible"/>
                                      </p:to>
                                    </p:set>
                                    <p:animEffect transition="in" filter="wipe(left)">
                                      <p:cBhvr>
                                        <p:cTn id="179" dur="500"/>
                                        <p:tgtEl>
                                          <p:spTgt spid="39"/>
                                        </p:tgtEl>
                                      </p:cBhvr>
                                    </p:animEffect>
                                  </p:childTnLst>
                                </p:cTn>
                              </p:par>
                            </p:childTnLst>
                          </p:cTn>
                        </p:par>
                        <p:par>
                          <p:cTn id="180" fill="hold">
                            <p:stCondLst>
                              <p:cond delay="10100"/>
                            </p:stCondLst>
                            <p:childTnLst>
                              <p:par>
                                <p:cTn id="181" presetID="22" presetClass="entr" presetSubtype="4" fill="hold" grpId="0" nodeType="afterEffect">
                                  <p:stCondLst>
                                    <p:cond delay="0"/>
                                  </p:stCondLst>
                                  <p:childTnLst>
                                    <p:set>
                                      <p:cBhvr>
                                        <p:cTn id="182" dur="1" fill="hold">
                                          <p:stCondLst>
                                            <p:cond delay="0"/>
                                          </p:stCondLst>
                                        </p:cTn>
                                        <p:tgtEl>
                                          <p:spTgt spid="53"/>
                                        </p:tgtEl>
                                        <p:attrNameLst>
                                          <p:attrName>style.visibility</p:attrName>
                                        </p:attrNameLst>
                                      </p:cBhvr>
                                      <p:to>
                                        <p:strVal val="visible"/>
                                      </p:to>
                                    </p:set>
                                    <p:animEffect transition="in" filter="wipe(down)">
                                      <p:cBhvr>
                                        <p:cTn id="183" dur="500"/>
                                        <p:tgtEl>
                                          <p:spTgt spid="53"/>
                                        </p:tgtEl>
                                      </p:cBhvr>
                                    </p:animEffect>
                                  </p:childTnLst>
                                </p:cTn>
                              </p:par>
                            </p:childTnLst>
                          </p:cTn>
                        </p:par>
                        <p:par>
                          <p:cTn id="184" fill="hold">
                            <p:stCondLst>
                              <p:cond delay="10600"/>
                            </p:stCondLst>
                            <p:childTnLst>
                              <p:par>
                                <p:cTn id="185" presetID="22" presetClass="entr" presetSubtype="8" fill="hold" grpId="0" nodeType="afterEffect">
                                  <p:stCondLst>
                                    <p:cond delay="0"/>
                                  </p:stCondLst>
                                  <p:childTnLst>
                                    <p:set>
                                      <p:cBhvr>
                                        <p:cTn id="186" dur="1" fill="hold">
                                          <p:stCondLst>
                                            <p:cond delay="0"/>
                                          </p:stCondLst>
                                        </p:cTn>
                                        <p:tgtEl>
                                          <p:spTgt spid="40"/>
                                        </p:tgtEl>
                                        <p:attrNameLst>
                                          <p:attrName>style.visibility</p:attrName>
                                        </p:attrNameLst>
                                      </p:cBhvr>
                                      <p:to>
                                        <p:strVal val="visible"/>
                                      </p:to>
                                    </p:set>
                                    <p:animEffect transition="in" filter="wipe(left)">
                                      <p:cBhvr>
                                        <p:cTn id="187" dur="500"/>
                                        <p:tgtEl>
                                          <p:spTgt spid="40"/>
                                        </p:tgtEl>
                                      </p:cBhvr>
                                    </p:animEffect>
                                  </p:childTnLst>
                                </p:cTn>
                              </p:par>
                            </p:childTnLst>
                          </p:cTn>
                        </p:par>
                        <p:par>
                          <p:cTn id="188" fill="hold">
                            <p:stCondLst>
                              <p:cond delay="11100"/>
                            </p:stCondLst>
                            <p:childTnLst>
                              <p:par>
                                <p:cTn id="189" presetID="22" presetClass="entr" presetSubtype="4" fill="hold" grpId="0" nodeType="afterEffect">
                                  <p:stCondLst>
                                    <p:cond delay="0"/>
                                  </p:stCondLst>
                                  <p:childTnLst>
                                    <p:set>
                                      <p:cBhvr>
                                        <p:cTn id="190" dur="1" fill="hold">
                                          <p:stCondLst>
                                            <p:cond delay="0"/>
                                          </p:stCondLst>
                                        </p:cTn>
                                        <p:tgtEl>
                                          <p:spTgt spid="54"/>
                                        </p:tgtEl>
                                        <p:attrNameLst>
                                          <p:attrName>style.visibility</p:attrName>
                                        </p:attrNameLst>
                                      </p:cBhvr>
                                      <p:to>
                                        <p:strVal val="visible"/>
                                      </p:to>
                                    </p:set>
                                    <p:animEffect transition="in" filter="wipe(down)">
                                      <p:cBhvr>
                                        <p:cTn id="191"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P spid="10" grpId="0"/>
      <p:bldP spid="11" grpId="0"/>
      <p:bldP spid="12" grpId="0"/>
      <p:bldP spid="23" grpId="0"/>
      <p:bldP spid="24" grpId="0"/>
      <p:bldP spid="25" grpId="0" animBg="1"/>
      <p:bldP spid="26" grpId="0" animBg="1"/>
      <p:bldP spid="27" grpId="0" animBg="1"/>
      <p:bldP spid="28" grpId="0" animBg="1"/>
      <p:bldP spid="29" grpId="0" animBg="1"/>
      <p:bldP spid="30" grpId="0" animBg="1"/>
      <p:bldP spid="31" grpId="0" animBg="1"/>
      <p:bldP spid="32" grpId="0" animBg="1"/>
      <p:bldP spid="33" grpId="0"/>
      <p:bldP spid="34" grpId="0"/>
      <p:bldP spid="35" grpId="0"/>
      <p:bldP spid="36" grpId="0"/>
      <p:bldP spid="39" grpId="0"/>
      <p:bldP spid="40" grpId="0"/>
      <p:bldP spid="42" grpId="0"/>
      <p:bldP spid="43" grpId="0"/>
      <p:bldP spid="44" grpId="0"/>
      <p:bldP spid="48" grpId="0"/>
      <p:bldP spid="49" grpId="0"/>
      <p:bldP spid="50" grpId="0"/>
      <p:bldP spid="51" grpId="0"/>
      <p:bldP spid="52" grpId="0"/>
      <p:bldP spid="53" grpId="0" animBg="1"/>
      <p:bldP spid="54" grpId="0" animBg="1"/>
      <p:bldP spid="6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V="1">
            <a:off x="3026964" y="3209594"/>
            <a:ext cx="1348932" cy="939553"/>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V="1">
            <a:off x="1212281" y="4189619"/>
            <a:ext cx="1847551" cy="1297901"/>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4375896" y="3209595"/>
            <a:ext cx="1816070" cy="638773"/>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6191966" y="2423427"/>
            <a:ext cx="1816825" cy="1424941"/>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2799358" y="3651870"/>
            <a:ext cx="836538" cy="836538"/>
            <a:chOff x="1566862" y="4055810"/>
            <a:chExt cx="827056" cy="827056"/>
          </a:xfrm>
        </p:grpSpPr>
        <p:grpSp>
          <p:nvGrpSpPr>
            <p:cNvPr id="7" name="组合 6"/>
            <p:cNvGrpSpPr/>
            <p:nvPr/>
          </p:nvGrpSpPr>
          <p:grpSpPr>
            <a:xfrm>
              <a:off x="1566862" y="4055810"/>
              <a:ext cx="827056" cy="827056"/>
              <a:chOff x="304800" y="673100"/>
              <a:chExt cx="4000500" cy="4000500"/>
            </a:xfrm>
            <a:effectLst>
              <a:outerShdw blurRad="584200" dist="520700" dir="8100000" algn="tr" rotWithShape="0">
                <a:prstClr val="black">
                  <a:alpha val="35000"/>
                </a:prstClr>
              </a:outerShdw>
            </a:effectLst>
          </p:grpSpPr>
          <p:sp>
            <p:nvSpPr>
              <p:cNvPr id="9" name="同心圆 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椭圆 9"/>
              <p:cNvSpPr/>
              <p:nvPr/>
            </p:nvSpPr>
            <p:spPr>
              <a:xfrm>
                <a:off x="431574" y="799874"/>
                <a:ext cx="3746952" cy="3746952"/>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7"/>
            <p:cNvSpPr txBox="1"/>
            <p:nvPr/>
          </p:nvSpPr>
          <p:spPr>
            <a:xfrm>
              <a:off x="1617926" y="4218412"/>
              <a:ext cx="730851" cy="304288"/>
            </a:xfrm>
            <a:prstGeom prst="rect">
              <a:avLst/>
            </a:prstGeom>
            <a:noFill/>
            <a:ln>
              <a:noFill/>
            </a:ln>
          </p:spPr>
          <p:txBody>
            <a:bodyPr wrap="square" rtlCol="0">
              <a:spAutoFit/>
            </a:bodyPr>
            <a:lstStyle/>
            <a:p>
              <a:pPr algn="ctr"/>
              <a:r>
                <a:rPr lang="zh-CN" altLang="en-US" sz="1400" dirty="0">
                  <a:latin typeface="微软雅黑" pitchFamily="34" charset="-122"/>
                  <a:ea typeface="微软雅黑" pitchFamily="34" charset="-122"/>
                </a:rPr>
                <a:t>任务一</a:t>
              </a:r>
            </a:p>
          </p:txBody>
        </p:sp>
      </p:grpSp>
      <p:grpSp>
        <p:nvGrpSpPr>
          <p:cNvPr id="11" name="组合 10"/>
          <p:cNvGrpSpPr/>
          <p:nvPr/>
        </p:nvGrpSpPr>
        <p:grpSpPr>
          <a:xfrm>
            <a:off x="3960233" y="2799101"/>
            <a:ext cx="971807" cy="971807"/>
            <a:chOff x="2781516" y="3097105"/>
            <a:chExt cx="1016704" cy="1016704"/>
          </a:xfrm>
          <a:effectLst/>
        </p:grpSpPr>
        <p:grpSp>
          <p:nvGrpSpPr>
            <p:cNvPr id="12" name="组合 11"/>
            <p:cNvGrpSpPr/>
            <p:nvPr/>
          </p:nvGrpSpPr>
          <p:grpSpPr>
            <a:xfrm>
              <a:off x="2781516" y="3097105"/>
              <a:ext cx="1016704" cy="1016704"/>
              <a:chOff x="304800" y="673100"/>
              <a:chExt cx="4000500" cy="4000500"/>
            </a:xfrm>
            <a:effectLst>
              <a:outerShdw blurRad="584200" dist="520700" dir="8100000" algn="tr" rotWithShape="0">
                <a:prstClr val="black">
                  <a:alpha val="35000"/>
                </a:prstClr>
              </a:outerShdw>
            </a:effectLst>
          </p:grpSpPr>
          <p:sp>
            <p:nvSpPr>
              <p:cNvPr id="14" name="同心圆 1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椭圆 14"/>
              <p:cNvSpPr/>
              <p:nvPr/>
            </p:nvSpPr>
            <p:spPr>
              <a:xfrm>
                <a:off x="392113" y="760413"/>
                <a:ext cx="3825875"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TextBox 12"/>
            <p:cNvSpPr txBox="1"/>
            <p:nvPr/>
          </p:nvSpPr>
          <p:spPr>
            <a:xfrm>
              <a:off x="2859332" y="3315940"/>
              <a:ext cx="837189" cy="354195"/>
            </a:xfrm>
            <a:prstGeom prst="rect">
              <a:avLst/>
            </a:prstGeom>
            <a:noFill/>
            <a:ln>
              <a:noFill/>
            </a:ln>
          </p:spPr>
          <p:txBody>
            <a:bodyPr wrap="none" rtlCol="0">
              <a:spAutoFit/>
            </a:bodyPr>
            <a:lstStyle/>
            <a:p>
              <a:pPr algn="ctr"/>
              <a:r>
                <a:rPr lang="zh-CN" altLang="en-US" sz="1600" dirty="0">
                  <a:latin typeface="微软雅黑" pitchFamily="34" charset="-122"/>
                  <a:ea typeface="微软雅黑" pitchFamily="34" charset="-122"/>
                </a:rPr>
                <a:t>任务二</a:t>
              </a:r>
            </a:p>
          </p:txBody>
        </p:sp>
      </p:grpSp>
      <p:grpSp>
        <p:nvGrpSpPr>
          <p:cNvPr id="16" name="组合 15"/>
          <p:cNvGrpSpPr/>
          <p:nvPr/>
        </p:nvGrpSpPr>
        <p:grpSpPr>
          <a:xfrm>
            <a:off x="5600389" y="3075806"/>
            <a:ext cx="1105509" cy="1105509"/>
            <a:chOff x="4464548" y="3511181"/>
            <a:chExt cx="1303621" cy="1303621"/>
          </a:xfrm>
        </p:grpSpPr>
        <p:grpSp>
          <p:nvGrpSpPr>
            <p:cNvPr id="17" name="组合 16"/>
            <p:cNvGrpSpPr/>
            <p:nvPr/>
          </p:nvGrpSpPr>
          <p:grpSpPr>
            <a:xfrm>
              <a:off x="4464548" y="3511181"/>
              <a:ext cx="1303621" cy="1303621"/>
              <a:chOff x="304800" y="673100"/>
              <a:chExt cx="4000500" cy="4000500"/>
            </a:xfrm>
            <a:effectLst>
              <a:outerShdw blurRad="584200" dist="520700" dir="8100000" algn="tr" rotWithShape="0">
                <a:prstClr val="black">
                  <a:alpha val="35000"/>
                </a:prstClr>
              </a:outerShdw>
            </a:effectLst>
          </p:grpSpPr>
          <p:sp>
            <p:nvSpPr>
              <p:cNvPr id="19" name="同心圆 1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椭圆 19"/>
              <p:cNvSpPr/>
              <p:nvPr/>
            </p:nvSpPr>
            <p:spPr>
              <a:xfrm>
                <a:off x="404596" y="772896"/>
                <a:ext cx="3800908" cy="3800908"/>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17"/>
            <p:cNvSpPr txBox="1"/>
            <p:nvPr/>
          </p:nvSpPr>
          <p:spPr>
            <a:xfrm>
              <a:off x="4556784" y="3825704"/>
              <a:ext cx="1125087" cy="471811"/>
            </a:xfrm>
            <a:prstGeom prst="rect">
              <a:avLst/>
            </a:prstGeom>
            <a:noFill/>
            <a:ln>
              <a:noFill/>
            </a:ln>
          </p:spPr>
          <p:txBody>
            <a:bodyPr wrap="none" rtlCol="0">
              <a:spAutoFit/>
            </a:bodyPr>
            <a:lstStyle/>
            <a:p>
              <a:pPr algn="ctr"/>
              <a:r>
                <a:rPr lang="zh-CN" altLang="en-US" sz="2000" dirty="0">
                  <a:latin typeface="微软雅黑" pitchFamily="34" charset="-122"/>
                  <a:ea typeface="微软雅黑" pitchFamily="34" charset="-122"/>
                </a:rPr>
                <a:t>任务三</a:t>
              </a:r>
            </a:p>
          </p:txBody>
        </p:sp>
      </p:grpSp>
      <p:grpSp>
        <p:nvGrpSpPr>
          <p:cNvPr id="21" name="组合 20"/>
          <p:cNvGrpSpPr/>
          <p:nvPr/>
        </p:nvGrpSpPr>
        <p:grpSpPr>
          <a:xfrm>
            <a:off x="7164288" y="1851670"/>
            <a:ext cx="1238924" cy="1238924"/>
            <a:chOff x="6075122" y="1932896"/>
            <a:chExt cx="1688526" cy="1688526"/>
          </a:xfrm>
        </p:grpSpPr>
        <p:grpSp>
          <p:nvGrpSpPr>
            <p:cNvPr id="22" name="组合 21"/>
            <p:cNvGrpSpPr/>
            <p:nvPr/>
          </p:nvGrpSpPr>
          <p:grpSpPr>
            <a:xfrm>
              <a:off x="6075122" y="1932896"/>
              <a:ext cx="1688526" cy="1688526"/>
              <a:chOff x="304800" y="673100"/>
              <a:chExt cx="4000500" cy="4000500"/>
            </a:xfrm>
            <a:effectLst>
              <a:outerShdw blurRad="584200" dist="520700" dir="8100000" algn="tr" rotWithShape="0">
                <a:prstClr val="black">
                  <a:alpha val="35000"/>
                </a:prstClr>
              </a:outerShdw>
            </a:effectLst>
          </p:grpSpPr>
          <p:sp>
            <p:nvSpPr>
              <p:cNvPr id="24" name="同心圆 2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椭圆 24"/>
              <p:cNvSpPr/>
              <p:nvPr/>
            </p:nvSpPr>
            <p:spPr>
              <a:xfrm>
                <a:off x="411027" y="779327"/>
                <a:ext cx="3788049" cy="3788049"/>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22"/>
            <p:cNvSpPr txBox="1"/>
            <p:nvPr/>
          </p:nvSpPr>
          <p:spPr>
            <a:xfrm>
              <a:off x="6166180" y="2299776"/>
              <a:ext cx="1510085" cy="629202"/>
            </a:xfrm>
            <a:prstGeom prst="rect">
              <a:avLst/>
            </a:prstGeom>
            <a:noFill/>
            <a:ln>
              <a:noFill/>
            </a:ln>
          </p:spPr>
          <p:txBody>
            <a:bodyPr wrap="none" rtlCol="0">
              <a:spAutoFit/>
            </a:bodyPr>
            <a:lstStyle/>
            <a:p>
              <a:pPr algn="ctr"/>
              <a:r>
                <a:rPr lang="zh-CN" altLang="en-US" sz="2400" dirty="0">
                  <a:latin typeface="微软雅黑" pitchFamily="34" charset="-122"/>
                  <a:ea typeface="微软雅黑" pitchFamily="34" charset="-122"/>
                </a:rPr>
                <a:t>任务四</a:t>
              </a:r>
            </a:p>
          </p:txBody>
        </p:sp>
      </p:grpSp>
      <p:sp>
        <p:nvSpPr>
          <p:cNvPr id="30" name="TextBox 29"/>
          <p:cNvSpPr txBox="1"/>
          <p:nvPr/>
        </p:nvSpPr>
        <p:spPr>
          <a:xfrm>
            <a:off x="3554582" y="1563638"/>
            <a:ext cx="1940123" cy="972574"/>
          </a:xfrm>
          <a:prstGeom prst="rect">
            <a:avLst/>
          </a:prstGeom>
          <a:noFill/>
        </p:spPr>
        <p:txBody>
          <a:bodyPr wrap="square" rtlCol="0">
            <a:spAutoFit/>
          </a:bodyPr>
          <a:lstStyle/>
          <a:p>
            <a:pPr>
              <a:lnSpc>
                <a:spcPct val="130000"/>
              </a:lnSpc>
            </a:pPr>
            <a:r>
              <a:rPr lang="zh-CN" altLang="en-US" sz="1100" dirty="0">
                <a:latin typeface="微软雅黑" pitchFamily="34" charset="-122"/>
                <a:ea typeface="微软雅黑" pitchFamily="34" charset="-122"/>
              </a:rPr>
              <a:t>点击输入本栏的具体文字，简明扼要的说明分项内容，此为概念图解，请根据您的具体内容酌情修改。</a:t>
            </a:r>
            <a:endParaRPr lang="en-US" altLang="zh-CN" sz="1100" dirty="0">
              <a:latin typeface="微软雅黑" pitchFamily="34" charset="-122"/>
              <a:ea typeface="微软雅黑" pitchFamily="34" charset="-122"/>
            </a:endParaRPr>
          </a:p>
        </p:txBody>
      </p:sp>
      <p:sp>
        <p:nvSpPr>
          <p:cNvPr id="31" name="TextBox 30"/>
          <p:cNvSpPr txBox="1"/>
          <p:nvPr/>
        </p:nvSpPr>
        <p:spPr>
          <a:xfrm>
            <a:off x="1691680" y="2859782"/>
            <a:ext cx="2088232" cy="972574"/>
          </a:xfrm>
          <a:prstGeom prst="rect">
            <a:avLst/>
          </a:prstGeom>
          <a:noFill/>
        </p:spPr>
        <p:txBody>
          <a:bodyPr wrap="square" rtlCol="0">
            <a:spAutoFit/>
          </a:bodyPr>
          <a:lstStyle/>
          <a:p>
            <a:pPr>
              <a:lnSpc>
                <a:spcPct val="130000"/>
              </a:lnSpc>
            </a:pPr>
            <a:r>
              <a:rPr lang="zh-CN" altLang="en-US" sz="1100" dirty="0">
                <a:latin typeface="微软雅黑" pitchFamily="34" charset="-122"/>
                <a:ea typeface="微软雅黑" pitchFamily="34" charset="-122"/>
              </a:rPr>
              <a:t>点击输入本栏的具体文字，简明扼要的说明分项内容，此为概念图解，请根据您的具体内容酌情修改。</a:t>
            </a:r>
            <a:endParaRPr lang="en-US" altLang="zh-CN" sz="1100" dirty="0">
              <a:latin typeface="微软雅黑" pitchFamily="34" charset="-122"/>
              <a:ea typeface="微软雅黑" pitchFamily="34" charset="-122"/>
            </a:endParaRPr>
          </a:p>
        </p:txBody>
      </p:sp>
      <p:sp>
        <p:nvSpPr>
          <p:cNvPr id="32" name="TextBox 31"/>
          <p:cNvSpPr txBox="1"/>
          <p:nvPr/>
        </p:nvSpPr>
        <p:spPr>
          <a:xfrm>
            <a:off x="7020272" y="3975440"/>
            <a:ext cx="1800200" cy="972574"/>
          </a:xfrm>
          <a:prstGeom prst="rect">
            <a:avLst/>
          </a:prstGeom>
          <a:noFill/>
        </p:spPr>
        <p:txBody>
          <a:bodyPr wrap="square" rtlCol="0">
            <a:spAutoFit/>
          </a:bodyPr>
          <a:lstStyle/>
          <a:p>
            <a:pPr>
              <a:lnSpc>
                <a:spcPct val="130000"/>
              </a:lnSpc>
            </a:pPr>
            <a:r>
              <a:rPr lang="zh-CN" altLang="en-US" sz="1100" dirty="0">
                <a:latin typeface="微软雅黑" pitchFamily="34" charset="-122"/>
                <a:ea typeface="微软雅黑" pitchFamily="34" charset="-122"/>
              </a:rPr>
              <a:t>点击输入本栏的具体文字，简明扼要的说明分项内容，此为概念图解，请根据您的具体内容酌情修改。</a:t>
            </a:r>
            <a:endParaRPr lang="en-US" altLang="zh-CN" sz="1100" dirty="0">
              <a:latin typeface="微软雅黑" pitchFamily="34" charset="-122"/>
              <a:ea typeface="微软雅黑" pitchFamily="34" charset="-122"/>
            </a:endParaRPr>
          </a:p>
        </p:txBody>
      </p:sp>
      <p:sp>
        <p:nvSpPr>
          <p:cNvPr id="33" name="TextBox 32"/>
          <p:cNvSpPr txBox="1"/>
          <p:nvPr/>
        </p:nvSpPr>
        <p:spPr>
          <a:xfrm>
            <a:off x="6876256" y="951104"/>
            <a:ext cx="1959004" cy="972574"/>
          </a:xfrm>
          <a:prstGeom prst="rect">
            <a:avLst/>
          </a:prstGeom>
          <a:noFill/>
        </p:spPr>
        <p:txBody>
          <a:bodyPr wrap="square" rtlCol="0">
            <a:spAutoFit/>
          </a:bodyPr>
          <a:lstStyle/>
          <a:p>
            <a:pPr>
              <a:lnSpc>
                <a:spcPct val="130000"/>
              </a:lnSpc>
            </a:pPr>
            <a:r>
              <a:rPr lang="zh-CN" altLang="en-US" sz="1100" dirty="0">
                <a:latin typeface="微软雅黑" pitchFamily="34" charset="-122"/>
                <a:ea typeface="微软雅黑" pitchFamily="34" charset="-122"/>
              </a:rPr>
              <a:t>点击输入本栏的具体文字，简明扼要的说明分项内容，此为概念图解，请根据您的具体内容酌情修改。</a:t>
            </a:r>
            <a:endParaRPr lang="en-US" altLang="zh-CN" sz="1100" dirty="0">
              <a:latin typeface="微软雅黑" pitchFamily="34" charset="-122"/>
              <a:ea typeface="微软雅黑" pitchFamily="34" charset="-122"/>
            </a:endParaRPr>
          </a:p>
        </p:txBody>
      </p:sp>
      <p:grpSp>
        <p:nvGrpSpPr>
          <p:cNvPr id="42" name="组合 41"/>
          <p:cNvGrpSpPr/>
          <p:nvPr/>
        </p:nvGrpSpPr>
        <p:grpSpPr>
          <a:xfrm>
            <a:off x="3332881" y="4284959"/>
            <a:ext cx="447031" cy="447031"/>
            <a:chOff x="2246286" y="4230035"/>
            <a:chExt cx="525513" cy="525513"/>
          </a:xfrm>
        </p:grpSpPr>
        <p:sp>
          <p:nvSpPr>
            <p:cNvPr id="26" name="椭圆 25"/>
            <p:cNvSpPr/>
            <p:nvPr/>
          </p:nvSpPr>
          <p:spPr>
            <a:xfrm>
              <a:off x="2246286" y="4230035"/>
              <a:ext cx="525513" cy="525513"/>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dirty="0">
                <a:solidFill>
                  <a:schemeClr val="bg1"/>
                </a:solidFill>
              </a:endParaRPr>
            </a:p>
          </p:txBody>
        </p:sp>
        <p:sp>
          <p:nvSpPr>
            <p:cNvPr id="41" name="TextBox 40"/>
            <p:cNvSpPr txBox="1"/>
            <p:nvPr/>
          </p:nvSpPr>
          <p:spPr>
            <a:xfrm>
              <a:off x="2290214" y="4410054"/>
              <a:ext cx="433392" cy="180905"/>
            </a:xfrm>
            <a:prstGeom prst="rect">
              <a:avLst/>
            </a:prstGeom>
            <a:noFill/>
          </p:spPr>
          <p:txBody>
            <a:bodyPr wrap="square" lIns="0" tIns="0" rIns="0" bIns="0" rtlCol="0">
              <a:spAutoFit/>
            </a:bodyPr>
            <a:lstStyle/>
            <a:p>
              <a:pPr algn="ctr"/>
              <a:r>
                <a:rPr lang="en-US" altLang="zh-CN" sz="1000" b="1" dirty="0">
                  <a:solidFill>
                    <a:schemeClr val="bg1"/>
                  </a:solidFill>
                  <a:latin typeface="微软雅黑" pitchFamily="34" charset="-122"/>
                  <a:ea typeface="微软雅黑" pitchFamily="34" charset="-122"/>
                </a:rPr>
                <a:t>3</a:t>
              </a:r>
              <a:r>
                <a:rPr lang="zh-CN" altLang="en-US" sz="1000" b="1" dirty="0">
                  <a:solidFill>
                    <a:schemeClr val="bg1"/>
                  </a:solidFill>
                  <a:latin typeface="微软雅黑" pitchFamily="34" charset="-122"/>
                  <a:ea typeface="微软雅黑" pitchFamily="34" charset="-122"/>
                </a:rPr>
                <a:t>月</a:t>
              </a:r>
            </a:p>
          </p:txBody>
        </p:sp>
      </p:grpSp>
      <p:grpSp>
        <p:nvGrpSpPr>
          <p:cNvPr id="49" name="组合 48"/>
          <p:cNvGrpSpPr/>
          <p:nvPr/>
        </p:nvGrpSpPr>
        <p:grpSpPr>
          <a:xfrm>
            <a:off x="6585348" y="3993954"/>
            <a:ext cx="447032" cy="447031"/>
            <a:chOff x="2246285" y="4230035"/>
            <a:chExt cx="525514" cy="525513"/>
          </a:xfrm>
        </p:grpSpPr>
        <p:sp>
          <p:nvSpPr>
            <p:cNvPr id="50" name="椭圆 49"/>
            <p:cNvSpPr/>
            <p:nvPr/>
          </p:nvSpPr>
          <p:spPr>
            <a:xfrm>
              <a:off x="2246286" y="4230035"/>
              <a:ext cx="525513" cy="525513"/>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dirty="0">
                <a:solidFill>
                  <a:schemeClr val="bg1"/>
                </a:solidFill>
              </a:endParaRPr>
            </a:p>
          </p:txBody>
        </p:sp>
        <p:sp>
          <p:nvSpPr>
            <p:cNvPr id="51" name="TextBox 50"/>
            <p:cNvSpPr txBox="1"/>
            <p:nvPr/>
          </p:nvSpPr>
          <p:spPr>
            <a:xfrm>
              <a:off x="2246285" y="4324595"/>
              <a:ext cx="525513" cy="162814"/>
            </a:xfrm>
            <a:prstGeom prst="rect">
              <a:avLst/>
            </a:prstGeom>
            <a:noFill/>
          </p:spPr>
          <p:txBody>
            <a:bodyPr wrap="square" lIns="0" tIns="0" rIns="0" bIns="0" rtlCol="0">
              <a:spAutoFit/>
            </a:bodyPr>
            <a:lstStyle/>
            <a:p>
              <a:pPr algn="ctr"/>
              <a:r>
                <a:rPr lang="en-US" altLang="zh-CN" sz="900" b="1" dirty="0">
                  <a:solidFill>
                    <a:schemeClr val="bg1"/>
                  </a:solidFill>
                  <a:latin typeface="微软雅黑" pitchFamily="34" charset="-122"/>
                  <a:ea typeface="微软雅黑" pitchFamily="34" charset="-122"/>
                </a:rPr>
                <a:t>8</a:t>
              </a:r>
              <a:r>
                <a:rPr lang="zh-CN" altLang="en-US" sz="900" b="1" dirty="0">
                  <a:solidFill>
                    <a:schemeClr val="bg1"/>
                  </a:solidFill>
                  <a:latin typeface="微软雅黑" pitchFamily="34" charset="-122"/>
                  <a:ea typeface="微软雅黑" pitchFamily="34" charset="-122"/>
                </a:rPr>
                <a:t>月</a:t>
              </a:r>
            </a:p>
          </p:txBody>
        </p:sp>
      </p:grpSp>
      <p:grpSp>
        <p:nvGrpSpPr>
          <p:cNvPr id="52" name="组合 51"/>
          <p:cNvGrpSpPr/>
          <p:nvPr/>
        </p:nvGrpSpPr>
        <p:grpSpPr>
          <a:xfrm>
            <a:off x="4557016" y="3492871"/>
            <a:ext cx="447032" cy="447031"/>
            <a:chOff x="2246285" y="4230035"/>
            <a:chExt cx="525514" cy="525513"/>
          </a:xfrm>
        </p:grpSpPr>
        <p:sp>
          <p:nvSpPr>
            <p:cNvPr id="53" name="椭圆 52"/>
            <p:cNvSpPr/>
            <p:nvPr/>
          </p:nvSpPr>
          <p:spPr>
            <a:xfrm>
              <a:off x="2246286" y="4230035"/>
              <a:ext cx="525513" cy="525513"/>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dirty="0">
                <a:solidFill>
                  <a:schemeClr val="bg1"/>
                </a:solidFill>
              </a:endParaRPr>
            </a:p>
          </p:txBody>
        </p:sp>
        <p:sp>
          <p:nvSpPr>
            <p:cNvPr id="54" name="TextBox 53"/>
            <p:cNvSpPr txBox="1"/>
            <p:nvPr/>
          </p:nvSpPr>
          <p:spPr>
            <a:xfrm>
              <a:off x="2246285" y="4415895"/>
              <a:ext cx="525513" cy="162814"/>
            </a:xfrm>
            <a:prstGeom prst="rect">
              <a:avLst/>
            </a:prstGeom>
            <a:noFill/>
          </p:spPr>
          <p:txBody>
            <a:bodyPr wrap="square" lIns="0" tIns="0" rIns="0" bIns="0" rtlCol="0">
              <a:spAutoFit/>
            </a:bodyPr>
            <a:lstStyle/>
            <a:p>
              <a:pPr algn="ctr"/>
              <a:r>
                <a:rPr lang="en-US" altLang="zh-CN" sz="900" b="1" dirty="0">
                  <a:solidFill>
                    <a:schemeClr val="bg1"/>
                  </a:solidFill>
                  <a:latin typeface="微软雅黑" pitchFamily="34" charset="-122"/>
                  <a:ea typeface="微软雅黑" pitchFamily="34" charset="-122"/>
                </a:rPr>
                <a:t>5</a:t>
              </a:r>
              <a:r>
                <a:rPr lang="zh-CN" altLang="en-US" sz="900" b="1" dirty="0">
                  <a:solidFill>
                    <a:schemeClr val="bg1"/>
                  </a:solidFill>
                  <a:latin typeface="微软雅黑" pitchFamily="34" charset="-122"/>
                  <a:ea typeface="微软雅黑" pitchFamily="34" charset="-122"/>
                </a:rPr>
                <a:t>月</a:t>
              </a:r>
            </a:p>
          </p:txBody>
        </p:sp>
      </p:grpSp>
      <p:grpSp>
        <p:nvGrpSpPr>
          <p:cNvPr id="55" name="组合 54"/>
          <p:cNvGrpSpPr/>
          <p:nvPr/>
        </p:nvGrpSpPr>
        <p:grpSpPr>
          <a:xfrm>
            <a:off x="8013400" y="2787774"/>
            <a:ext cx="447032" cy="447031"/>
            <a:chOff x="2246285" y="4230035"/>
            <a:chExt cx="525514" cy="525513"/>
          </a:xfrm>
        </p:grpSpPr>
        <p:sp>
          <p:nvSpPr>
            <p:cNvPr id="56" name="椭圆 55"/>
            <p:cNvSpPr/>
            <p:nvPr/>
          </p:nvSpPr>
          <p:spPr>
            <a:xfrm>
              <a:off x="2246286" y="4230035"/>
              <a:ext cx="525513" cy="525513"/>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dirty="0">
                <a:solidFill>
                  <a:schemeClr val="bg1"/>
                </a:solidFill>
              </a:endParaRPr>
            </a:p>
          </p:txBody>
        </p:sp>
        <p:sp>
          <p:nvSpPr>
            <p:cNvPr id="57" name="TextBox 56"/>
            <p:cNvSpPr txBox="1"/>
            <p:nvPr/>
          </p:nvSpPr>
          <p:spPr>
            <a:xfrm>
              <a:off x="2246285" y="4415895"/>
              <a:ext cx="525513" cy="162814"/>
            </a:xfrm>
            <a:prstGeom prst="rect">
              <a:avLst/>
            </a:prstGeom>
            <a:noFill/>
          </p:spPr>
          <p:txBody>
            <a:bodyPr wrap="square" lIns="0" tIns="0" rIns="0" bIns="0" rtlCol="0">
              <a:spAutoFit/>
            </a:bodyPr>
            <a:lstStyle/>
            <a:p>
              <a:pPr algn="ctr"/>
              <a:r>
                <a:rPr lang="en-US" altLang="zh-CN" sz="900" b="1" dirty="0">
                  <a:solidFill>
                    <a:schemeClr val="bg1"/>
                  </a:solidFill>
                  <a:latin typeface="微软雅黑" pitchFamily="34" charset="-122"/>
                  <a:ea typeface="微软雅黑" pitchFamily="34" charset="-122"/>
                </a:rPr>
                <a:t>11</a:t>
              </a:r>
              <a:r>
                <a:rPr lang="zh-CN" altLang="en-US" sz="900" b="1" dirty="0">
                  <a:solidFill>
                    <a:schemeClr val="bg1"/>
                  </a:solidFill>
                  <a:latin typeface="微软雅黑" pitchFamily="34" charset="-122"/>
                  <a:ea typeface="微软雅黑" pitchFamily="34" charset="-122"/>
                </a:rPr>
                <a:t>月</a:t>
              </a:r>
            </a:p>
          </p:txBody>
        </p:sp>
      </p:grpSp>
      <p:sp>
        <p:nvSpPr>
          <p:cNvPr id="59" name="椭圆 58"/>
          <p:cNvSpPr/>
          <p:nvPr/>
        </p:nvSpPr>
        <p:spPr>
          <a:xfrm>
            <a:off x="5357316" y="3297699"/>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5095189" y="391484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5232577" y="4498008"/>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3937183" y="4258314"/>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4349899" y="3799199"/>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6962989" y="3288931"/>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8368183" y="3209594"/>
            <a:ext cx="167224" cy="167224"/>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7570660" y="3113850"/>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6169431" y="2765899"/>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8532440" y="2657013"/>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8460432" y="2471132"/>
            <a:ext cx="152400" cy="152400"/>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3965274" y="4731990"/>
            <a:ext cx="166157" cy="16615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TextBox 57"/>
          <p:cNvSpPr txBox="1"/>
          <p:nvPr/>
        </p:nvSpPr>
        <p:spPr>
          <a:xfrm>
            <a:off x="3976034" y="267494"/>
            <a:ext cx="2900222" cy="553998"/>
          </a:xfrm>
          <a:prstGeom prst="rect">
            <a:avLst/>
          </a:prstGeom>
          <a:noFill/>
        </p:spPr>
        <p:txBody>
          <a:bodyPr wrap="square" lIns="0" tIns="0" rIns="0" bIns="0" rtlCol="0">
            <a:spAutoFit/>
          </a:bodyPr>
          <a:lstStyle/>
          <a:p>
            <a:pPr algn="ctr"/>
            <a:r>
              <a:rPr lang="zh-CN" altLang="en-US" sz="3600" b="1" dirty="0">
                <a:latin typeface="微软雅黑" pitchFamily="34" charset="-122"/>
                <a:ea typeface="微软雅黑" pitchFamily="34" charset="-122"/>
              </a:rPr>
              <a:t>经营业绩</a:t>
            </a:r>
            <a:endParaRPr lang="zh-CN" altLang="en-US" sz="3600" dirty="0">
              <a:latin typeface="微软雅黑" pitchFamily="34" charset="-122"/>
              <a:ea typeface="微软雅黑" pitchFamily="34" charset="-122"/>
            </a:endParaRPr>
          </a:p>
        </p:txBody>
      </p:sp>
      <p:sp>
        <p:nvSpPr>
          <p:cNvPr id="67" name="矩形 66"/>
          <p:cNvSpPr/>
          <p:nvPr/>
        </p:nvSpPr>
        <p:spPr>
          <a:xfrm>
            <a:off x="539552" y="51470"/>
            <a:ext cx="648072" cy="5040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43413461"/>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upRight)">
                                      <p:cBhvr>
                                        <p:cTn id="7" dur="300"/>
                                        <p:tgtEl>
                                          <p:spTgt spid="3"/>
                                        </p:tgtEl>
                                      </p:cBhvr>
                                    </p:animEffect>
                                  </p:childTnLst>
                                </p:cTn>
                              </p:par>
                            </p:childTnLst>
                          </p:cTn>
                        </p:par>
                        <p:par>
                          <p:cTn id="8" fill="hold">
                            <p:stCondLst>
                              <p:cond delay="300"/>
                            </p:stCondLst>
                            <p:childTnLst>
                              <p:par>
                                <p:cTn id="9" presetID="53" presetClass="entr" presetSubtype="16"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300" fill="hold"/>
                                        <p:tgtEl>
                                          <p:spTgt spid="6"/>
                                        </p:tgtEl>
                                        <p:attrNameLst>
                                          <p:attrName>ppt_w</p:attrName>
                                        </p:attrNameLst>
                                      </p:cBhvr>
                                      <p:tavLst>
                                        <p:tav tm="0">
                                          <p:val>
                                            <p:fltVal val="0"/>
                                          </p:val>
                                        </p:tav>
                                        <p:tav tm="100000">
                                          <p:val>
                                            <p:strVal val="#ppt_w"/>
                                          </p:val>
                                        </p:tav>
                                      </p:tavLst>
                                    </p:anim>
                                    <p:anim calcmode="lin" valueType="num">
                                      <p:cBhvr>
                                        <p:cTn id="12" dur="300" fill="hold"/>
                                        <p:tgtEl>
                                          <p:spTgt spid="6"/>
                                        </p:tgtEl>
                                        <p:attrNameLst>
                                          <p:attrName>ppt_h</p:attrName>
                                        </p:attrNameLst>
                                      </p:cBhvr>
                                      <p:tavLst>
                                        <p:tav tm="0">
                                          <p:val>
                                            <p:fltVal val="0"/>
                                          </p:val>
                                        </p:tav>
                                        <p:tav tm="100000">
                                          <p:val>
                                            <p:strVal val="#ppt_h"/>
                                          </p:val>
                                        </p:tav>
                                      </p:tavLst>
                                    </p:anim>
                                    <p:animEffect transition="in" filter="fade">
                                      <p:cBhvr>
                                        <p:cTn id="13" dur="300"/>
                                        <p:tgtEl>
                                          <p:spTgt spid="6"/>
                                        </p:tgtEl>
                                      </p:cBhvr>
                                    </p:animEffect>
                                  </p:childTnLst>
                                </p:cTn>
                              </p:par>
                              <p:par>
                                <p:cTn id="14" presetID="2" presetClass="entr" presetSubtype="4" fill="hold" nodeType="withEffect">
                                  <p:stCondLst>
                                    <p:cond delay="0"/>
                                  </p:stCondLst>
                                  <p:childTnLst>
                                    <p:set>
                                      <p:cBhvr>
                                        <p:cTn id="15" dur="1" fill="hold">
                                          <p:stCondLst>
                                            <p:cond delay="0"/>
                                          </p:stCondLst>
                                        </p:cTn>
                                        <p:tgtEl>
                                          <p:spTgt spid="42"/>
                                        </p:tgtEl>
                                        <p:attrNameLst>
                                          <p:attrName>style.visibility</p:attrName>
                                        </p:attrNameLst>
                                      </p:cBhvr>
                                      <p:to>
                                        <p:strVal val="visible"/>
                                      </p:to>
                                    </p:set>
                                    <p:anim calcmode="lin" valueType="num">
                                      <p:cBhvr additive="base">
                                        <p:cTn id="16" dur="300" fill="hold"/>
                                        <p:tgtEl>
                                          <p:spTgt spid="42"/>
                                        </p:tgtEl>
                                        <p:attrNameLst>
                                          <p:attrName>ppt_x</p:attrName>
                                        </p:attrNameLst>
                                      </p:cBhvr>
                                      <p:tavLst>
                                        <p:tav tm="0">
                                          <p:val>
                                            <p:strVal val="#ppt_x"/>
                                          </p:val>
                                        </p:tav>
                                        <p:tav tm="100000">
                                          <p:val>
                                            <p:strVal val="#ppt_x"/>
                                          </p:val>
                                        </p:tav>
                                      </p:tavLst>
                                    </p:anim>
                                    <p:anim calcmode="lin" valueType="num">
                                      <p:cBhvr additive="base">
                                        <p:cTn id="17" dur="300" fill="hold"/>
                                        <p:tgtEl>
                                          <p:spTgt spid="42"/>
                                        </p:tgtEl>
                                        <p:attrNameLst>
                                          <p:attrName>ppt_y</p:attrName>
                                        </p:attrNameLst>
                                      </p:cBhvr>
                                      <p:tavLst>
                                        <p:tav tm="0">
                                          <p:val>
                                            <p:strVal val="1+#ppt_h/2"/>
                                          </p:val>
                                        </p:tav>
                                        <p:tav tm="100000">
                                          <p:val>
                                            <p:strVal val="#ppt_y"/>
                                          </p:val>
                                        </p:tav>
                                      </p:tavLst>
                                    </p:anim>
                                  </p:childTnLst>
                                </p:cTn>
                              </p:par>
                            </p:childTnLst>
                          </p:cTn>
                        </p:par>
                        <p:par>
                          <p:cTn id="18" fill="hold">
                            <p:stCondLst>
                              <p:cond delay="600"/>
                            </p:stCondLst>
                            <p:childTnLst>
                              <p:par>
                                <p:cTn id="19" presetID="18" presetClass="entr" presetSubtype="3"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strips(upRight)">
                                      <p:cBhvr>
                                        <p:cTn id="21" dur="300"/>
                                        <p:tgtEl>
                                          <p:spTgt spid="2"/>
                                        </p:tgtEl>
                                      </p:cBhvr>
                                    </p:animEffect>
                                  </p:childTnLst>
                                </p:cTn>
                              </p:par>
                            </p:childTnLst>
                          </p:cTn>
                        </p:par>
                        <p:par>
                          <p:cTn id="22" fill="hold">
                            <p:stCondLst>
                              <p:cond delay="900"/>
                            </p:stCondLst>
                            <p:childTnLst>
                              <p:par>
                                <p:cTn id="23" presetID="53" presetClass="entr" presetSubtype="16"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300" fill="hold"/>
                                        <p:tgtEl>
                                          <p:spTgt spid="11"/>
                                        </p:tgtEl>
                                        <p:attrNameLst>
                                          <p:attrName>ppt_w</p:attrName>
                                        </p:attrNameLst>
                                      </p:cBhvr>
                                      <p:tavLst>
                                        <p:tav tm="0">
                                          <p:val>
                                            <p:fltVal val="0"/>
                                          </p:val>
                                        </p:tav>
                                        <p:tav tm="100000">
                                          <p:val>
                                            <p:strVal val="#ppt_w"/>
                                          </p:val>
                                        </p:tav>
                                      </p:tavLst>
                                    </p:anim>
                                    <p:anim calcmode="lin" valueType="num">
                                      <p:cBhvr>
                                        <p:cTn id="26" dur="300" fill="hold"/>
                                        <p:tgtEl>
                                          <p:spTgt spid="11"/>
                                        </p:tgtEl>
                                        <p:attrNameLst>
                                          <p:attrName>ppt_h</p:attrName>
                                        </p:attrNameLst>
                                      </p:cBhvr>
                                      <p:tavLst>
                                        <p:tav tm="0">
                                          <p:val>
                                            <p:fltVal val="0"/>
                                          </p:val>
                                        </p:tav>
                                        <p:tav tm="100000">
                                          <p:val>
                                            <p:strVal val="#ppt_h"/>
                                          </p:val>
                                        </p:tav>
                                      </p:tavLst>
                                    </p:anim>
                                    <p:animEffect transition="in" filter="fade">
                                      <p:cBhvr>
                                        <p:cTn id="27" dur="300"/>
                                        <p:tgtEl>
                                          <p:spTgt spid="11"/>
                                        </p:tgtEl>
                                      </p:cBhvr>
                                    </p:animEffect>
                                  </p:childTnLst>
                                </p:cTn>
                              </p:par>
                              <p:par>
                                <p:cTn id="28" presetID="2" presetClass="entr" presetSubtype="4" fill="hold" nodeType="withEffect">
                                  <p:stCondLst>
                                    <p:cond delay="0"/>
                                  </p:stCondLst>
                                  <p:childTnLst>
                                    <p:set>
                                      <p:cBhvr>
                                        <p:cTn id="29" dur="1" fill="hold">
                                          <p:stCondLst>
                                            <p:cond delay="0"/>
                                          </p:stCondLst>
                                        </p:cTn>
                                        <p:tgtEl>
                                          <p:spTgt spid="52"/>
                                        </p:tgtEl>
                                        <p:attrNameLst>
                                          <p:attrName>style.visibility</p:attrName>
                                        </p:attrNameLst>
                                      </p:cBhvr>
                                      <p:to>
                                        <p:strVal val="visible"/>
                                      </p:to>
                                    </p:set>
                                    <p:anim calcmode="lin" valueType="num">
                                      <p:cBhvr additive="base">
                                        <p:cTn id="30" dur="300" fill="hold"/>
                                        <p:tgtEl>
                                          <p:spTgt spid="52"/>
                                        </p:tgtEl>
                                        <p:attrNameLst>
                                          <p:attrName>ppt_x</p:attrName>
                                        </p:attrNameLst>
                                      </p:cBhvr>
                                      <p:tavLst>
                                        <p:tav tm="0">
                                          <p:val>
                                            <p:strVal val="#ppt_x"/>
                                          </p:val>
                                        </p:tav>
                                        <p:tav tm="100000">
                                          <p:val>
                                            <p:strVal val="#ppt_x"/>
                                          </p:val>
                                        </p:tav>
                                      </p:tavLst>
                                    </p:anim>
                                    <p:anim calcmode="lin" valueType="num">
                                      <p:cBhvr additive="base">
                                        <p:cTn id="31" dur="300" fill="hold"/>
                                        <p:tgtEl>
                                          <p:spTgt spid="52"/>
                                        </p:tgtEl>
                                        <p:attrNameLst>
                                          <p:attrName>ppt_y</p:attrName>
                                        </p:attrNameLst>
                                      </p:cBhvr>
                                      <p:tavLst>
                                        <p:tav tm="0">
                                          <p:val>
                                            <p:strVal val="1+#ppt_h/2"/>
                                          </p:val>
                                        </p:tav>
                                        <p:tav tm="100000">
                                          <p:val>
                                            <p:strVal val="#ppt_y"/>
                                          </p:val>
                                        </p:tav>
                                      </p:tavLst>
                                    </p:anim>
                                  </p:childTnLst>
                                </p:cTn>
                              </p:par>
                            </p:childTnLst>
                          </p:cTn>
                        </p:par>
                        <p:par>
                          <p:cTn id="32" fill="hold">
                            <p:stCondLst>
                              <p:cond delay="1200"/>
                            </p:stCondLst>
                            <p:childTnLst>
                              <p:par>
                                <p:cTn id="33" presetID="18" presetClass="entr" presetSubtype="6" fill="hold" nodeType="after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strips(downRight)">
                                      <p:cBhvr>
                                        <p:cTn id="35" dur="300"/>
                                        <p:tgtEl>
                                          <p:spTgt spid="4"/>
                                        </p:tgtEl>
                                      </p:cBhvr>
                                    </p:animEffect>
                                  </p:childTnLst>
                                </p:cTn>
                              </p:par>
                            </p:childTnLst>
                          </p:cTn>
                        </p:par>
                        <p:par>
                          <p:cTn id="36" fill="hold">
                            <p:stCondLst>
                              <p:cond delay="1500"/>
                            </p:stCondLst>
                            <p:childTnLst>
                              <p:par>
                                <p:cTn id="37" presetID="53" presetClass="entr" presetSubtype="16"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p:cTn id="39" dur="300" fill="hold"/>
                                        <p:tgtEl>
                                          <p:spTgt spid="16"/>
                                        </p:tgtEl>
                                        <p:attrNameLst>
                                          <p:attrName>ppt_w</p:attrName>
                                        </p:attrNameLst>
                                      </p:cBhvr>
                                      <p:tavLst>
                                        <p:tav tm="0">
                                          <p:val>
                                            <p:fltVal val="0"/>
                                          </p:val>
                                        </p:tav>
                                        <p:tav tm="100000">
                                          <p:val>
                                            <p:strVal val="#ppt_w"/>
                                          </p:val>
                                        </p:tav>
                                      </p:tavLst>
                                    </p:anim>
                                    <p:anim calcmode="lin" valueType="num">
                                      <p:cBhvr>
                                        <p:cTn id="40" dur="300" fill="hold"/>
                                        <p:tgtEl>
                                          <p:spTgt spid="16"/>
                                        </p:tgtEl>
                                        <p:attrNameLst>
                                          <p:attrName>ppt_h</p:attrName>
                                        </p:attrNameLst>
                                      </p:cBhvr>
                                      <p:tavLst>
                                        <p:tav tm="0">
                                          <p:val>
                                            <p:fltVal val="0"/>
                                          </p:val>
                                        </p:tav>
                                        <p:tav tm="100000">
                                          <p:val>
                                            <p:strVal val="#ppt_h"/>
                                          </p:val>
                                        </p:tav>
                                      </p:tavLst>
                                    </p:anim>
                                    <p:animEffect transition="in" filter="fade">
                                      <p:cBhvr>
                                        <p:cTn id="41" dur="300"/>
                                        <p:tgtEl>
                                          <p:spTgt spid="16"/>
                                        </p:tgtEl>
                                      </p:cBhvr>
                                    </p:animEffect>
                                  </p:childTnLst>
                                </p:cTn>
                              </p:par>
                              <p:par>
                                <p:cTn id="42" presetID="2" presetClass="entr" presetSubtype="4" fill="hold" nodeType="withEffect">
                                  <p:stCondLst>
                                    <p:cond delay="0"/>
                                  </p:stCondLst>
                                  <p:childTnLst>
                                    <p:set>
                                      <p:cBhvr>
                                        <p:cTn id="43" dur="1" fill="hold">
                                          <p:stCondLst>
                                            <p:cond delay="0"/>
                                          </p:stCondLst>
                                        </p:cTn>
                                        <p:tgtEl>
                                          <p:spTgt spid="49"/>
                                        </p:tgtEl>
                                        <p:attrNameLst>
                                          <p:attrName>style.visibility</p:attrName>
                                        </p:attrNameLst>
                                      </p:cBhvr>
                                      <p:to>
                                        <p:strVal val="visible"/>
                                      </p:to>
                                    </p:set>
                                    <p:anim calcmode="lin" valueType="num">
                                      <p:cBhvr additive="base">
                                        <p:cTn id="44" dur="300" fill="hold"/>
                                        <p:tgtEl>
                                          <p:spTgt spid="49"/>
                                        </p:tgtEl>
                                        <p:attrNameLst>
                                          <p:attrName>ppt_x</p:attrName>
                                        </p:attrNameLst>
                                      </p:cBhvr>
                                      <p:tavLst>
                                        <p:tav tm="0">
                                          <p:val>
                                            <p:strVal val="#ppt_x"/>
                                          </p:val>
                                        </p:tav>
                                        <p:tav tm="100000">
                                          <p:val>
                                            <p:strVal val="#ppt_x"/>
                                          </p:val>
                                        </p:tav>
                                      </p:tavLst>
                                    </p:anim>
                                    <p:anim calcmode="lin" valueType="num">
                                      <p:cBhvr additive="base">
                                        <p:cTn id="45" dur="300" fill="hold"/>
                                        <p:tgtEl>
                                          <p:spTgt spid="49"/>
                                        </p:tgtEl>
                                        <p:attrNameLst>
                                          <p:attrName>ppt_y</p:attrName>
                                        </p:attrNameLst>
                                      </p:cBhvr>
                                      <p:tavLst>
                                        <p:tav tm="0">
                                          <p:val>
                                            <p:strVal val="1+#ppt_h/2"/>
                                          </p:val>
                                        </p:tav>
                                        <p:tav tm="100000">
                                          <p:val>
                                            <p:strVal val="#ppt_y"/>
                                          </p:val>
                                        </p:tav>
                                      </p:tavLst>
                                    </p:anim>
                                  </p:childTnLst>
                                </p:cTn>
                              </p:par>
                            </p:childTnLst>
                          </p:cTn>
                        </p:par>
                        <p:par>
                          <p:cTn id="46" fill="hold">
                            <p:stCondLst>
                              <p:cond delay="1800"/>
                            </p:stCondLst>
                            <p:childTnLst>
                              <p:par>
                                <p:cTn id="47" presetID="18" presetClass="entr" presetSubtype="3" fill="hold" nodeType="after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strips(upRight)">
                                      <p:cBhvr>
                                        <p:cTn id="49" dur="300"/>
                                        <p:tgtEl>
                                          <p:spTgt spid="5"/>
                                        </p:tgtEl>
                                      </p:cBhvr>
                                    </p:animEffect>
                                  </p:childTnLst>
                                </p:cTn>
                              </p:par>
                            </p:childTnLst>
                          </p:cTn>
                        </p:par>
                        <p:par>
                          <p:cTn id="50" fill="hold">
                            <p:stCondLst>
                              <p:cond delay="2100"/>
                            </p:stCondLst>
                            <p:childTnLst>
                              <p:par>
                                <p:cTn id="51" presetID="53" presetClass="entr" presetSubtype="16" fill="hold" nodeType="after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p:cTn id="53" dur="300" fill="hold"/>
                                        <p:tgtEl>
                                          <p:spTgt spid="21"/>
                                        </p:tgtEl>
                                        <p:attrNameLst>
                                          <p:attrName>ppt_w</p:attrName>
                                        </p:attrNameLst>
                                      </p:cBhvr>
                                      <p:tavLst>
                                        <p:tav tm="0">
                                          <p:val>
                                            <p:fltVal val="0"/>
                                          </p:val>
                                        </p:tav>
                                        <p:tav tm="100000">
                                          <p:val>
                                            <p:strVal val="#ppt_w"/>
                                          </p:val>
                                        </p:tav>
                                      </p:tavLst>
                                    </p:anim>
                                    <p:anim calcmode="lin" valueType="num">
                                      <p:cBhvr>
                                        <p:cTn id="54" dur="300" fill="hold"/>
                                        <p:tgtEl>
                                          <p:spTgt spid="21"/>
                                        </p:tgtEl>
                                        <p:attrNameLst>
                                          <p:attrName>ppt_h</p:attrName>
                                        </p:attrNameLst>
                                      </p:cBhvr>
                                      <p:tavLst>
                                        <p:tav tm="0">
                                          <p:val>
                                            <p:fltVal val="0"/>
                                          </p:val>
                                        </p:tav>
                                        <p:tav tm="100000">
                                          <p:val>
                                            <p:strVal val="#ppt_h"/>
                                          </p:val>
                                        </p:tav>
                                      </p:tavLst>
                                    </p:anim>
                                    <p:animEffect transition="in" filter="fade">
                                      <p:cBhvr>
                                        <p:cTn id="55" dur="300"/>
                                        <p:tgtEl>
                                          <p:spTgt spid="21"/>
                                        </p:tgtEl>
                                      </p:cBhvr>
                                    </p:animEffect>
                                  </p:childTnLst>
                                </p:cTn>
                              </p:par>
                              <p:par>
                                <p:cTn id="56" presetID="2" presetClass="entr" presetSubtype="4" fill="hold" nodeType="withEffect">
                                  <p:stCondLst>
                                    <p:cond delay="0"/>
                                  </p:stCondLst>
                                  <p:childTnLst>
                                    <p:set>
                                      <p:cBhvr>
                                        <p:cTn id="57" dur="1" fill="hold">
                                          <p:stCondLst>
                                            <p:cond delay="0"/>
                                          </p:stCondLst>
                                        </p:cTn>
                                        <p:tgtEl>
                                          <p:spTgt spid="55"/>
                                        </p:tgtEl>
                                        <p:attrNameLst>
                                          <p:attrName>style.visibility</p:attrName>
                                        </p:attrNameLst>
                                      </p:cBhvr>
                                      <p:to>
                                        <p:strVal val="visible"/>
                                      </p:to>
                                    </p:set>
                                    <p:anim calcmode="lin" valueType="num">
                                      <p:cBhvr additive="base">
                                        <p:cTn id="58" dur="300" fill="hold"/>
                                        <p:tgtEl>
                                          <p:spTgt spid="55"/>
                                        </p:tgtEl>
                                        <p:attrNameLst>
                                          <p:attrName>ppt_x</p:attrName>
                                        </p:attrNameLst>
                                      </p:cBhvr>
                                      <p:tavLst>
                                        <p:tav tm="0">
                                          <p:val>
                                            <p:strVal val="#ppt_x"/>
                                          </p:val>
                                        </p:tav>
                                        <p:tav tm="100000">
                                          <p:val>
                                            <p:strVal val="#ppt_x"/>
                                          </p:val>
                                        </p:tav>
                                      </p:tavLst>
                                    </p:anim>
                                    <p:anim calcmode="lin" valueType="num">
                                      <p:cBhvr additive="base">
                                        <p:cTn id="59" dur="300" fill="hold"/>
                                        <p:tgtEl>
                                          <p:spTgt spid="55"/>
                                        </p:tgtEl>
                                        <p:attrNameLst>
                                          <p:attrName>ppt_y</p:attrName>
                                        </p:attrNameLst>
                                      </p:cBhvr>
                                      <p:tavLst>
                                        <p:tav tm="0">
                                          <p:val>
                                            <p:strVal val="1+#ppt_h/2"/>
                                          </p:val>
                                        </p:tav>
                                        <p:tav tm="100000">
                                          <p:val>
                                            <p:strVal val="#ppt_y"/>
                                          </p:val>
                                        </p:tav>
                                      </p:tavLst>
                                    </p:anim>
                                  </p:childTnLst>
                                </p:cTn>
                              </p:par>
                            </p:childTnLst>
                          </p:cTn>
                        </p:par>
                        <p:par>
                          <p:cTn id="60" fill="hold">
                            <p:stCondLst>
                              <p:cond delay="2400"/>
                            </p:stCondLst>
                            <p:childTnLst>
                              <p:par>
                                <p:cTn id="61" presetID="22" presetClass="entr" presetSubtype="1" fill="hold" grpId="0" nodeType="after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wipe(up)">
                                      <p:cBhvr>
                                        <p:cTn id="63" dur="500"/>
                                        <p:tgtEl>
                                          <p:spTgt spid="31"/>
                                        </p:tgtEl>
                                      </p:cBhvr>
                                    </p:animEffect>
                                  </p:childTnLst>
                                </p:cTn>
                              </p:par>
                            </p:childTnLst>
                          </p:cTn>
                        </p:par>
                        <p:par>
                          <p:cTn id="64" fill="hold">
                            <p:stCondLst>
                              <p:cond delay="2900"/>
                            </p:stCondLst>
                            <p:childTnLst>
                              <p:par>
                                <p:cTn id="65" presetID="22" presetClass="entr" presetSubtype="1" fill="hold" grpId="0" nodeType="after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up)">
                                      <p:cBhvr>
                                        <p:cTn id="67" dur="500"/>
                                        <p:tgtEl>
                                          <p:spTgt spid="30"/>
                                        </p:tgtEl>
                                      </p:cBhvr>
                                    </p:animEffect>
                                  </p:childTnLst>
                                </p:cTn>
                              </p:par>
                            </p:childTnLst>
                          </p:cTn>
                        </p:par>
                        <p:par>
                          <p:cTn id="68" fill="hold">
                            <p:stCondLst>
                              <p:cond delay="3400"/>
                            </p:stCondLst>
                            <p:childTnLst>
                              <p:par>
                                <p:cTn id="69" presetID="22" presetClass="entr" presetSubtype="1" fill="hold" grpId="0" nodeType="after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wipe(up)">
                                      <p:cBhvr>
                                        <p:cTn id="71" dur="500"/>
                                        <p:tgtEl>
                                          <p:spTgt spid="32"/>
                                        </p:tgtEl>
                                      </p:cBhvr>
                                    </p:animEffect>
                                  </p:childTnLst>
                                </p:cTn>
                              </p:par>
                            </p:childTnLst>
                          </p:cTn>
                        </p:par>
                        <p:par>
                          <p:cTn id="72" fill="hold">
                            <p:stCondLst>
                              <p:cond delay="3900"/>
                            </p:stCondLst>
                            <p:childTnLst>
                              <p:par>
                                <p:cTn id="73" presetID="22" presetClass="entr" presetSubtype="1" fill="hold" grpId="0" nodeType="after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wipe(up)">
                                      <p:cBhvr>
                                        <p:cTn id="75" dur="500"/>
                                        <p:tgtEl>
                                          <p:spTgt spid="33"/>
                                        </p:tgtEl>
                                      </p:cBhvr>
                                    </p:animEffect>
                                  </p:childTnLst>
                                </p:cTn>
                              </p:par>
                            </p:childTnLst>
                          </p:cTn>
                        </p:par>
                        <p:par>
                          <p:cTn id="76" fill="hold">
                            <p:stCondLst>
                              <p:cond delay="4400"/>
                            </p:stCondLst>
                            <p:childTnLst>
                              <p:par>
                                <p:cTn id="77" presetID="2" presetClass="entr" presetSubtype="12" fill="hold" grpId="0" nodeType="afterEffect">
                                  <p:stCondLst>
                                    <p:cond delay="0"/>
                                  </p:stCondLst>
                                  <p:childTnLst>
                                    <p:set>
                                      <p:cBhvr>
                                        <p:cTn id="78" dur="1" fill="hold">
                                          <p:stCondLst>
                                            <p:cond delay="0"/>
                                          </p:stCondLst>
                                        </p:cTn>
                                        <p:tgtEl>
                                          <p:spTgt spid="59"/>
                                        </p:tgtEl>
                                        <p:attrNameLst>
                                          <p:attrName>style.visibility</p:attrName>
                                        </p:attrNameLst>
                                      </p:cBhvr>
                                      <p:to>
                                        <p:strVal val="visible"/>
                                      </p:to>
                                    </p:set>
                                    <p:anim calcmode="lin" valueType="num">
                                      <p:cBhvr additive="base">
                                        <p:cTn id="79" dur="700" fill="hold"/>
                                        <p:tgtEl>
                                          <p:spTgt spid="59"/>
                                        </p:tgtEl>
                                        <p:attrNameLst>
                                          <p:attrName>ppt_x</p:attrName>
                                        </p:attrNameLst>
                                      </p:cBhvr>
                                      <p:tavLst>
                                        <p:tav tm="0">
                                          <p:val>
                                            <p:strVal val="0-#ppt_w/2"/>
                                          </p:val>
                                        </p:tav>
                                        <p:tav tm="100000">
                                          <p:val>
                                            <p:strVal val="#ppt_x"/>
                                          </p:val>
                                        </p:tav>
                                      </p:tavLst>
                                    </p:anim>
                                    <p:anim calcmode="lin" valueType="num">
                                      <p:cBhvr additive="base">
                                        <p:cTn id="80" dur="700" fill="hold"/>
                                        <p:tgtEl>
                                          <p:spTgt spid="59"/>
                                        </p:tgtEl>
                                        <p:attrNameLst>
                                          <p:attrName>ppt_y</p:attrName>
                                        </p:attrNameLst>
                                      </p:cBhvr>
                                      <p:tavLst>
                                        <p:tav tm="0">
                                          <p:val>
                                            <p:strVal val="1+#ppt_h/2"/>
                                          </p:val>
                                        </p:tav>
                                        <p:tav tm="100000">
                                          <p:val>
                                            <p:strVal val="#ppt_y"/>
                                          </p:val>
                                        </p:tav>
                                      </p:tavLst>
                                    </p:anim>
                                  </p:childTnLst>
                                </p:cTn>
                              </p:par>
                              <p:par>
                                <p:cTn id="81" presetID="2" presetClass="entr" presetSubtype="12" fill="hold" grpId="0" nodeType="withEffect">
                                  <p:stCondLst>
                                    <p:cond delay="300"/>
                                  </p:stCondLst>
                                  <p:childTnLst>
                                    <p:set>
                                      <p:cBhvr>
                                        <p:cTn id="82" dur="1" fill="hold">
                                          <p:stCondLst>
                                            <p:cond delay="0"/>
                                          </p:stCondLst>
                                        </p:cTn>
                                        <p:tgtEl>
                                          <p:spTgt spid="60"/>
                                        </p:tgtEl>
                                        <p:attrNameLst>
                                          <p:attrName>style.visibility</p:attrName>
                                        </p:attrNameLst>
                                      </p:cBhvr>
                                      <p:to>
                                        <p:strVal val="visible"/>
                                      </p:to>
                                    </p:set>
                                    <p:anim calcmode="lin" valueType="num">
                                      <p:cBhvr additive="base">
                                        <p:cTn id="83" dur="500" fill="hold"/>
                                        <p:tgtEl>
                                          <p:spTgt spid="60"/>
                                        </p:tgtEl>
                                        <p:attrNameLst>
                                          <p:attrName>ppt_x</p:attrName>
                                        </p:attrNameLst>
                                      </p:cBhvr>
                                      <p:tavLst>
                                        <p:tav tm="0">
                                          <p:val>
                                            <p:strVal val="0-#ppt_w/2"/>
                                          </p:val>
                                        </p:tav>
                                        <p:tav tm="100000">
                                          <p:val>
                                            <p:strVal val="#ppt_x"/>
                                          </p:val>
                                        </p:tav>
                                      </p:tavLst>
                                    </p:anim>
                                    <p:anim calcmode="lin" valueType="num">
                                      <p:cBhvr additive="base">
                                        <p:cTn id="84" dur="500" fill="hold"/>
                                        <p:tgtEl>
                                          <p:spTgt spid="60"/>
                                        </p:tgtEl>
                                        <p:attrNameLst>
                                          <p:attrName>ppt_y</p:attrName>
                                        </p:attrNameLst>
                                      </p:cBhvr>
                                      <p:tavLst>
                                        <p:tav tm="0">
                                          <p:val>
                                            <p:strVal val="1+#ppt_h/2"/>
                                          </p:val>
                                        </p:tav>
                                        <p:tav tm="100000">
                                          <p:val>
                                            <p:strVal val="#ppt_y"/>
                                          </p:val>
                                        </p:tav>
                                      </p:tavLst>
                                    </p:anim>
                                  </p:childTnLst>
                                </p:cTn>
                              </p:par>
                              <p:par>
                                <p:cTn id="85" presetID="2" presetClass="entr" presetSubtype="12" fill="hold" grpId="0" nodeType="withEffect">
                                  <p:stCondLst>
                                    <p:cond delay="300"/>
                                  </p:stCondLst>
                                  <p:childTnLst>
                                    <p:set>
                                      <p:cBhvr>
                                        <p:cTn id="86" dur="1" fill="hold">
                                          <p:stCondLst>
                                            <p:cond delay="0"/>
                                          </p:stCondLst>
                                        </p:cTn>
                                        <p:tgtEl>
                                          <p:spTgt spid="61"/>
                                        </p:tgtEl>
                                        <p:attrNameLst>
                                          <p:attrName>style.visibility</p:attrName>
                                        </p:attrNameLst>
                                      </p:cBhvr>
                                      <p:to>
                                        <p:strVal val="visible"/>
                                      </p:to>
                                    </p:set>
                                    <p:anim calcmode="lin" valueType="num">
                                      <p:cBhvr additive="base">
                                        <p:cTn id="87" dur="600" fill="hold"/>
                                        <p:tgtEl>
                                          <p:spTgt spid="61"/>
                                        </p:tgtEl>
                                        <p:attrNameLst>
                                          <p:attrName>ppt_x</p:attrName>
                                        </p:attrNameLst>
                                      </p:cBhvr>
                                      <p:tavLst>
                                        <p:tav tm="0">
                                          <p:val>
                                            <p:strVal val="0-#ppt_w/2"/>
                                          </p:val>
                                        </p:tav>
                                        <p:tav tm="100000">
                                          <p:val>
                                            <p:strVal val="#ppt_x"/>
                                          </p:val>
                                        </p:tav>
                                      </p:tavLst>
                                    </p:anim>
                                    <p:anim calcmode="lin" valueType="num">
                                      <p:cBhvr additive="base">
                                        <p:cTn id="88" dur="600" fill="hold"/>
                                        <p:tgtEl>
                                          <p:spTgt spid="61"/>
                                        </p:tgtEl>
                                        <p:attrNameLst>
                                          <p:attrName>ppt_y</p:attrName>
                                        </p:attrNameLst>
                                      </p:cBhvr>
                                      <p:tavLst>
                                        <p:tav tm="0">
                                          <p:val>
                                            <p:strVal val="1+#ppt_h/2"/>
                                          </p:val>
                                        </p:tav>
                                        <p:tav tm="100000">
                                          <p:val>
                                            <p:strVal val="#ppt_y"/>
                                          </p:val>
                                        </p:tav>
                                      </p:tavLst>
                                    </p:anim>
                                  </p:childTnLst>
                                </p:cTn>
                              </p:par>
                              <p:par>
                                <p:cTn id="89" presetID="2" presetClass="entr" presetSubtype="12" fill="hold" grpId="0" nodeType="withEffect">
                                  <p:stCondLst>
                                    <p:cond delay="200"/>
                                  </p:stCondLst>
                                  <p:childTnLst>
                                    <p:set>
                                      <p:cBhvr>
                                        <p:cTn id="90" dur="1" fill="hold">
                                          <p:stCondLst>
                                            <p:cond delay="0"/>
                                          </p:stCondLst>
                                        </p:cTn>
                                        <p:tgtEl>
                                          <p:spTgt spid="62"/>
                                        </p:tgtEl>
                                        <p:attrNameLst>
                                          <p:attrName>style.visibility</p:attrName>
                                        </p:attrNameLst>
                                      </p:cBhvr>
                                      <p:to>
                                        <p:strVal val="visible"/>
                                      </p:to>
                                    </p:set>
                                    <p:anim calcmode="lin" valueType="num">
                                      <p:cBhvr additive="base">
                                        <p:cTn id="91" dur="400" fill="hold"/>
                                        <p:tgtEl>
                                          <p:spTgt spid="62"/>
                                        </p:tgtEl>
                                        <p:attrNameLst>
                                          <p:attrName>ppt_x</p:attrName>
                                        </p:attrNameLst>
                                      </p:cBhvr>
                                      <p:tavLst>
                                        <p:tav tm="0">
                                          <p:val>
                                            <p:strVal val="0-#ppt_w/2"/>
                                          </p:val>
                                        </p:tav>
                                        <p:tav tm="100000">
                                          <p:val>
                                            <p:strVal val="#ppt_x"/>
                                          </p:val>
                                        </p:tav>
                                      </p:tavLst>
                                    </p:anim>
                                    <p:anim calcmode="lin" valueType="num">
                                      <p:cBhvr additive="base">
                                        <p:cTn id="92" dur="400" fill="hold"/>
                                        <p:tgtEl>
                                          <p:spTgt spid="62"/>
                                        </p:tgtEl>
                                        <p:attrNameLst>
                                          <p:attrName>ppt_y</p:attrName>
                                        </p:attrNameLst>
                                      </p:cBhvr>
                                      <p:tavLst>
                                        <p:tav tm="0">
                                          <p:val>
                                            <p:strVal val="1+#ppt_h/2"/>
                                          </p:val>
                                        </p:tav>
                                        <p:tav tm="100000">
                                          <p:val>
                                            <p:strVal val="#ppt_y"/>
                                          </p:val>
                                        </p:tav>
                                      </p:tavLst>
                                    </p:anim>
                                  </p:childTnLst>
                                </p:cTn>
                              </p:par>
                              <p:par>
                                <p:cTn id="93" presetID="2" presetClass="entr" presetSubtype="12" fill="hold" grpId="0" nodeType="withEffect">
                                  <p:stCondLst>
                                    <p:cond delay="0"/>
                                  </p:stCondLst>
                                  <p:childTnLst>
                                    <p:set>
                                      <p:cBhvr>
                                        <p:cTn id="94" dur="1" fill="hold">
                                          <p:stCondLst>
                                            <p:cond delay="0"/>
                                          </p:stCondLst>
                                        </p:cTn>
                                        <p:tgtEl>
                                          <p:spTgt spid="63"/>
                                        </p:tgtEl>
                                        <p:attrNameLst>
                                          <p:attrName>style.visibility</p:attrName>
                                        </p:attrNameLst>
                                      </p:cBhvr>
                                      <p:to>
                                        <p:strVal val="visible"/>
                                      </p:to>
                                    </p:set>
                                    <p:anim calcmode="lin" valueType="num">
                                      <p:cBhvr additive="base">
                                        <p:cTn id="95" dur="500" fill="hold"/>
                                        <p:tgtEl>
                                          <p:spTgt spid="63"/>
                                        </p:tgtEl>
                                        <p:attrNameLst>
                                          <p:attrName>ppt_x</p:attrName>
                                        </p:attrNameLst>
                                      </p:cBhvr>
                                      <p:tavLst>
                                        <p:tav tm="0">
                                          <p:val>
                                            <p:strVal val="0-#ppt_w/2"/>
                                          </p:val>
                                        </p:tav>
                                        <p:tav tm="100000">
                                          <p:val>
                                            <p:strVal val="#ppt_x"/>
                                          </p:val>
                                        </p:tav>
                                      </p:tavLst>
                                    </p:anim>
                                    <p:anim calcmode="lin" valueType="num">
                                      <p:cBhvr additive="base">
                                        <p:cTn id="96" dur="500" fill="hold"/>
                                        <p:tgtEl>
                                          <p:spTgt spid="63"/>
                                        </p:tgtEl>
                                        <p:attrNameLst>
                                          <p:attrName>ppt_y</p:attrName>
                                        </p:attrNameLst>
                                      </p:cBhvr>
                                      <p:tavLst>
                                        <p:tav tm="0">
                                          <p:val>
                                            <p:strVal val="1+#ppt_h/2"/>
                                          </p:val>
                                        </p:tav>
                                        <p:tav tm="100000">
                                          <p:val>
                                            <p:strVal val="#ppt_y"/>
                                          </p:val>
                                        </p:tav>
                                      </p:tavLst>
                                    </p:anim>
                                  </p:childTnLst>
                                </p:cTn>
                              </p:par>
                              <p:par>
                                <p:cTn id="97" presetID="2" presetClass="entr" presetSubtype="12" fill="hold" grpId="0" nodeType="withEffect">
                                  <p:stCondLst>
                                    <p:cond delay="200"/>
                                  </p:stCondLst>
                                  <p:childTnLst>
                                    <p:set>
                                      <p:cBhvr>
                                        <p:cTn id="98" dur="1" fill="hold">
                                          <p:stCondLst>
                                            <p:cond delay="0"/>
                                          </p:stCondLst>
                                        </p:cTn>
                                        <p:tgtEl>
                                          <p:spTgt spid="64"/>
                                        </p:tgtEl>
                                        <p:attrNameLst>
                                          <p:attrName>style.visibility</p:attrName>
                                        </p:attrNameLst>
                                      </p:cBhvr>
                                      <p:to>
                                        <p:strVal val="visible"/>
                                      </p:to>
                                    </p:set>
                                    <p:anim calcmode="lin" valueType="num">
                                      <p:cBhvr additive="base">
                                        <p:cTn id="99" dur="800" fill="hold"/>
                                        <p:tgtEl>
                                          <p:spTgt spid="64"/>
                                        </p:tgtEl>
                                        <p:attrNameLst>
                                          <p:attrName>ppt_x</p:attrName>
                                        </p:attrNameLst>
                                      </p:cBhvr>
                                      <p:tavLst>
                                        <p:tav tm="0">
                                          <p:val>
                                            <p:strVal val="0-#ppt_w/2"/>
                                          </p:val>
                                        </p:tav>
                                        <p:tav tm="100000">
                                          <p:val>
                                            <p:strVal val="#ppt_x"/>
                                          </p:val>
                                        </p:tav>
                                      </p:tavLst>
                                    </p:anim>
                                    <p:anim calcmode="lin" valueType="num">
                                      <p:cBhvr additive="base">
                                        <p:cTn id="100" dur="800" fill="hold"/>
                                        <p:tgtEl>
                                          <p:spTgt spid="64"/>
                                        </p:tgtEl>
                                        <p:attrNameLst>
                                          <p:attrName>ppt_y</p:attrName>
                                        </p:attrNameLst>
                                      </p:cBhvr>
                                      <p:tavLst>
                                        <p:tav tm="0">
                                          <p:val>
                                            <p:strVal val="1+#ppt_h/2"/>
                                          </p:val>
                                        </p:tav>
                                        <p:tav tm="100000">
                                          <p:val>
                                            <p:strVal val="#ppt_y"/>
                                          </p:val>
                                        </p:tav>
                                      </p:tavLst>
                                    </p:anim>
                                  </p:childTnLst>
                                </p:cTn>
                              </p:par>
                              <p:par>
                                <p:cTn id="101" presetID="2" presetClass="entr" presetSubtype="12" fill="hold" grpId="0" nodeType="withEffect">
                                  <p:stCondLst>
                                    <p:cond delay="0"/>
                                  </p:stCondLst>
                                  <p:childTnLst>
                                    <p:set>
                                      <p:cBhvr>
                                        <p:cTn id="102" dur="1" fill="hold">
                                          <p:stCondLst>
                                            <p:cond delay="0"/>
                                          </p:stCondLst>
                                        </p:cTn>
                                        <p:tgtEl>
                                          <p:spTgt spid="65"/>
                                        </p:tgtEl>
                                        <p:attrNameLst>
                                          <p:attrName>style.visibility</p:attrName>
                                        </p:attrNameLst>
                                      </p:cBhvr>
                                      <p:to>
                                        <p:strVal val="visible"/>
                                      </p:to>
                                    </p:set>
                                    <p:anim calcmode="lin" valueType="num">
                                      <p:cBhvr additive="base">
                                        <p:cTn id="103" dur="500" fill="hold"/>
                                        <p:tgtEl>
                                          <p:spTgt spid="65"/>
                                        </p:tgtEl>
                                        <p:attrNameLst>
                                          <p:attrName>ppt_x</p:attrName>
                                        </p:attrNameLst>
                                      </p:cBhvr>
                                      <p:tavLst>
                                        <p:tav tm="0">
                                          <p:val>
                                            <p:strVal val="0-#ppt_w/2"/>
                                          </p:val>
                                        </p:tav>
                                        <p:tav tm="100000">
                                          <p:val>
                                            <p:strVal val="#ppt_x"/>
                                          </p:val>
                                        </p:tav>
                                      </p:tavLst>
                                    </p:anim>
                                    <p:anim calcmode="lin" valueType="num">
                                      <p:cBhvr additive="base">
                                        <p:cTn id="104" dur="500" fill="hold"/>
                                        <p:tgtEl>
                                          <p:spTgt spid="65"/>
                                        </p:tgtEl>
                                        <p:attrNameLst>
                                          <p:attrName>ppt_y</p:attrName>
                                        </p:attrNameLst>
                                      </p:cBhvr>
                                      <p:tavLst>
                                        <p:tav tm="0">
                                          <p:val>
                                            <p:strVal val="1+#ppt_h/2"/>
                                          </p:val>
                                        </p:tav>
                                        <p:tav tm="100000">
                                          <p:val>
                                            <p:strVal val="#ppt_y"/>
                                          </p:val>
                                        </p:tav>
                                      </p:tavLst>
                                    </p:anim>
                                  </p:childTnLst>
                                </p:cTn>
                              </p:par>
                              <p:par>
                                <p:cTn id="105" presetID="2" presetClass="entr" presetSubtype="12" fill="hold" grpId="0" nodeType="withEffect">
                                  <p:stCondLst>
                                    <p:cond delay="200"/>
                                  </p:stCondLst>
                                  <p:childTnLst>
                                    <p:set>
                                      <p:cBhvr>
                                        <p:cTn id="106" dur="1" fill="hold">
                                          <p:stCondLst>
                                            <p:cond delay="0"/>
                                          </p:stCondLst>
                                        </p:cTn>
                                        <p:tgtEl>
                                          <p:spTgt spid="66"/>
                                        </p:tgtEl>
                                        <p:attrNameLst>
                                          <p:attrName>style.visibility</p:attrName>
                                        </p:attrNameLst>
                                      </p:cBhvr>
                                      <p:to>
                                        <p:strVal val="visible"/>
                                      </p:to>
                                    </p:set>
                                    <p:anim calcmode="lin" valueType="num">
                                      <p:cBhvr additive="base">
                                        <p:cTn id="107" dur="500" fill="hold"/>
                                        <p:tgtEl>
                                          <p:spTgt spid="66"/>
                                        </p:tgtEl>
                                        <p:attrNameLst>
                                          <p:attrName>ppt_x</p:attrName>
                                        </p:attrNameLst>
                                      </p:cBhvr>
                                      <p:tavLst>
                                        <p:tav tm="0">
                                          <p:val>
                                            <p:strVal val="0-#ppt_w/2"/>
                                          </p:val>
                                        </p:tav>
                                        <p:tav tm="100000">
                                          <p:val>
                                            <p:strVal val="#ppt_x"/>
                                          </p:val>
                                        </p:tav>
                                      </p:tavLst>
                                    </p:anim>
                                    <p:anim calcmode="lin" valueType="num">
                                      <p:cBhvr additive="base">
                                        <p:cTn id="108" dur="500" fill="hold"/>
                                        <p:tgtEl>
                                          <p:spTgt spid="66"/>
                                        </p:tgtEl>
                                        <p:attrNameLst>
                                          <p:attrName>ppt_y</p:attrName>
                                        </p:attrNameLst>
                                      </p:cBhvr>
                                      <p:tavLst>
                                        <p:tav tm="0">
                                          <p:val>
                                            <p:strVal val="1+#ppt_h/2"/>
                                          </p:val>
                                        </p:tav>
                                        <p:tav tm="100000">
                                          <p:val>
                                            <p:strVal val="#ppt_y"/>
                                          </p:val>
                                        </p:tav>
                                      </p:tavLst>
                                    </p:anim>
                                  </p:childTnLst>
                                </p:cTn>
                              </p:par>
                              <p:par>
                                <p:cTn id="109" presetID="2" presetClass="entr" presetSubtype="12" fill="hold" grpId="0" nodeType="withEffect">
                                  <p:stCondLst>
                                    <p:cond delay="0"/>
                                  </p:stCondLst>
                                  <p:childTnLst>
                                    <p:set>
                                      <p:cBhvr>
                                        <p:cTn id="110" dur="1" fill="hold">
                                          <p:stCondLst>
                                            <p:cond delay="0"/>
                                          </p:stCondLst>
                                        </p:cTn>
                                        <p:tgtEl>
                                          <p:spTgt spid="72"/>
                                        </p:tgtEl>
                                        <p:attrNameLst>
                                          <p:attrName>style.visibility</p:attrName>
                                        </p:attrNameLst>
                                      </p:cBhvr>
                                      <p:to>
                                        <p:strVal val="visible"/>
                                      </p:to>
                                    </p:set>
                                    <p:anim calcmode="lin" valueType="num">
                                      <p:cBhvr additive="base">
                                        <p:cTn id="111" dur="600" fill="hold"/>
                                        <p:tgtEl>
                                          <p:spTgt spid="72"/>
                                        </p:tgtEl>
                                        <p:attrNameLst>
                                          <p:attrName>ppt_x</p:attrName>
                                        </p:attrNameLst>
                                      </p:cBhvr>
                                      <p:tavLst>
                                        <p:tav tm="0">
                                          <p:val>
                                            <p:strVal val="0-#ppt_w/2"/>
                                          </p:val>
                                        </p:tav>
                                        <p:tav tm="100000">
                                          <p:val>
                                            <p:strVal val="#ppt_x"/>
                                          </p:val>
                                        </p:tav>
                                      </p:tavLst>
                                    </p:anim>
                                    <p:anim calcmode="lin" valueType="num">
                                      <p:cBhvr additive="base">
                                        <p:cTn id="112" dur="600" fill="hold"/>
                                        <p:tgtEl>
                                          <p:spTgt spid="72"/>
                                        </p:tgtEl>
                                        <p:attrNameLst>
                                          <p:attrName>ppt_y</p:attrName>
                                        </p:attrNameLst>
                                      </p:cBhvr>
                                      <p:tavLst>
                                        <p:tav tm="0">
                                          <p:val>
                                            <p:strVal val="1+#ppt_h/2"/>
                                          </p:val>
                                        </p:tav>
                                        <p:tav tm="100000">
                                          <p:val>
                                            <p:strVal val="#ppt_y"/>
                                          </p:val>
                                        </p:tav>
                                      </p:tavLst>
                                    </p:anim>
                                  </p:childTnLst>
                                </p:cTn>
                              </p:par>
                              <p:par>
                                <p:cTn id="113" presetID="2" presetClass="entr" presetSubtype="12" fill="hold" grpId="0" nodeType="withEffect">
                                  <p:stCondLst>
                                    <p:cond delay="0"/>
                                  </p:stCondLst>
                                  <p:childTnLst>
                                    <p:set>
                                      <p:cBhvr>
                                        <p:cTn id="114" dur="1" fill="hold">
                                          <p:stCondLst>
                                            <p:cond delay="0"/>
                                          </p:stCondLst>
                                        </p:cTn>
                                        <p:tgtEl>
                                          <p:spTgt spid="73"/>
                                        </p:tgtEl>
                                        <p:attrNameLst>
                                          <p:attrName>style.visibility</p:attrName>
                                        </p:attrNameLst>
                                      </p:cBhvr>
                                      <p:to>
                                        <p:strVal val="visible"/>
                                      </p:to>
                                    </p:set>
                                    <p:anim calcmode="lin" valueType="num">
                                      <p:cBhvr additive="base">
                                        <p:cTn id="115" dur="500" fill="hold"/>
                                        <p:tgtEl>
                                          <p:spTgt spid="73"/>
                                        </p:tgtEl>
                                        <p:attrNameLst>
                                          <p:attrName>ppt_x</p:attrName>
                                        </p:attrNameLst>
                                      </p:cBhvr>
                                      <p:tavLst>
                                        <p:tav tm="0">
                                          <p:val>
                                            <p:strVal val="0-#ppt_w/2"/>
                                          </p:val>
                                        </p:tav>
                                        <p:tav tm="100000">
                                          <p:val>
                                            <p:strVal val="#ppt_x"/>
                                          </p:val>
                                        </p:tav>
                                      </p:tavLst>
                                    </p:anim>
                                    <p:anim calcmode="lin" valueType="num">
                                      <p:cBhvr additive="base">
                                        <p:cTn id="116" dur="500" fill="hold"/>
                                        <p:tgtEl>
                                          <p:spTgt spid="73"/>
                                        </p:tgtEl>
                                        <p:attrNameLst>
                                          <p:attrName>ppt_y</p:attrName>
                                        </p:attrNameLst>
                                      </p:cBhvr>
                                      <p:tavLst>
                                        <p:tav tm="0">
                                          <p:val>
                                            <p:strVal val="1+#ppt_h/2"/>
                                          </p:val>
                                        </p:tav>
                                        <p:tav tm="100000">
                                          <p:val>
                                            <p:strVal val="#ppt_y"/>
                                          </p:val>
                                        </p:tav>
                                      </p:tavLst>
                                    </p:anim>
                                  </p:childTnLst>
                                </p:cTn>
                              </p:par>
                              <p:par>
                                <p:cTn id="117" presetID="2" presetClass="entr" presetSubtype="12" fill="hold" grpId="0" nodeType="withEffect">
                                  <p:stCondLst>
                                    <p:cond delay="300"/>
                                  </p:stCondLst>
                                  <p:childTnLst>
                                    <p:set>
                                      <p:cBhvr>
                                        <p:cTn id="118" dur="1" fill="hold">
                                          <p:stCondLst>
                                            <p:cond delay="0"/>
                                          </p:stCondLst>
                                        </p:cTn>
                                        <p:tgtEl>
                                          <p:spTgt spid="74"/>
                                        </p:tgtEl>
                                        <p:attrNameLst>
                                          <p:attrName>style.visibility</p:attrName>
                                        </p:attrNameLst>
                                      </p:cBhvr>
                                      <p:to>
                                        <p:strVal val="visible"/>
                                      </p:to>
                                    </p:set>
                                    <p:anim calcmode="lin" valueType="num">
                                      <p:cBhvr additive="base">
                                        <p:cTn id="119" dur="400" fill="hold"/>
                                        <p:tgtEl>
                                          <p:spTgt spid="74"/>
                                        </p:tgtEl>
                                        <p:attrNameLst>
                                          <p:attrName>ppt_x</p:attrName>
                                        </p:attrNameLst>
                                      </p:cBhvr>
                                      <p:tavLst>
                                        <p:tav tm="0">
                                          <p:val>
                                            <p:strVal val="0-#ppt_w/2"/>
                                          </p:val>
                                        </p:tav>
                                        <p:tav tm="100000">
                                          <p:val>
                                            <p:strVal val="#ppt_x"/>
                                          </p:val>
                                        </p:tav>
                                      </p:tavLst>
                                    </p:anim>
                                    <p:anim calcmode="lin" valueType="num">
                                      <p:cBhvr additive="base">
                                        <p:cTn id="120" dur="400" fill="hold"/>
                                        <p:tgtEl>
                                          <p:spTgt spid="74"/>
                                        </p:tgtEl>
                                        <p:attrNameLst>
                                          <p:attrName>ppt_y</p:attrName>
                                        </p:attrNameLst>
                                      </p:cBhvr>
                                      <p:tavLst>
                                        <p:tav tm="0">
                                          <p:val>
                                            <p:strVal val="1+#ppt_h/2"/>
                                          </p:val>
                                        </p:tav>
                                        <p:tav tm="100000">
                                          <p:val>
                                            <p:strVal val="#ppt_y"/>
                                          </p:val>
                                        </p:tav>
                                      </p:tavLst>
                                    </p:anim>
                                  </p:childTnLst>
                                </p:cTn>
                              </p:par>
                              <p:par>
                                <p:cTn id="121" presetID="2" presetClass="entr" presetSubtype="12" fill="hold" grpId="0" nodeType="withEffect">
                                  <p:stCondLst>
                                    <p:cond delay="0"/>
                                  </p:stCondLst>
                                  <p:childTnLst>
                                    <p:set>
                                      <p:cBhvr>
                                        <p:cTn id="122" dur="1" fill="hold">
                                          <p:stCondLst>
                                            <p:cond delay="0"/>
                                          </p:stCondLst>
                                        </p:cTn>
                                        <p:tgtEl>
                                          <p:spTgt spid="75"/>
                                        </p:tgtEl>
                                        <p:attrNameLst>
                                          <p:attrName>style.visibility</p:attrName>
                                        </p:attrNameLst>
                                      </p:cBhvr>
                                      <p:to>
                                        <p:strVal val="visible"/>
                                      </p:to>
                                    </p:set>
                                    <p:anim calcmode="lin" valueType="num">
                                      <p:cBhvr additive="base">
                                        <p:cTn id="123" dur="500" fill="hold"/>
                                        <p:tgtEl>
                                          <p:spTgt spid="75"/>
                                        </p:tgtEl>
                                        <p:attrNameLst>
                                          <p:attrName>ppt_x</p:attrName>
                                        </p:attrNameLst>
                                      </p:cBhvr>
                                      <p:tavLst>
                                        <p:tav tm="0">
                                          <p:val>
                                            <p:strVal val="0-#ppt_w/2"/>
                                          </p:val>
                                        </p:tav>
                                        <p:tav tm="100000">
                                          <p:val>
                                            <p:strVal val="#ppt_x"/>
                                          </p:val>
                                        </p:tav>
                                      </p:tavLst>
                                    </p:anim>
                                    <p:anim calcmode="lin" valueType="num">
                                      <p:cBhvr additive="base">
                                        <p:cTn id="124"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P spid="59" grpId="0" animBg="1"/>
      <p:bldP spid="60" grpId="0" animBg="1"/>
      <p:bldP spid="61" grpId="0" animBg="1"/>
      <p:bldP spid="62" grpId="0" animBg="1"/>
      <p:bldP spid="63" grpId="0" animBg="1"/>
      <p:bldP spid="64" grpId="0" animBg="1"/>
      <p:bldP spid="65" grpId="0" animBg="1"/>
      <p:bldP spid="66" grpId="0" animBg="1"/>
      <p:bldP spid="72" grpId="0" animBg="1"/>
      <p:bldP spid="73" grpId="0" animBg="1"/>
      <p:bldP spid="74" grpId="0" animBg="1"/>
      <p:bldP spid="7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2082527" y="3579862"/>
            <a:ext cx="1409353" cy="923330"/>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r>
              <a:rPr lang="zh-CN" altLang="en-US" dirty="0">
                <a:solidFill>
                  <a:schemeClr val="tx1">
                    <a:lumMod val="75000"/>
                    <a:lumOff val="25000"/>
                  </a:schemeClr>
                </a:solidFill>
              </a:rPr>
              <a:t>点击输入简要文字内容，文字内容需概括精炼，不用多余的文字修饰，言简意赅的说明分项内容</a:t>
            </a:r>
            <a:r>
              <a:rPr lang="en-US" altLang="zh-CN" dirty="0">
                <a:solidFill>
                  <a:schemeClr val="tx1">
                    <a:lumMod val="75000"/>
                    <a:lumOff val="25000"/>
                  </a:schemeClr>
                </a:solidFill>
              </a:rPr>
              <a:t>……</a:t>
            </a:r>
          </a:p>
        </p:txBody>
      </p:sp>
      <p:sp>
        <p:nvSpPr>
          <p:cNvPr id="32" name="TextBox 31"/>
          <p:cNvSpPr txBox="1"/>
          <p:nvPr/>
        </p:nvSpPr>
        <p:spPr>
          <a:xfrm>
            <a:off x="3954735" y="3579862"/>
            <a:ext cx="1409353" cy="923330"/>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r>
              <a:rPr lang="zh-CN" altLang="en-US" dirty="0">
                <a:solidFill>
                  <a:schemeClr val="tx1">
                    <a:lumMod val="75000"/>
                    <a:lumOff val="25000"/>
                  </a:schemeClr>
                </a:solidFill>
              </a:rPr>
              <a:t>点击输入简要文字内容，文字内容需概括精炼，不用多余的文字修饰，言简意赅的说明分项内容</a:t>
            </a:r>
            <a:r>
              <a:rPr lang="en-US" altLang="zh-CN" dirty="0">
                <a:solidFill>
                  <a:schemeClr val="tx1">
                    <a:lumMod val="75000"/>
                    <a:lumOff val="25000"/>
                  </a:schemeClr>
                </a:solidFill>
              </a:rPr>
              <a:t>……</a:t>
            </a:r>
          </a:p>
        </p:txBody>
      </p:sp>
      <p:sp>
        <p:nvSpPr>
          <p:cNvPr id="33" name="TextBox 32"/>
          <p:cNvSpPr txBox="1"/>
          <p:nvPr/>
        </p:nvSpPr>
        <p:spPr>
          <a:xfrm>
            <a:off x="5682927" y="3587827"/>
            <a:ext cx="1409353" cy="923330"/>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r>
              <a:rPr lang="zh-CN" altLang="en-US" dirty="0">
                <a:solidFill>
                  <a:schemeClr val="tx1">
                    <a:lumMod val="75000"/>
                    <a:lumOff val="25000"/>
                  </a:schemeClr>
                </a:solidFill>
              </a:rPr>
              <a:t>点击输入简要文字内容，文字内容需概括精炼，不用多余的文字修饰，言简意赅的说明分项内容</a:t>
            </a:r>
            <a:r>
              <a:rPr lang="en-US" altLang="zh-CN" dirty="0">
                <a:solidFill>
                  <a:schemeClr val="tx1">
                    <a:lumMod val="75000"/>
                    <a:lumOff val="25000"/>
                  </a:schemeClr>
                </a:solidFill>
              </a:rPr>
              <a:t>……</a:t>
            </a:r>
          </a:p>
        </p:txBody>
      </p:sp>
      <p:sp>
        <p:nvSpPr>
          <p:cNvPr id="34" name="TextBox 33"/>
          <p:cNvSpPr txBox="1"/>
          <p:nvPr/>
        </p:nvSpPr>
        <p:spPr>
          <a:xfrm>
            <a:off x="7483127" y="3587827"/>
            <a:ext cx="1409353" cy="923330"/>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r>
              <a:rPr lang="zh-CN" altLang="en-US" dirty="0">
                <a:solidFill>
                  <a:schemeClr val="tx1">
                    <a:lumMod val="75000"/>
                    <a:lumOff val="25000"/>
                  </a:schemeClr>
                </a:solidFill>
              </a:rPr>
              <a:t>点击输入简要文字内容，文字内容需概括精炼，不用多余的文字修饰，言简意赅的说明分项内容</a:t>
            </a:r>
            <a:r>
              <a:rPr lang="en-US" altLang="zh-CN" dirty="0">
                <a:solidFill>
                  <a:schemeClr val="tx1">
                    <a:lumMod val="75000"/>
                    <a:lumOff val="25000"/>
                  </a:schemeClr>
                </a:solidFill>
              </a:rPr>
              <a:t>……</a:t>
            </a:r>
          </a:p>
        </p:txBody>
      </p:sp>
      <p:sp>
        <p:nvSpPr>
          <p:cNvPr id="35" name="燕尾形箭头 34"/>
          <p:cNvSpPr/>
          <p:nvPr/>
        </p:nvSpPr>
        <p:spPr>
          <a:xfrm>
            <a:off x="1763688" y="2427734"/>
            <a:ext cx="7272808" cy="228600"/>
          </a:xfrm>
          <a:prstGeom prst="notch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332" fontAlgn="auto">
              <a:spcBef>
                <a:spcPts val="0"/>
              </a:spcBef>
              <a:spcAft>
                <a:spcPts val="0"/>
              </a:spcAft>
              <a:defRPr/>
            </a:pP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grpSp>
        <p:nvGrpSpPr>
          <p:cNvPr id="2" name="组合 1"/>
          <p:cNvGrpSpPr/>
          <p:nvPr/>
        </p:nvGrpSpPr>
        <p:grpSpPr>
          <a:xfrm>
            <a:off x="1966022" y="1807173"/>
            <a:ext cx="1525858" cy="1525858"/>
            <a:chOff x="1278794" y="3334906"/>
            <a:chExt cx="914014" cy="914014"/>
          </a:xfrm>
        </p:grpSpPr>
        <p:grpSp>
          <p:nvGrpSpPr>
            <p:cNvPr id="3" name="组合 2"/>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002060"/>
                  </a:solidFill>
                </a:endParaRPr>
              </a:p>
            </p:txBody>
          </p:sp>
          <p:sp>
            <p:nvSpPr>
              <p:cNvPr id="6" name="椭圆 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002060"/>
                  </a:solidFill>
                </a:endParaRPr>
              </a:p>
            </p:txBody>
          </p:sp>
        </p:grpSp>
        <p:sp>
          <p:nvSpPr>
            <p:cNvPr id="4" name="TextBox 3"/>
            <p:cNvSpPr txBox="1"/>
            <p:nvPr/>
          </p:nvSpPr>
          <p:spPr>
            <a:xfrm>
              <a:off x="1449062" y="3742514"/>
              <a:ext cx="571526" cy="193581"/>
            </a:xfrm>
            <a:prstGeom prst="rect">
              <a:avLst/>
            </a:prstGeom>
            <a:noFill/>
          </p:spPr>
          <p:txBody>
            <a:bodyPr wrap="none" rtlCol="0">
              <a:spAutoFit/>
            </a:bodyPr>
            <a:lstStyle/>
            <a:p>
              <a:pPr algn="ctr"/>
              <a:r>
                <a:rPr lang="zh-CN" altLang="en-US" sz="1500" b="1" dirty="0">
                  <a:solidFill>
                    <a:srgbClr val="002060"/>
                  </a:solidFill>
                  <a:latin typeface="微软雅黑" pitchFamily="34" charset="-122"/>
                  <a:ea typeface="微软雅黑" pitchFamily="34" charset="-122"/>
                </a:rPr>
                <a:t>华南地区</a:t>
              </a:r>
            </a:p>
          </p:txBody>
        </p:sp>
      </p:grpSp>
      <p:grpSp>
        <p:nvGrpSpPr>
          <p:cNvPr id="7" name="组合 6"/>
          <p:cNvGrpSpPr/>
          <p:nvPr/>
        </p:nvGrpSpPr>
        <p:grpSpPr>
          <a:xfrm>
            <a:off x="3766222" y="1810883"/>
            <a:ext cx="1525858" cy="1525858"/>
            <a:chOff x="1278794" y="3334906"/>
            <a:chExt cx="914014" cy="914014"/>
          </a:xfrm>
        </p:grpSpPr>
        <p:grpSp>
          <p:nvGrpSpPr>
            <p:cNvPr id="8" name="组合 7"/>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10" name="同心圆 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002060"/>
                  </a:solidFill>
                </a:endParaRPr>
              </a:p>
            </p:txBody>
          </p:sp>
          <p:sp>
            <p:nvSpPr>
              <p:cNvPr id="11" name="椭圆 1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002060"/>
                  </a:solidFill>
                </a:endParaRPr>
              </a:p>
            </p:txBody>
          </p:sp>
        </p:grpSp>
        <p:sp>
          <p:nvSpPr>
            <p:cNvPr id="9" name="TextBox 8"/>
            <p:cNvSpPr txBox="1"/>
            <p:nvPr/>
          </p:nvSpPr>
          <p:spPr>
            <a:xfrm>
              <a:off x="1449062" y="3740516"/>
              <a:ext cx="571526" cy="193581"/>
            </a:xfrm>
            <a:prstGeom prst="rect">
              <a:avLst/>
            </a:prstGeom>
            <a:noFill/>
          </p:spPr>
          <p:txBody>
            <a:bodyPr wrap="none" rtlCol="0">
              <a:spAutoFit/>
            </a:bodyPr>
            <a:lstStyle/>
            <a:p>
              <a:pPr algn="ctr"/>
              <a:r>
                <a:rPr lang="zh-CN" altLang="en-US" sz="1500" b="1" dirty="0">
                  <a:solidFill>
                    <a:srgbClr val="002060"/>
                  </a:solidFill>
                  <a:latin typeface="微软雅黑" pitchFamily="34" charset="-122"/>
                  <a:ea typeface="微软雅黑" pitchFamily="34" charset="-122"/>
                </a:rPr>
                <a:t>华北地区</a:t>
              </a:r>
            </a:p>
          </p:txBody>
        </p:sp>
      </p:grpSp>
      <p:grpSp>
        <p:nvGrpSpPr>
          <p:cNvPr id="12" name="组合 11"/>
          <p:cNvGrpSpPr/>
          <p:nvPr/>
        </p:nvGrpSpPr>
        <p:grpSpPr>
          <a:xfrm>
            <a:off x="5494414" y="1807173"/>
            <a:ext cx="1525858" cy="1525858"/>
            <a:chOff x="1278794" y="3334906"/>
            <a:chExt cx="914014" cy="914014"/>
          </a:xfrm>
        </p:grpSpPr>
        <p:grpSp>
          <p:nvGrpSpPr>
            <p:cNvPr id="13" name="组合 12"/>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15" name="同心圆 1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002060"/>
                  </a:solidFill>
                </a:endParaRPr>
              </a:p>
            </p:txBody>
          </p:sp>
          <p:sp>
            <p:nvSpPr>
              <p:cNvPr id="16" name="椭圆 1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002060"/>
                  </a:solidFill>
                </a:endParaRPr>
              </a:p>
            </p:txBody>
          </p:sp>
        </p:grpSp>
        <p:sp>
          <p:nvSpPr>
            <p:cNvPr id="14" name="TextBox 13"/>
            <p:cNvSpPr txBox="1"/>
            <p:nvPr/>
          </p:nvSpPr>
          <p:spPr>
            <a:xfrm>
              <a:off x="1449062" y="3742514"/>
              <a:ext cx="571526" cy="193581"/>
            </a:xfrm>
            <a:prstGeom prst="rect">
              <a:avLst/>
            </a:prstGeom>
            <a:noFill/>
          </p:spPr>
          <p:txBody>
            <a:bodyPr wrap="none" rtlCol="0">
              <a:spAutoFit/>
            </a:bodyPr>
            <a:lstStyle/>
            <a:p>
              <a:pPr algn="ctr"/>
              <a:r>
                <a:rPr lang="zh-CN" altLang="en-US" sz="1500" b="1" dirty="0">
                  <a:solidFill>
                    <a:srgbClr val="002060"/>
                  </a:solidFill>
                  <a:latin typeface="微软雅黑" pitchFamily="34" charset="-122"/>
                  <a:ea typeface="微软雅黑" pitchFamily="34" charset="-122"/>
                </a:rPr>
                <a:t>华东地区</a:t>
              </a:r>
            </a:p>
          </p:txBody>
        </p:sp>
      </p:grpSp>
      <p:grpSp>
        <p:nvGrpSpPr>
          <p:cNvPr id="17" name="组合 16"/>
          <p:cNvGrpSpPr/>
          <p:nvPr/>
        </p:nvGrpSpPr>
        <p:grpSpPr>
          <a:xfrm>
            <a:off x="7222606" y="1814048"/>
            <a:ext cx="1525858" cy="1525858"/>
            <a:chOff x="1278794" y="3334906"/>
            <a:chExt cx="914014" cy="914014"/>
          </a:xfrm>
        </p:grpSpPr>
        <p:grpSp>
          <p:nvGrpSpPr>
            <p:cNvPr id="18" name="组合 17"/>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20" name="同心圆 1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002060"/>
                  </a:solidFill>
                </a:endParaRPr>
              </a:p>
            </p:txBody>
          </p:sp>
          <p:sp>
            <p:nvSpPr>
              <p:cNvPr id="21" name="椭圆 2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002060"/>
                  </a:solidFill>
                </a:endParaRPr>
              </a:p>
            </p:txBody>
          </p:sp>
        </p:grpSp>
        <p:sp>
          <p:nvSpPr>
            <p:cNvPr id="19" name="TextBox 18"/>
            <p:cNvSpPr txBox="1"/>
            <p:nvPr/>
          </p:nvSpPr>
          <p:spPr>
            <a:xfrm>
              <a:off x="1449062" y="3738812"/>
              <a:ext cx="571526" cy="193581"/>
            </a:xfrm>
            <a:prstGeom prst="rect">
              <a:avLst/>
            </a:prstGeom>
            <a:noFill/>
          </p:spPr>
          <p:txBody>
            <a:bodyPr wrap="none" rtlCol="0">
              <a:spAutoFit/>
            </a:bodyPr>
            <a:lstStyle/>
            <a:p>
              <a:pPr algn="ctr"/>
              <a:r>
                <a:rPr lang="zh-CN" altLang="en-US" sz="1500" b="1" dirty="0">
                  <a:solidFill>
                    <a:srgbClr val="002060"/>
                  </a:solidFill>
                  <a:latin typeface="微软雅黑" pitchFamily="34" charset="-122"/>
                  <a:ea typeface="微软雅黑" pitchFamily="34" charset="-122"/>
                </a:rPr>
                <a:t>总部地区</a:t>
              </a:r>
            </a:p>
          </p:txBody>
        </p:sp>
      </p:grpSp>
      <p:sp>
        <p:nvSpPr>
          <p:cNvPr id="22" name="椭圆 21"/>
          <p:cNvSpPr/>
          <p:nvPr/>
        </p:nvSpPr>
        <p:spPr>
          <a:xfrm>
            <a:off x="2007222" y="1556846"/>
            <a:ext cx="580148" cy="580148"/>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p>
        </p:txBody>
      </p:sp>
      <p:sp>
        <p:nvSpPr>
          <p:cNvPr id="23" name="椭圆 22"/>
          <p:cNvSpPr/>
          <p:nvPr/>
        </p:nvSpPr>
        <p:spPr>
          <a:xfrm>
            <a:off x="3803267" y="1556846"/>
            <a:ext cx="580148" cy="580148"/>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p>
        </p:txBody>
      </p:sp>
      <p:sp>
        <p:nvSpPr>
          <p:cNvPr id="24" name="椭圆 23"/>
          <p:cNvSpPr/>
          <p:nvPr/>
        </p:nvSpPr>
        <p:spPr>
          <a:xfrm>
            <a:off x="5566421" y="1563391"/>
            <a:ext cx="580148" cy="580148"/>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p>
        </p:txBody>
      </p:sp>
      <p:sp>
        <p:nvSpPr>
          <p:cNvPr id="25" name="椭圆 24"/>
          <p:cNvSpPr/>
          <p:nvPr/>
        </p:nvSpPr>
        <p:spPr>
          <a:xfrm>
            <a:off x="7310652" y="1563391"/>
            <a:ext cx="580148" cy="580148"/>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p>
        </p:txBody>
      </p:sp>
      <p:sp>
        <p:nvSpPr>
          <p:cNvPr id="26" name="Freeform 34"/>
          <p:cNvSpPr>
            <a:spLocks noEditPoints="1"/>
          </p:cNvSpPr>
          <p:nvPr/>
        </p:nvSpPr>
        <p:spPr bwMode="auto">
          <a:xfrm>
            <a:off x="2183775" y="1677187"/>
            <a:ext cx="300479" cy="308387"/>
          </a:xfrm>
          <a:custGeom>
            <a:avLst/>
            <a:gdLst>
              <a:gd name="T0" fmla="*/ 261 w 447"/>
              <a:gd name="T1" fmla="*/ 25 h 460"/>
              <a:gd name="T2" fmla="*/ 286 w 447"/>
              <a:gd name="T3" fmla="*/ 99 h 460"/>
              <a:gd name="T4" fmla="*/ 310 w 447"/>
              <a:gd name="T5" fmla="*/ 25 h 460"/>
              <a:gd name="T6" fmla="*/ 124 w 447"/>
              <a:gd name="T7" fmla="*/ 3 h 460"/>
              <a:gd name="T8" fmla="*/ 100 w 447"/>
              <a:gd name="T9" fmla="*/ 28 h 460"/>
              <a:gd name="T10" fmla="*/ 125 w 447"/>
              <a:gd name="T11" fmla="*/ 103 h 460"/>
              <a:gd name="T12" fmla="*/ 149 w 447"/>
              <a:gd name="T13" fmla="*/ 28 h 460"/>
              <a:gd name="T14" fmla="*/ 31 w 447"/>
              <a:gd name="T15" fmla="*/ 70 h 460"/>
              <a:gd name="T16" fmla="*/ 7 w 447"/>
              <a:gd name="T17" fmla="*/ 82 h 460"/>
              <a:gd name="T18" fmla="*/ 0 w 447"/>
              <a:gd name="T19" fmla="*/ 401 h 460"/>
              <a:gd name="T20" fmla="*/ 31 w 447"/>
              <a:gd name="T21" fmla="*/ 436 h 460"/>
              <a:gd name="T22" fmla="*/ 237 w 447"/>
              <a:gd name="T23" fmla="*/ 397 h 460"/>
              <a:gd name="T24" fmla="*/ 153 w 447"/>
              <a:gd name="T25" fmla="*/ 302 h 460"/>
              <a:gd name="T26" fmla="*/ 241 w 447"/>
              <a:gd name="T27" fmla="*/ 314 h 460"/>
              <a:gd name="T28" fmla="*/ 265 w 447"/>
              <a:gd name="T29" fmla="*/ 278 h 460"/>
              <a:gd name="T30" fmla="*/ 359 w 447"/>
              <a:gd name="T31" fmla="*/ 174 h 460"/>
              <a:gd name="T32" fmla="*/ 399 w 447"/>
              <a:gd name="T33" fmla="*/ 267 h 460"/>
              <a:gd name="T34" fmla="*/ 392 w 447"/>
              <a:gd name="T35" fmla="*/ 82 h 460"/>
              <a:gd name="T36" fmla="*/ 325 w 447"/>
              <a:gd name="T37" fmla="*/ 70 h 460"/>
              <a:gd name="T38" fmla="*/ 313 w 447"/>
              <a:gd name="T39" fmla="*/ 108 h 460"/>
              <a:gd name="T40" fmla="*/ 256 w 447"/>
              <a:gd name="T41" fmla="*/ 108 h 460"/>
              <a:gd name="T42" fmla="*/ 245 w 447"/>
              <a:gd name="T43" fmla="*/ 70 h 460"/>
              <a:gd name="T44" fmla="*/ 165 w 447"/>
              <a:gd name="T45" fmla="*/ 91 h 460"/>
              <a:gd name="T46" fmla="*/ 125 w 447"/>
              <a:gd name="T47" fmla="*/ 115 h 460"/>
              <a:gd name="T48" fmla="*/ 85 w 447"/>
              <a:gd name="T49" fmla="*/ 91 h 460"/>
              <a:gd name="T50" fmla="*/ 31 w 447"/>
              <a:gd name="T51" fmla="*/ 70 h 460"/>
              <a:gd name="T52" fmla="*/ 40 w 447"/>
              <a:gd name="T53" fmla="*/ 174 h 460"/>
              <a:gd name="T54" fmla="*/ 129 w 447"/>
              <a:gd name="T55" fmla="*/ 278 h 460"/>
              <a:gd name="T56" fmla="*/ 40 w 447"/>
              <a:gd name="T57" fmla="*/ 174 h 460"/>
              <a:gd name="T58" fmla="*/ 153 w 447"/>
              <a:gd name="T59" fmla="*/ 174 h 460"/>
              <a:gd name="T60" fmla="*/ 241 w 447"/>
              <a:gd name="T61" fmla="*/ 278 h 460"/>
              <a:gd name="T62" fmla="*/ 153 w 447"/>
              <a:gd name="T63" fmla="*/ 174 h 460"/>
              <a:gd name="T64" fmla="*/ 352 w 447"/>
              <a:gd name="T65" fmla="*/ 281 h 460"/>
              <a:gd name="T66" fmla="*/ 357 w 447"/>
              <a:gd name="T67" fmla="*/ 460 h 460"/>
              <a:gd name="T68" fmla="*/ 357 w 447"/>
              <a:gd name="T69" fmla="*/ 281 h 460"/>
              <a:gd name="T70" fmla="*/ 40 w 447"/>
              <a:gd name="T71" fmla="*/ 302 h 460"/>
              <a:gd name="T72" fmla="*/ 129 w 447"/>
              <a:gd name="T73" fmla="*/ 302 h 460"/>
              <a:gd name="T74" fmla="*/ 40 w 447"/>
              <a:gd name="T75" fmla="*/ 397 h 460"/>
              <a:gd name="T76" fmla="*/ 319 w 447"/>
              <a:gd name="T77" fmla="*/ 316 h 460"/>
              <a:gd name="T78" fmla="*/ 414 w 447"/>
              <a:gd name="T79" fmla="*/ 316 h 460"/>
              <a:gd name="T80" fmla="*/ 364 w 447"/>
              <a:gd name="T81" fmla="*/ 432 h 460"/>
              <a:gd name="T82" fmla="*/ 371 w 447"/>
              <a:gd name="T83" fmla="*/ 345 h 460"/>
              <a:gd name="T84" fmla="*/ 352 w 447"/>
              <a:gd name="T85" fmla="*/ 345 h 460"/>
              <a:gd name="T86" fmla="*/ 316 w 447"/>
              <a:gd name="T87" fmla="*/ 346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7" h="460">
                <a:moveTo>
                  <a:pt x="285" y="0"/>
                </a:moveTo>
                <a:cubicBezTo>
                  <a:pt x="272" y="0"/>
                  <a:pt x="261" y="12"/>
                  <a:pt x="261" y="25"/>
                </a:cubicBezTo>
                <a:lnTo>
                  <a:pt x="261" y="75"/>
                </a:lnTo>
                <a:cubicBezTo>
                  <a:pt x="261" y="88"/>
                  <a:pt x="273" y="99"/>
                  <a:pt x="286" y="99"/>
                </a:cubicBezTo>
                <a:cubicBezTo>
                  <a:pt x="298" y="99"/>
                  <a:pt x="310" y="88"/>
                  <a:pt x="310" y="75"/>
                </a:cubicBezTo>
                <a:lnTo>
                  <a:pt x="310" y="25"/>
                </a:lnTo>
                <a:cubicBezTo>
                  <a:pt x="310" y="12"/>
                  <a:pt x="298" y="0"/>
                  <a:pt x="285" y="0"/>
                </a:cubicBezTo>
                <a:close/>
                <a:moveTo>
                  <a:pt x="124" y="3"/>
                </a:moveTo>
                <a:lnTo>
                  <a:pt x="124" y="3"/>
                </a:lnTo>
                <a:cubicBezTo>
                  <a:pt x="111" y="3"/>
                  <a:pt x="100" y="15"/>
                  <a:pt x="100" y="28"/>
                </a:cubicBezTo>
                <a:lnTo>
                  <a:pt x="100" y="78"/>
                </a:lnTo>
                <a:cubicBezTo>
                  <a:pt x="100" y="91"/>
                  <a:pt x="112" y="103"/>
                  <a:pt x="125" y="103"/>
                </a:cubicBezTo>
                <a:cubicBezTo>
                  <a:pt x="138" y="103"/>
                  <a:pt x="149" y="91"/>
                  <a:pt x="149" y="78"/>
                </a:cubicBezTo>
                <a:lnTo>
                  <a:pt x="149" y="28"/>
                </a:lnTo>
                <a:cubicBezTo>
                  <a:pt x="150" y="15"/>
                  <a:pt x="138" y="3"/>
                  <a:pt x="124" y="3"/>
                </a:cubicBezTo>
                <a:close/>
                <a:moveTo>
                  <a:pt x="31" y="70"/>
                </a:moveTo>
                <a:lnTo>
                  <a:pt x="31" y="70"/>
                </a:lnTo>
                <a:cubicBezTo>
                  <a:pt x="21" y="70"/>
                  <a:pt x="13" y="75"/>
                  <a:pt x="7" y="82"/>
                </a:cubicBezTo>
                <a:cubicBezTo>
                  <a:pt x="2" y="89"/>
                  <a:pt x="0" y="97"/>
                  <a:pt x="0" y="105"/>
                </a:cubicBezTo>
                <a:lnTo>
                  <a:pt x="0" y="401"/>
                </a:lnTo>
                <a:cubicBezTo>
                  <a:pt x="0" y="410"/>
                  <a:pt x="2" y="418"/>
                  <a:pt x="7" y="424"/>
                </a:cubicBezTo>
                <a:cubicBezTo>
                  <a:pt x="13" y="431"/>
                  <a:pt x="21" y="436"/>
                  <a:pt x="31" y="436"/>
                </a:cubicBezTo>
                <a:lnTo>
                  <a:pt x="262" y="436"/>
                </a:lnTo>
                <a:cubicBezTo>
                  <a:pt x="251" y="425"/>
                  <a:pt x="243" y="412"/>
                  <a:pt x="237" y="397"/>
                </a:cubicBezTo>
                <a:lnTo>
                  <a:pt x="153" y="397"/>
                </a:lnTo>
                <a:lnTo>
                  <a:pt x="153" y="302"/>
                </a:lnTo>
                <a:lnTo>
                  <a:pt x="241" y="302"/>
                </a:lnTo>
                <a:lnTo>
                  <a:pt x="241" y="314"/>
                </a:lnTo>
                <a:cubicBezTo>
                  <a:pt x="247" y="301"/>
                  <a:pt x="256" y="288"/>
                  <a:pt x="267" y="278"/>
                </a:cubicBezTo>
                <a:lnTo>
                  <a:pt x="265" y="278"/>
                </a:lnTo>
                <a:lnTo>
                  <a:pt x="265" y="174"/>
                </a:lnTo>
                <a:lnTo>
                  <a:pt x="359" y="174"/>
                </a:lnTo>
                <a:lnTo>
                  <a:pt x="359" y="251"/>
                </a:lnTo>
                <a:cubicBezTo>
                  <a:pt x="374" y="254"/>
                  <a:pt x="387" y="259"/>
                  <a:pt x="399" y="267"/>
                </a:cubicBezTo>
                <a:lnTo>
                  <a:pt x="399" y="105"/>
                </a:lnTo>
                <a:cubicBezTo>
                  <a:pt x="399" y="97"/>
                  <a:pt x="397" y="89"/>
                  <a:pt x="392" y="82"/>
                </a:cubicBezTo>
                <a:cubicBezTo>
                  <a:pt x="386" y="75"/>
                  <a:pt x="377" y="70"/>
                  <a:pt x="367" y="70"/>
                </a:cubicBezTo>
                <a:lnTo>
                  <a:pt x="325" y="70"/>
                </a:lnTo>
                <a:lnTo>
                  <a:pt x="325" y="91"/>
                </a:lnTo>
                <a:cubicBezTo>
                  <a:pt x="325" y="97"/>
                  <a:pt x="321" y="103"/>
                  <a:pt x="313" y="108"/>
                </a:cubicBezTo>
                <a:cubicBezTo>
                  <a:pt x="306" y="112"/>
                  <a:pt x="295" y="115"/>
                  <a:pt x="285" y="115"/>
                </a:cubicBezTo>
                <a:cubicBezTo>
                  <a:pt x="274" y="115"/>
                  <a:pt x="264" y="112"/>
                  <a:pt x="256" y="108"/>
                </a:cubicBezTo>
                <a:cubicBezTo>
                  <a:pt x="249" y="103"/>
                  <a:pt x="245" y="97"/>
                  <a:pt x="245" y="91"/>
                </a:cubicBezTo>
                <a:lnTo>
                  <a:pt x="245" y="70"/>
                </a:lnTo>
                <a:lnTo>
                  <a:pt x="165" y="70"/>
                </a:lnTo>
                <a:lnTo>
                  <a:pt x="165" y="91"/>
                </a:lnTo>
                <a:cubicBezTo>
                  <a:pt x="165" y="97"/>
                  <a:pt x="161" y="103"/>
                  <a:pt x="153" y="108"/>
                </a:cubicBezTo>
                <a:cubicBezTo>
                  <a:pt x="146" y="112"/>
                  <a:pt x="135" y="115"/>
                  <a:pt x="125" y="115"/>
                </a:cubicBezTo>
                <a:cubicBezTo>
                  <a:pt x="114" y="115"/>
                  <a:pt x="104" y="112"/>
                  <a:pt x="96" y="108"/>
                </a:cubicBezTo>
                <a:cubicBezTo>
                  <a:pt x="89" y="103"/>
                  <a:pt x="85" y="97"/>
                  <a:pt x="85" y="91"/>
                </a:cubicBezTo>
                <a:lnTo>
                  <a:pt x="85" y="70"/>
                </a:lnTo>
                <a:lnTo>
                  <a:pt x="31" y="70"/>
                </a:lnTo>
                <a:close/>
                <a:moveTo>
                  <a:pt x="40" y="174"/>
                </a:moveTo>
                <a:lnTo>
                  <a:pt x="40" y="174"/>
                </a:lnTo>
                <a:lnTo>
                  <a:pt x="129" y="174"/>
                </a:lnTo>
                <a:lnTo>
                  <a:pt x="129" y="278"/>
                </a:lnTo>
                <a:lnTo>
                  <a:pt x="40" y="278"/>
                </a:lnTo>
                <a:lnTo>
                  <a:pt x="40" y="174"/>
                </a:lnTo>
                <a:close/>
                <a:moveTo>
                  <a:pt x="153" y="174"/>
                </a:moveTo>
                <a:lnTo>
                  <a:pt x="153" y="174"/>
                </a:lnTo>
                <a:lnTo>
                  <a:pt x="241" y="174"/>
                </a:lnTo>
                <a:lnTo>
                  <a:pt x="241" y="278"/>
                </a:lnTo>
                <a:lnTo>
                  <a:pt x="153" y="278"/>
                </a:lnTo>
                <a:lnTo>
                  <a:pt x="153" y="174"/>
                </a:lnTo>
                <a:close/>
                <a:moveTo>
                  <a:pt x="352" y="281"/>
                </a:moveTo>
                <a:lnTo>
                  <a:pt x="352" y="281"/>
                </a:lnTo>
                <a:cubicBezTo>
                  <a:pt x="305" y="283"/>
                  <a:pt x="267" y="322"/>
                  <a:pt x="267" y="370"/>
                </a:cubicBezTo>
                <a:cubicBezTo>
                  <a:pt x="267" y="420"/>
                  <a:pt x="307" y="460"/>
                  <a:pt x="357" y="460"/>
                </a:cubicBezTo>
                <a:cubicBezTo>
                  <a:pt x="407" y="460"/>
                  <a:pt x="447" y="420"/>
                  <a:pt x="447" y="370"/>
                </a:cubicBezTo>
                <a:cubicBezTo>
                  <a:pt x="447" y="321"/>
                  <a:pt x="407" y="281"/>
                  <a:pt x="357" y="281"/>
                </a:cubicBezTo>
                <a:cubicBezTo>
                  <a:pt x="355" y="281"/>
                  <a:pt x="354" y="281"/>
                  <a:pt x="352" y="281"/>
                </a:cubicBezTo>
                <a:close/>
                <a:moveTo>
                  <a:pt x="40" y="302"/>
                </a:moveTo>
                <a:lnTo>
                  <a:pt x="40" y="302"/>
                </a:lnTo>
                <a:lnTo>
                  <a:pt x="129" y="302"/>
                </a:lnTo>
                <a:lnTo>
                  <a:pt x="129" y="397"/>
                </a:lnTo>
                <a:lnTo>
                  <a:pt x="40" y="397"/>
                </a:lnTo>
                <a:lnTo>
                  <a:pt x="40" y="302"/>
                </a:lnTo>
                <a:close/>
                <a:moveTo>
                  <a:pt x="319" y="316"/>
                </a:moveTo>
                <a:lnTo>
                  <a:pt x="319" y="316"/>
                </a:lnTo>
                <a:lnTo>
                  <a:pt x="414" y="316"/>
                </a:lnTo>
                <a:lnTo>
                  <a:pt x="414" y="330"/>
                </a:lnTo>
                <a:lnTo>
                  <a:pt x="364" y="432"/>
                </a:lnTo>
                <a:lnTo>
                  <a:pt x="329" y="432"/>
                </a:lnTo>
                <a:lnTo>
                  <a:pt x="371" y="345"/>
                </a:lnTo>
                <a:cubicBezTo>
                  <a:pt x="371" y="345"/>
                  <a:pt x="365" y="345"/>
                  <a:pt x="362" y="345"/>
                </a:cubicBezTo>
                <a:cubicBezTo>
                  <a:pt x="359" y="345"/>
                  <a:pt x="355" y="345"/>
                  <a:pt x="352" y="345"/>
                </a:cubicBezTo>
                <a:cubicBezTo>
                  <a:pt x="348" y="345"/>
                  <a:pt x="345" y="345"/>
                  <a:pt x="341" y="345"/>
                </a:cubicBezTo>
                <a:cubicBezTo>
                  <a:pt x="334" y="346"/>
                  <a:pt x="325" y="346"/>
                  <a:pt x="316" y="346"/>
                </a:cubicBezTo>
                <a:lnTo>
                  <a:pt x="319" y="31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sz="1500"/>
          </a:p>
        </p:txBody>
      </p:sp>
      <p:sp>
        <p:nvSpPr>
          <p:cNvPr id="27" name="Freeform 26"/>
          <p:cNvSpPr>
            <a:spLocks noEditPoints="1"/>
          </p:cNvSpPr>
          <p:nvPr/>
        </p:nvSpPr>
        <p:spPr bwMode="auto">
          <a:xfrm>
            <a:off x="3973055" y="1693797"/>
            <a:ext cx="274888" cy="271556"/>
          </a:xfrm>
          <a:custGeom>
            <a:avLst/>
            <a:gdLst>
              <a:gd name="T0" fmla="*/ 351 w 389"/>
              <a:gd name="T1" fmla="*/ 332 h 385"/>
              <a:gd name="T2" fmla="*/ 311 w 389"/>
              <a:gd name="T3" fmla="*/ 332 h 385"/>
              <a:gd name="T4" fmla="*/ 255 w 389"/>
              <a:gd name="T5" fmla="*/ 224 h 385"/>
              <a:gd name="T6" fmla="*/ 249 w 389"/>
              <a:gd name="T7" fmla="*/ 245 h 385"/>
              <a:gd name="T8" fmla="*/ 218 w 389"/>
              <a:gd name="T9" fmla="*/ 269 h 385"/>
              <a:gd name="T10" fmla="*/ 319 w 389"/>
              <a:gd name="T11" fmla="*/ 380 h 385"/>
              <a:gd name="T12" fmla="*/ 384 w 389"/>
              <a:gd name="T13" fmla="*/ 337 h 385"/>
              <a:gd name="T14" fmla="*/ 336 w 389"/>
              <a:gd name="T15" fmla="*/ 287 h 385"/>
              <a:gd name="T16" fmla="*/ 265 w 389"/>
              <a:gd name="T17" fmla="*/ 229 h 385"/>
              <a:gd name="T18" fmla="*/ 140 w 389"/>
              <a:gd name="T19" fmla="*/ 137 h 385"/>
              <a:gd name="T20" fmla="*/ 162 w 389"/>
              <a:gd name="T21" fmla="*/ 131 h 385"/>
              <a:gd name="T22" fmla="*/ 167 w 389"/>
              <a:gd name="T23" fmla="*/ 110 h 385"/>
              <a:gd name="T24" fmla="*/ 172 w 389"/>
              <a:gd name="T25" fmla="*/ 90 h 385"/>
              <a:gd name="T26" fmla="*/ 75 w 389"/>
              <a:gd name="T27" fmla="*/ 9 h 385"/>
              <a:gd name="T28" fmla="*/ 61 w 389"/>
              <a:gd name="T29" fmla="*/ 109 h 385"/>
              <a:gd name="T30" fmla="*/ 0 w 389"/>
              <a:gd name="T31" fmla="*/ 84 h 385"/>
              <a:gd name="T32" fmla="*/ 115 w 389"/>
              <a:gd name="T33" fmla="*/ 166 h 385"/>
              <a:gd name="T34" fmla="*/ 130 w 389"/>
              <a:gd name="T35" fmla="*/ 147 h 385"/>
              <a:gd name="T36" fmla="*/ 375 w 389"/>
              <a:gd name="T37" fmla="*/ 37 h 385"/>
              <a:gd name="T38" fmla="*/ 322 w 389"/>
              <a:gd name="T39" fmla="*/ 0 h 385"/>
              <a:gd name="T40" fmla="*/ 183 w 389"/>
              <a:gd name="T41" fmla="*/ 125 h 385"/>
              <a:gd name="T42" fmla="*/ 163 w 389"/>
              <a:gd name="T43" fmla="*/ 154 h 385"/>
              <a:gd name="T44" fmla="*/ 146 w 389"/>
              <a:gd name="T45" fmla="*/ 162 h 385"/>
              <a:gd name="T46" fmla="*/ 147 w 389"/>
              <a:gd name="T47" fmla="*/ 215 h 385"/>
              <a:gd name="T48" fmla="*/ 34 w 389"/>
              <a:gd name="T49" fmla="*/ 313 h 385"/>
              <a:gd name="T50" fmla="*/ 22 w 389"/>
              <a:gd name="T51" fmla="*/ 385 h 385"/>
              <a:gd name="T52" fmla="*/ 80 w 389"/>
              <a:gd name="T53" fmla="*/ 327 h 385"/>
              <a:gd name="T54" fmla="*/ 172 w 389"/>
              <a:gd name="T55" fmla="*/ 240 h 385"/>
              <a:gd name="T56" fmla="*/ 224 w 389"/>
              <a:gd name="T57" fmla="*/ 240 h 385"/>
              <a:gd name="T58" fmla="*/ 238 w 389"/>
              <a:gd name="T59" fmla="*/ 208 h 385"/>
              <a:gd name="T60" fmla="*/ 261 w 389"/>
              <a:gd name="T61" fmla="*/ 203 h 385"/>
              <a:gd name="T62" fmla="*/ 375 w 389"/>
              <a:gd name="T63" fmla="*/ 3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9" h="385">
                <a:moveTo>
                  <a:pt x="331" y="312"/>
                </a:moveTo>
                <a:cubicBezTo>
                  <a:pt x="342" y="312"/>
                  <a:pt x="351" y="321"/>
                  <a:pt x="351" y="332"/>
                </a:cubicBezTo>
                <a:cubicBezTo>
                  <a:pt x="351" y="343"/>
                  <a:pt x="342" y="352"/>
                  <a:pt x="331" y="352"/>
                </a:cubicBezTo>
                <a:cubicBezTo>
                  <a:pt x="320" y="352"/>
                  <a:pt x="311" y="343"/>
                  <a:pt x="311" y="332"/>
                </a:cubicBezTo>
                <a:cubicBezTo>
                  <a:pt x="311" y="321"/>
                  <a:pt x="320" y="312"/>
                  <a:pt x="331" y="312"/>
                </a:cubicBezTo>
                <a:close/>
                <a:moveTo>
                  <a:pt x="255" y="224"/>
                </a:moveTo>
                <a:lnTo>
                  <a:pt x="260" y="234"/>
                </a:lnTo>
                <a:lnTo>
                  <a:pt x="249" y="245"/>
                </a:lnTo>
                <a:lnTo>
                  <a:pt x="239" y="255"/>
                </a:lnTo>
                <a:cubicBezTo>
                  <a:pt x="233" y="261"/>
                  <a:pt x="226" y="266"/>
                  <a:pt x="218" y="269"/>
                </a:cubicBezTo>
                <a:lnTo>
                  <a:pt x="286" y="337"/>
                </a:lnTo>
                <a:lnTo>
                  <a:pt x="319" y="380"/>
                </a:lnTo>
                <a:lnTo>
                  <a:pt x="336" y="385"/>
                </a:lnTo>
                <a:lnTo>
                  <a:pt x="384" y="337"/>
                </a:lnTo>
                <a:lnTo>
                  <a:pt x="379" y="319"/>
                </a:lnTo>
                <a:lnTo>
                  <a:pt x="336" y="287"/>
                </a:lnTo>
                <a:lnTo>
                  <a:pt x="271" y="223"/>
                </a:lnTo>
                <a:lnTo>
                  <a:pt x="265" y="229"/>
                </a:lnTo>
                <a:lnTo>
                  <a:pt x="255" y="224"/>
                </a:lnTo>
                <a:close/>
                <a:moveTo>
                  <a:pt x="140" y="137"/>
                </a:moveTo>
                <a:lnTo>
                  <a:pt x="151" y="126"/>
                </a:lnTo>
                <a:lnTo>
                  <a:pt x="162" y="131"/>
                </a:lnTo>
                <a:lnTo>
                  <a:pt x="156" y="121"/>
                </a:lnTo>
                <a:lnTo>
                  <a:pt x="167" y="110"/>
                </a:lnTo>
                <a:lnTo>
                  <a:pt x="168" y="109"/>
                </a:lnTo>
                <a:cubicBezTo>
                  <a:pt x="171" y="102"/>
                  <a:pt x="172" y="96"/>
                  <a:pt x="172" y="90"/>
                </a:cubicBezTo>
                <a:cubicBezTo>
                  <a:pt x="172" y="44"/>
                  <a:pt x="129" y="0"/>
                  <a:pt x="83" y="1"/>
                </a:cubicBezTo>
                <a:cubicBezTo>
                  <a:pt x="83" y="1"/>
                  <a:pt x="78" y="6"/>
                  <a:pt x="75" y="9"/>
                </a:cubicBezTo>
                <a:cubicBezTo>
                  <a:pt x="111" y="45"/>
                  <a:pt x="108" y="39"/>
                  <a:pt x="108" y="62"/>
                </a:cubicBezTo>
                <a:cubicBezTo>
                  <a:pt x="108" y="80"/>
                  <a:pt x="79" y="109"/>
                  <a:pt x="61" y="109"/>
                </a:cubicBezTo>
                <a:cubicBezTo>
                  <a:pt x="38" y="109"/>
                  <a:pt x="46" y="113"/>
                  <a:pt x="8" y="75"/>
                </a:cubicBezTo>
                <a:cubicBezTo>
                  <a:pt x="5" y="78"/>
                  <a:pt x="0" y="83"/>
                  <a:pt x="0" y="84"/>
                </a:cubicBezTo>
                <a:cubicBezTo>
                  <a:pt x="1" y="129"/>
                  <a:pt x="44" y="173"/>
                  <a:pt x="90" y="173"/>
                </a:cubicBezTo>
                <a:cubicBezTo>
                  <a:pt x="98" y="173"/>
                  <a:pt x="107" y="170"/>
                  <a:pt x="115" y="166"/>
                </a:cubicBezTo>
                <a:lnTo>
                  <a:pt x="117" y="168"/>
                </a:lnTo>
                <a:cubicBezTo>
                  <a:pt x="120" y="160"/>
                  <a:pt x="124" y="153"/>
                  <a:pt x="130" y="147"/>
                </a:cubicBezTo>
                <a:lnTo>
                  <a:pt x="140" y="137"/>
                </a:lnTo>
                <a:close/>
                <a:moveTo>
                  <a:pt x="375" y="37"/>
                </a:moveTo>
                <a:lnTo>
                  <a:pt x="348" y="11"/>
                </a:lnTo>
                <a:cubicBezTo>
                  <a:pt x="341" y="4"/>
                  <a:pt x="332" y="0"/>
                  <a:pt x="322" y="0"/>
                </a:cubicBezTo>
                <a:cubicBezTo>
                  <a:pt x="313" y="0"/>
                  <a:pt x="304" y="4"/>
                  <a:pt x="297" y="11"/>
                </a:cubicBezTo>
                <a:lnTo>
                  <a:pt x="183" y="125"/>
                </a:lnTo>
                <a:cubicBezTo>
                  <a:pt x="186" y="132"/>
                  <a:pt x="183" y="142"/>
                  <a:pt x="178" y="147"/>
                </a:cubicBezTo>
                <a:cubicBezTo>
                  <a:pt x="174" y="151"/>
                  <a:pt x="168" y="154"/>
                  <a:pt x="163" y="154"/>
                </a:cubicBezTo>
                <a:cubicBezTo>
                  <a:pt x="160" y="154"/>
                  <a:pt x="158" y="153"/>
                  <a:pt x="156" y="152"/>
                </a:cubicBezTo>
                <a:lnTo>
                  <a:pt x="146" y="162"/>
                </a:lnTo>
                <a:cubicBezTo>
                  <a:pt x="131" y="176"/>
                  <a:pt x="131" y="199"/>
                  <a:pt x="145" y="213"/>
                </a:cubicBezTo>
                <a:lnTo>
                  <a:pt x="147" y="215"/>
                </a:lnTo>
                <a:lnTo>
                  <a:pt x="58" y="304"/>
                </a:lnTo>
                <a:lnTo>
                  <a:pt x="34" y="313"/>
                </a:lnTo>
                <a:lnTo>
                  <a:pt x="0" y="363"/>
                </a:lnTo>
                <a:lnTo>
                  <a:pt x="22" y="385"/>
                </a:lnTo>
                <a:lnTo>
                  <a:pt x="71" y="351"/>
                </a:lnTo>
                <a:lnTo>
                  <a:pt x="80" y="327"/>
                </a:lnTo>
                <a:lnTo>
                  <a:pt x="170" y="237"/>
                </a:lnTo>
                <a:lnTo>
                  <a:pt x="172" y="240"/>
                </a:lnTo>
                <a:cubicBezTo>
                  <a:pt x="179" y="247"/>
                  <a:pt x="189" y="251"/>
                  <a:pt x="198" y="251"/>
                </a:cubicBezTo>
                <a:cubicBezTo>
                  <a:pt x="207" y="251"/>
                  <a:pt x="216" y="247"/>
                  <a:pt x="224" y="240"/>
                </a:cubicBezTo>
                <a:lnTo>
                  <a:pt x="234" y="230"/>
                </a:lnTo>
                <a:cubicBezTo>
                  <a:pt x="230" y="223"/>
                  <a:pt x="233" y="213"/>
                  <a:pt x="238" y="208"/>
                </a:cubicBezTo>
                <a:cubicBezTo>
                  <a:pt x="242" y="204"/>
                  <a:pt x="248" y="202"/>
                  <a:pt x="254" y="202"/>
                </a:cubicBezTo>
                <a:cubicBezTo>
                  <a:pt x="256" y="202"/>
                  <a:pt x="258" y="202"/>
                  <a:pt x="261" y="203"/>
                </a:cubicBezTo>
                <a:lnTo>
                  <a:pt x="375" y="89"/>
                </a:lnTo>
                <a:cubicBezTo>
                  <a:pt x="389" y="75"/>
                  <a:pt x="389" y="52"/>
                  <a:pt x="375" y="37"/>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sz="1500"/>
          </a:p>
        </p:txBody>
      </p:sp>
      <p:sp>
        <p:nvSpPr>
          <p:cNvPr id="28" name="Freeform 35"/>
          <p:cNvSpPr>
            <a:spLocks noEditPoints="1"/>
          </p:cNvSpPr>
          <p:nvPr/>
        </p:nvSpPr>
        <p:spPr bwMode="auto">
          <a:xfrm>
            <a:off x="7452320" y="1711706"/>
            <a:ext cx="264349" cy="285900"/>
          </a:xfrm>
          <a:custGeom>
            <a:avLst/>
            <a:gdLst>
              <a:gd name="T0" fmla="*/ 29 w 433"/>
              <a:gd name="T1" fmla="*/ 29 h 469"/>
              <a:gd name="T2" fmla="*/ 115 w 433"/>
              <a:gd name="T3" fmla="*/ 28 h 469"/>
              <a:gd name="T4" fmla="*/ 208 w 433"/>
              <a:gd name="T5" fmla="*/ 3 h 469"/>
              <a:gd name="T6" fmla="*/ 216 w 433"/>
              <a:gd name="T7" fmla="*/ 0 h 469"/>
              <a:gd name="T8" fmla="*/ 225 w 433"/>
              <a:gd name="T9" fmla="*/ 3 h 469"/>
              <a:gd name="T10" fmla="*/ 318 w 433"/>
              <a:gd name="T11" fmla="*/ 28 h 469"/>
              <a:gd name="T12" fmla="*/ 404 w 433"/>
              <a:gd name="T13" fmla="*/ 29 h 469"/>
              <a:gd name="T14" fmla="*/ 433 w 433"/>
              <a:gd name="T15" fmla="*/ 25 h 469"/>
              <a:gd name="T16" fmla="*/ 433 w 433"/>
              <a:gd name="T17" fmla="*/ 58 h 469"/>
              <a:gd name="T18" fmla="*/ 372 w 433"/>
              <a:gd name="T19" fmla="*/ 355 h 469"/>
              <a:gd name="T20" fmla="*/ 222 w 433"/>
              <a:gd name="T21" fmla="*/ 468 h 469"/>
              <a:gd name="T22" fmla="*/ 216 w 433"/>
              <a:gd name="T23" fmla="*/ 469 h 469"/>
              <a:gd name="T24" fmla="*/ 210 w 433"/>
              <a:gd name="T25" fmla="*/ 468 h 469"/>
              <a:gd name="T26" fmla="*/ 61 w 433"/>
              <a:gd name="T27" fmla="*/ 355 h 469"/>
              <a:gd name="T28" fmla="*/ 0 w 433"/>
              <a:gd name="T29" fmla="*/ 58 h 469"/>
              <a:gd name="T30" fmla="*/ 0 w 433"/>
              <a:gd name="T31" fmla="*/ 25 h 469"/>
              <a:gd name="T32" fmla="*/ 29 w 433"/>
              <a:gd name="T33" fmla="*/ 29 h 469"/>
              <a:gd name="T34" fmla="*/ 216 w 433"/>
              <a:gd name="T35" fmla="*/ 239 h 469"/>
              <a:gd name="T36" fmla="*/ 216 w 433"/>
              <a:gd name="T37" fmla="*/ 239 h 469"/>
              <a:gd name="T38" fmla="*/ 361 w 433"/>
              <a:gd name="T39" fmla="*/ 239 h 469"/>
              <a:gd name="T40" fmla="*/ 380 w 433"/>
              <a:gd name="T41" fmla="*/ 90 h 469"/>
              <a:gd name="T42" fmla="*/ 311 w 433"/>
              <a:gd name="T43" fmla="*/ 86 h 469"/>
              <a:gd name="T44" fmla="*/ 216 w 433"/>
              <a:gd name="T45" fmla="*/ 62 h 469"/>
              <a:gd name="T46" fmla="*/ 216 w 433"/>
              <a:gd name="T47" fmla="*/ 239 h 469"/>
              <a:gd name="T48" fmla="*/ 216 w 433"/>
              <a:gd name="T49" fmla="*/ 409 h 469"/>
              <a:gd name="T50" fmla="*/ 216 w 433"/>
              <a:gd name="T51" fmla="*/ 409 h 469"/>
              <a:gd name="T52" fmla="*/ 216 w 433"/>
              <a:gd name="T53" fmla="*/ 239 h 469"/>
              <a:gd name="T54" fmla="*/ 72 w 433"/>
              <a:gd name="T55" fmla="*/ 239 h 469"/>
              <a:gd name="T56" fmla="*/ 105 w 433"/>
              <a:gd name="T57" fmla="*/ 323 h 469"/>
              <a:gd name="T58" fmla="*/ 216 w 433"/>
              <a:gd name="T59" fmla="*/ 40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3" h="469">
                <a:moveTo>
                  <a:pt x="29" y="29"/>
                </a:moveTo>
                <a:cubicBezTo>
                  <a:pt x="57" y="32"/>
                  <a:pt x="85" y="32"/>
                  <a:pt x="115" y="28"/>
                </a:cubicBezTo>
                <a:cubicBezTo>
                  <a:pt x="145" y="24"/>
                  <a:pt x="176" y="16"/>
                  <a:pt x="208" y="3"/>
                </a:cubicBezTo>
                <a:lnTo>
                  <a:pt x="216" y="0"/>
                </a:lnTo>
                <a:lnTo>
                  <a:pt x="225" y="3"/>
                </a:lnTo>
                <a:cubicBezTo>
                  <a:pt x="257" y="16"/>
                  <a:pt x="288" y="24"/>
                  <a:pt x="318" y="28"/>
                </a:cubicBezTo>
                <a:cubicBezTo>
                  <a:pt x="347" y="32"/>
                  <a:pt x="376" y="32"/>
                  <a:pt x="404" y="29"/>
                </a:cubicBezTo>
                <a:lnTo>
                  <a:pt x="433" y="25"/>
                </a:lnTo>
                <a:lnTo>
                  <a:pt x="433" y="58"/>
                </a:lnTo>
                <a:cubicBezTo>
                  <a:pt x="431" y="199"/>
                  <a:pt x="409" y="293"/>
                  <a:pt x="372" y="355"/>
                </a:cubicBezTo>
                <a:cubicBezTo>
                  <a:pt x="334" y="421"/>
                  <a:pt x="281" y="452"/>
                  <a:pt x="222" y="468"/>
                </a:cubicBezTo>
                <a:lnTo>
                  <a:pt x="216" y="469"/>
                </a:lnTo>
                <a:lnTo>
                  <a:pt x="210" y="468"/>
                </a:lnTo>
                <a:cubicBezTo>
                  <a:pt x="151" y="452"/>
                  <a:pt x="99" y="421"/>
                  <a:pt x="61" y="355"/>
                </a:cubicBezTo>
                <a:cubicBezTo>
                  <a:pt x="24" y="293"/>
                  <a:pt x="1" y="199"/>
                  <a:pt x="0" y="58"/>
                </a:cubicBezTo>
                <a:lnTo>
                  <a:pt x="0" y="25"/>
                </a:lnTo>
                <a:lnTo>
                  <a:pt x="29" y="29"/>
                </a:lnTo>
                <a:close/>
                <a:moveTo>
                  <a:pt x="216" y="239"/>
                </a:moveTo>
                <a:lnTo>
                  <a:pt x="216" y="239"/>
                </a:lnTo>
                <a:lnTo>
                  <a:pt x="361" y="239"/>
                </a:lnTo>
                <a:cubicBezTo>
                  <a:pt x="371" y="198"/>
                  <a:pt x="377" y="149"/>
                  <a:pt x="380" y="90"/>
                </a:cubicBezTo>
                <a:cubicBezTo>
                  <a:pt x="357" y="91"/>
                  <a:pt x="335" y="90"/>
                  <a:pt x="311" y="86"/>
                </a:cubicBezTo>
                <a:cubicBezTo>
                  <a:pt x="281" y="82"/>
                  <a:pt x="249" y="74"/>
                  <a:pt x="216" y="62"/>
                </a:cubicBezTo>
                <a:lnTo>
                  <a:pt x="216" y="239"/>
                </a:lnTo>
                <a:close/>
                <a:moveTo>
                  <a:pt x="216" y="409"/>
                </a:moveTo>
                <a:lnTo>
                  <a:pt x="216" y="409"/>
                </a:lnTo>
                <a:lnTo>
                  <a:pt x="216" y="239"/>
                </a:lnTo>
                <a:lnTo>
                  <a:pt x="72" y="239"/>
                </a:lnTo>
                <a:cubicBezTo>
                  <a:pt x="80" y="273"/>
                  <a:pt x="92" y="301"/>
                  <a:pt x="105" y="323"/>
                </a:cubicBezTo>
                <a:cubicBezTo>
                  <a:pt x="133" y="372"/>
                  <a:pt x="172" y="396"/>
                  <a:pt x="216" y="40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sz="1500"/>
          </a:p>
        </p:txBody>
      </p:sp>
      <p:sp>
        <p:nvSpPr>
          <p:cNvPr id="29" name="Freeform 20"/>
          <p:cNvSpPr>
            <a:spLocks noEditPoints="1"/>
          </p:cNvSpPr>
          <p:nvPr/>
        </p:nvSpPr>
        <p:spPr bwMode="auto">
          <a:xfrm>
            <a:off x="5755895" y="1672222"/>
            <a:ext cx="258595" cy="325383"/>
          </a:xfrm>
          <a:custGeom>
            <a:avLst/>
            <a:gdLst>
              <a:gd name="T0" fmla="*/ 41 w 355"/>
              <a:gd name="T1" fmla="*/ 121 h 447"/>
              <a:gd name="T2" fmla="*/ 60 w 355"/>
              <a:gd name="T3" fmla="*/ 238 h 447"/>
              <a:gd name="T4" fmla="*/ 174 w 355"/>
              <a:gd name="T5" fmla="*/ 22 h 447"/>
              <a:gd name="T6" fmla="*/ 291 w 355"/>
              <a:gd name="T7" fmla="*/ 235 h 447"/>
              <a:gd name="T8" fmla="*/ 213 w 355"/>
              <a:gd name="T9" fmla="*/ 296 h 447"/>
              <a:gd name="T10" fmla="*/ 217 w 355"/>
              <a:gd name="T11" fmla="*/ 310 h 447"/>
              <a:gd name="T12" fmla="*/ 304 w 355"/>
              <a:gd name="T13" fmla="*/ 236 h 447"/>
              <a:gd name="T14" fmla="*/ 312 w 355"/>
              <a:gd name="T15" fmla="*/ 122 h 447"/>
              <a:gd name="T16" fmla="*/ 167 w 355"/>
              <a:gd name="T17" fmla="*/ 0 h 447"/>
              <a:gd name="T18" fmla="*/ 175 w 355"/>
              <a:gd name="T19" fmla="*/ 57 h 447"/>
              <a:gd name="T20" fmla="*/ 213 w 355"/>
              <a:gd name="T21" fmla="*/ 96 h 447"/>
              <a:gd name="T22" fmla="*/ 175 w 355"/>
              <a:gd name="T23" fmla="*/ 57 h 447"/>
              <a:gd name="T24" fmla="*/ 132 w 355"/>
              <a:gd name="T25" fmla="*/ 173 h 447"/>
              <a:gd name="T26" fmla="*/ 132 w 355"/>
              <a:gd name="T27" fmla="*/ 209 h 447"/>
              <a:gd name="T28" fmla="*/ 132 w 355"/>
              <a:gd name="T29" fmla="*/ 173 h 447"/>
              <a:gd name="T30" fmla="*/ 223 w 355"/>
              <a:gd name="T31" fmla="*/ 173 h 447"/>
              <a:gd name="T32" fmla="*/ 223 w 355"/>
              <a:gd name="T33" fmla="*/ 209 h 447"/>
              <a:gd name="T34" fmla="*/ 223 w 355"/>
              <a:gd name="T35" fmla="*/ 173 h 447"/>
              <a:gd name="T36" fmla="*/ 190 w 355"/>
              <a:gd name="T37" fmla="*/ 292 h 447"/>
              <a:gd name="T38" fmla="*/ 157 w 355"/>
              <a:gd name="T39" fmla="*/ 303 h 447"/>
              <a:gd name="T40" fmla="*/ 171 w 355"/>
              <a:gd name="T41" fmla="*/ 325 h 447"/>
              <a:gd name="T42" fmla="*/ 204 w 355"/>
              <a:gd name="T43" fmla="*/ 313 h 447"/>
              <a:gd name="T44" fmla="*/ 190 w 355"/>
              <a:gd name="T45" fmla="*/ 292 h 447"/>
              <a:gd name="T46" fmla="*/ 252 w 355"/>
              <a:gd name="T47" fmla="*/ 312 h 447"/>
              <a:gd name="T48" fmla="*/ 223 w 355"/>
              <a:gd name="T49" fmla="*/ 447 h 447"/>
              <a:gd name="T50" fmla="*/ 252 w 355"/>
              <a:gd name="T51" fmla="*/ 312 h 447"/>
              <a:gd name="T52" fmla="*/ 108 w 355"/>
              <a:gd name="T53" fmla="*/ 315 h 447"/>
              <a:gd name="T54" fmla="*/ 132 w 355"/>
              <a:gd name="T55" fmla="*/ 447 h 447"/>
              <a:gd name="T56" fmla="*/ 108 w 355"/>
              <a:gd name="T57" fmla="*/ 315 h 447"/>
              <a:gd name="T58" fmla="*/ 156 w 355"/>
              <a:gd name="T59" fmla="*/ 341 h 447"/>
              <a:gd name="T60" fmla="*/ 157 w 355"/>
              <a:gd name="T61" fmla="*/ 447 h 447"/>
              <a:gd name="T62" fmla="*/ 205 w 355"/>
              <a:gd name="T63" fmla="*/ 344 h 447"/>
              <a:gd name="T64" fmla="*/ 156 w 355"/>
              <a:gd name="T65" fmla="*/ 341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5" h="447">
                <a:moveTo>
                  <a:pt x="167" y="0"/>
                </a:moveTo>
                <a:cubicBezTo>
                  <a:pt x="95" y="2"/>
                  <a:pt x="46" y="57"/>
                  <a:pt x="41" y="121"/>
                </a:cubicBezTo>
                <a:cubicBezTo>
                  <a:pt x="18" y="130"/>
                  <a:pt x="1" y="152"/>
                  <a:pt x="2" y="178"/>
                </a:cubicBezTo>
                <a:cubicBezTo>
                  <a:pt x="4" y="237"/>
                  <a:pt x="28" y="238"/>
                  <a:pt x="60" y="238"/>
                </a:cubicBezTo>
                <a:lnTo>
                  <a:pt x="60" y="125"/>
                </a:lnTo>
                <a:cubicBezTo>
                  <a:pt x="60" y="76"/>
                  <a:pt x="108" y="22"/>
                  <a:pt x="174" y="22"/>
                </a:cubicBezTo>
                <a:cubicBezTo>
                  <a:pt x="239" y="22"/>
                  <a:pt x="275" y="73"/>
                  <a:pt x="291" y="118"/>
                </a:cubicBezTo>
                <a:lnTo>
                  <a:pt x="291" y="235"/>
                </a:lnTo>
                <a:cubicBezTo>
                  <a:pt x="288" y="242"/>
                  <a:pt x="279" y="251"/>
                  <a:pt x="263" y="266"/>
                </a:cubicBezTo>
                <a:cubicBezTo>
                  <a:pt x="243" y="286"/>
                  <a:pt x="213" y="296"/>
                  <a:pt x="213" y="296"/>
                </a:cubicBezTo>
                <a:cubicBezTo>
                  <a:pt x="210" y="297"/>
                  <a:pt x="207" y="301"/>
                  <a:pt x="208" y="305"/>
                </a:cubicBezTo>
                <a:cubicBezTo>
                  <a:pt x="209" y="309"/>
                  <a:pt x="214" y="312"/>
                  <a:pt x="217" y="310"/>
                </a:cubicBezTo>
                <a:cubicBezTo>
                  <a:pt x="217" y="310"/>
                  <a:pt x="248" y="300"/>
                  <a:pt x="271" y="277"/>
                </a:cubicBezTo>
                <a:cubicBezTo>
                  <a:pt x="294" y="255"/>
                  <a:pt x="304" y="237"/>
                  <a:pt x="304" y="236"/>
                </a:cubicBezTo>
                <a:cubicBezTo>
                  <a:pt x="329" y="230"/>
                  <a:pt x="348" y="230"/>
                  <a:pt x="348" y="178"/>
                </a:cubicBezTo>
                <a:cubicBezTo>
                  <a:pt x="348" y="153"/>
                  <a:pt x="333" y="131"/>
                  <a:pt x="312" y="122"/>
                </a:cubicBezTo>
                <a:cubicBezTo>
                  <a:pt x="296" y="63"/>
                  <a:pt x="247" y="2"/>
                  <a:pt x="174" y="0"/>
                </a:cubicBezTo>
                <a:cubicBezTo>
                  <a:pt x="171" y="0"/>
                  <a:pt x="169" y="0"/>
                  <a:pt x="167" y="0"/>
                </a:cubicBezTo>
                <a:close/>
                <a:moveTo>
                  <a:pt x="175" y="57"/>
                </a:moveTo>
                <a:lnTo>
                  <a:pt x="175" y="57"/>
                </a:lnTo>
                <a:cubicBezTo>
                  <a:pt x="92" y="57"/>
                  <a:pt x="52" y="120"/>
                  <a:pt x="70" y="185"/>
                </a:cubicBezTo>
                <a:cubicBezTo>
                  <a:pt x="70" y="185"/>
                  <a:pt x="212" y="126"/>
                  <a:pt x="213" y="96"/>
                </a:cubicBezTo>
                <a:cubicBezTo>
                  <a:pt x="244" y="138"/>
                  <a:pt x="280" y="155"/>
                  <a:pt x="280" y="155"/>
                </a:cubicBezTo>
                <a:cubicBezTo>
                  <a:pt x="276" y="83"/>
                  <a:pt x="243" y="58"/>
                  <a:pt x="175" y="57"/>
                </a:cubicBezTo>
                <a:close/>
                <a:moveTo>
                  <a:pt x="132" y="173"/>
                </a:moveTo>
                <a:lnTo>
                  <a:pt x="132" y="173"/>
                </a:lnTo>
                <a:cubicBezTo>
                  <a:pt x="120" y="173"/>
                  <a:pt x="111" y="181"/>
                  <a:pt x="111" y="191"/>
                </a:cubicBezTo>
                <a:cubicBezTo>
                  <a:pt x="111" y="201"/>
                  <a:pt x="120" y="209"/>
                  <a:pt x="132" y="209"/>
                </a:cubicBezTo>
                <a:cubicBezTo>
                  <a:pt x="144" y="209"/>
                  <a:pt x="154" y="201"/>
                  <a:pt x="154" y="191"/>
                </a:cubicBezTo>
                <a:cubicBezTo>
                  <a:pt x="154" y="181"/>
                  <a:pt x="144" y="173"/>
                  <a:pt x="132" y="173"/>
                </a:cubicBezTo>
                <a:close/>
                <a:moveTo>
                  <a:pt x="223" y="173"/>
                </a:moveTo>
                <a:lnTo>
                  <a:pt x="223" y="173"/>
                </a:lnTo>
                <a:cubicBezTo>
                  <a:pt x="211" y="173"/>
                  <a:pt x="201" y="181"/>
                  <a:pt x="201" y="191"/>
                </a:cubicBezTo>
                <a:cubicBezTo>
                  <a:pt x="201" y="201"/>
                  <a:pt x="211" y="209"/>
                  <a:pt x="223" y="209"/>
                </a:cubicBezTo>
                <a:cubicBezTo>
                  <a:pt x="235" y="209"/>
                  <a:pt x="245" y="201"/>
                  <a:pt x="245" y="191"/>
                </a:cubicBezTo>
                <a:cubicBezTo>
                  <a:pt x="245" y="181"/>
                  <a:pt x="235" y="173"/>
                  <a:pt x="223" y="173"/>
                </a:cubicBezTo>
                <a:close/>
                <a:moveTo>
                  <a:pt x="190" y="292"/>
                </a:moveTo>
                <a:lnTo>
                  <a:pt x="190" y="292"/>
                </a:lnTo>
                <a:lnTo>
                  <a:pt x="169" y="293"/>
                </a:lnTo>
                <a:cubicBezTo>
                  <a:pt x="162" y="294"/>
                  <a:pt x="157" y="299"/>
                  <a:pt x="157" y="303"/>
                </a:cubicBezTo>
                <a:lnTo>
                  <a:pt x="158" y="318"/>
                </a:lnTo>
                <a:cubicBezTo>
                  <a:pt x="158" y="322"/>
                  <a:pt x="164" y="326"/>
                  <a:pt x="171" y="325"/>
                </a:cubicBezTo>
                <a:lnTo>
                  <a:pt x="192" y="323"/>
                </a:lnTo>
                <a:cubicBezTo>
                  <a:pt x="198" y="322"/>
                  <a:pt x="204" y="318"/>
                  <a:pt x="204" y="313"/>
                </a:cubicBezTo>
                <a:lnTo>
                  <a:pt x="203" y="299"/>
                </a:lnTo>
                <a:cubicBezTo>
                  <a:pt x="202" y="295"/>
                  <a:pt x="196" y="291"/>
                  <a:pt x="190" y="292"/>
                </a:cubicBezTo>
                <a:close/>
                <a:moveTo>
                  <a:pt x="252" y="312"/>
                </a:moveTo>
                <a:lnTo>
                  <a:pt x="252" y="312"/>
                </a:lnTo>
                <a:cubicBezTo>
                  <a:pt x="246" y="313"/>
                  <a:pt x="241" y="314"/>
                  <a:pt x="235" y="316"/>
                </a:cubicBezTo>
                <a:lnTo>
                  <a:pt x="223" y="447"/>
                </a:lnTo>
                <a:lnTo>
                  <a:pt x="355" y="447"/>
                </a:lnTo>
                <a:cubicBezTo>
                  <a:pt x="336" y="406"/>
                  <a:pt x="302" y="310"/>
                  <a:pt x="252" y="312"/>
                </a:cubicBezTo>
                <a:close/>
                <a:moveTo>
                  <a:pt x="108" y="315"/>
                </a:moveTo>
                <a:lnTo>
                  <a:pt x="108" y="315"/>
                </a:lnTo>
                <a:cubicBezTo>
                  <a:pt x="49" y="318"/>
                  <a:pt x="20" y="404"/>
                  <a:pt x="0" y="447"/>
                </a:cubicBezTo>
                <a:lnTo>
                  <a:pt x="132" y="447"/>
                </a:lnTo>
                <a:lnTo>
                  <a:pt x="120" y="316"/>
                </a:lnTo>
                <a:cubicBezTo>
                  <a:pt x="116" y="315"/>
                  <a:pt x="112" y="315"/>
                  <a:pt x="108" y="315"/>
                </a:cubicBezTo>
                <a:close/>
                <a:moveTo>
                  <a:pt x="156" y="341"/>
                </a:moveTo>
                <a:lnTo>
                  <a:pt x="156" y="341"/>
                </a:lnTo>
                <a:cubicBezTo>
                  <a:pt x="152" y="341"/>
                  <a:pt x="150" y="343"/>
                  <a:pt x="150" y="344"/>
                </a:cubicBezTo>
                <a:lnTo>
                  <a:pt x="157" y="447"/>
                </a:lnTo>
                <a:lnTo>
                  <a:pt x="198" y="447"/>
                </a:lnTo>
                <a:lnTo>
                  <a:pt x="205" y="344"/>
                </a:lnTo>
                <a:cubicBezTo>
                  <a:pt x="205" y="343"/>
                  <a:pt x="203" y="341"/>
                  <a:pt x="200" y="341"/>
                </a:cubicBezTo>
                <a:lnTo>
                  <a:pt x="156" y="34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sz="1500"/>
          </a:p>
        </p:txBody>
      </p:sp>
      <p:sp>
        <p:nvSpPr>
          <p:cNvPr id="37" name="TextBox 36"/>
          <p:cNvSpPr txBox="1"/>
          <p:nvPr/>
        </p:nvSpPr>
        <p:spPr>
          <a:xfrm>
            <a:off x="3976034" y="267494"/>
            <a:ext cx="2900222" cy="553998"/>
          </a:xfrm>
          <a:prstGeom prst="rect">
            <a:avLst/>
          </a:prstGeom>
          <a:noFill/>
        </p:spPr>
        <p:txBody>
          <a:bodyPr wrap="square" lIns="0" tIns="0" rIns="0" bIns="0" rtlCol="0">
            <a:spAutoFit/>
          </a:bodyPr>
          <a:lstStyle/>
          <a:p>
            <a:pPr algn="ctr"/>
            <a:r>
              <a:rPr lang="zh-CN" altLang="en-US" sz="3600" b="1" dirty="0">
                <a:latin typeface="微软雅黑" pitchFamily="34" charset="-122"/>
                <a:ea typeface="微软雅黑" pitchFamily="34" charset="-122"/>
              </a:rPr>
              <a:t>经营业绩</a:t>
            </a:r>
            <a:endParaRPr lang="zh-CN" altLang="en-US" sz="3600" dirty="0">
              <a:latin typeface="微软雅黑" pitchFamily="34" charset="-122"/>
              <a:ea typeface="微软雅黑" pitchFamily="34" charset="-122"/>
            </a:endParaRPr>
          </a:p>
        </p:txBody>
      </p:sp>
      <p:sp>
        <p:nvSpPr>
          <p:cNvPr id="36" name="矩形 35"/>
          <p:cNvSpPr/>
          <p:nvPr/>
        </p:nvSpPr>
        <p:spPr>
          <a:xfrm>
            <a:off x="539552" y="51470"/>
            <a:ext cx="648072" cy="5040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07150975"/>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14:presetBounceEnd="44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4000">
                                          <p:cBhvr additive="base">
                                            <p:cTn id="7" dur="500" fill="hold"/>
                                            <p:tgtEl>
                                              <p:spTgt spid="2"/>
                                            </p:tgtEl>
                                            <p:attrNameLst>
                                              <p:attrName>ppt_x</p:attrName>
                                            </p:attrNameLst>
                                          </p:cBhvr>
                                          <p:tavLst>
                                            <p:tav tm="0">
                                              <p:val>
                                                <p:strVal val="#ppt_x"/>
                                              </p:val>
                                            </p:tav>
                                            <p:tav tm="100000">
                                              <p:val>
                                                <p:strVal val="#ppt_x"/>
                                              </p:val>
                                            </p:tav>
                                          </p:tavLst>
                                        </p:anim>
                                        <p:anim calcmode="lin" valueType="num" p14:bounceEnd="44000">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44000">
                                      <p:stCondLst>
                                        <p:cond delay="100"/>
                                      </p:stCondLst>
                                      <p:childTnLst>
                                        <p:set>
                                          <p:cBhvr>
                                            <p:cTn id="10" dur="1" fill="hold">
                                              <p:stCondLst>
                                                <p:cond delay="0"/>
                                              </p:stCondLst>
                                            </p:cTn>
                                            <p:tgtEl>
                                              <p:spTgt spid="7"/>
                                            </p:tgtEl>
                                            <p:attrNameLst>
                                              <p:attrName>style.visibility</p:attrName>
                                            </p:attrNameLst>
                                          </p:cBhvr>
                                          <p:to>
                                            <p:strVal val="visible"/>
                                          </p:to>
                                        </p:set>
                                        <p:anim calcmode="lin" valueType="num" p14:bounceEnd="44000">
                                          <p:cBhvr additive="base">
                                            <p:cTn id="11" dur="500" fill="hold"/>
                                            <p:tgtEl>
                                              <p:spTgt spid="7"/>
                                            </p:tgtEl>
                                            <p:attrNameLst>
                                              <p:attrName>ppt_x</p:attrName>
                                            </p:attrNameLst>
                                          </p:cBhvr>
                                          <p:tavLst>
                                            <p:tav tm="0">
                                              <p:val>
                                                <p:strVal val="#ppt_x"/>
                                              </p:val>
                                            </p:tav>
                                            <p:tav tm="100000">
                                              <p:val>
                                                <p:strVal val="#ppt_x"/>
                                              </p:val>
                                            </p:tav>
                                          </p:tavLst>
                                        </p:anim>
                                        <p:anim calcmode="lin" valueType="num" p14:bounceEnd="44000">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14:presetBounceEnd="44000">
                                      <p:stCondLst>
                                        <p:cond delay="200"/>
                                      </p:stCondLst>
                                      <p:childTnLst>
                                        <p:set>
                                          <p:cBhvr>
                                            <p:cTn id="14" dur="1" fill="hold">
                                              <p:stCondLst>
                                                <p:cond delay="0"/>
                                              </p:stCondLst>
                                            </p:cTn>
                                            <p:tgtEl>
                                              <p:spTgt spid="12"/>
                                            </p:tgtEl>
                                            <p:attrNameLst>
                                              <p:attrName>style.visibility</p:attrName>
                                            </p:attrNameLst>
                                          </p:cBhvr>
                                          <p:to>
                                            <p:strVal val="visible"/>
                                          </p:to>
                                        </p:set>
                                        <p:anim calcmode="lin" valueType="num" p14:bounceEnd="44000">
                                          <p:cBhvr additive="base">
                                            <p:cTn id="15" dur="500" fill="hold"/>
                                            <p:tgtEl>
                                              <p:spTgt spid="12"/>
                                            </p:tgtEl>
                                            <p:attrNameLst>
                                              <p:attrName>ppt_x</p:attrName>
                                            </p:attrNameLst>
                                          </p:cBhvr>
                                          <p:tavLst>
                                            <p:tav tm="0">
                                              <p:val>
                                                <p:strVal val="#ppt_x"/>
                                              </p:val>
                                            </p:tav>
                                            <p:tav tm="100000">
                                              <p:val>
                                                <p:strVal val="#ppt_x"/>
                                              </p:val>
                                            </p:tav>
                                          </p:tavLst>
                                        </p:anim>
                                        <p:anim calcmode="lin" valueType="num" p14:bounceEnd="44000">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14:presetBounceEnd="44000">
                                      <p:stCondLst>
                                        <p:cond delay="300"/>
                                      </p:stCondLst>
                                      <p:childTnLst>
                                        <p:set>
                                          <p:cBhvr>
                                            <p:cTn id="18" dur="1" fill="hold">
                                              <p:stCondLst>
                                                <p:cond delay="0"/>
                                              </p:stCondLst>
                                            </p:cTn>
                                            <p:tgtEl>
                                              <p:spTgt spid="17"/>
                                            </p:tgtEl>
                                            <p:attrNameLst>
                                              <p:attrName>style.visibility</p:attrName>
                                            </p:attrNameLst>
                                          </p:cBhvr>
                                          <p:to>
                                            <p:strVal val="visible"/>
                                          </p:to>
                                        </p:set>
                                        <p:anim calcmode="lin" valueType="num" p14:bounceEnd="44000">
                                          <p:cBhvr additive="base">
                                            <p:cTn id="19" dur="500" fill="hold"/>
                                            <p:tgtEl>
                                              <p:spTgt spid="17"/>
                                            </p:tgtEl>
                                            <p:attrNameLst>
                                              <p:attrName>ppt_x</p:attrName>
                                            </p:attrNameLst>
                                          </p:cBhvr>
                                          <p:tavLst>
                                            <p:tav tm="0">
                                              <p:val>
                                                <p:strVal val="#ppt_x"/>
                                              </p:val>
                                            </p:tav>
                                            <p:tav tm="100000">
                                              <p:val>
                                                <p:strVal val="#ppt_x"/>
                                              </p:val>
                                            </p:tav>
                                          </p:tavLst>
                                        </p:anim>
                                        <p:anim calcmode="lin" valueType="num" p14:bounceEnd="44000">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par>
                              <p:cTn id="21" fill="hold">
                                <p:stCondLst>
                                  <p:cond delay="800"/>
                                </p:stCondLst>
                                <p:childTnLst>
                                  <p:par>
                                    <p:cTn id="22" presetID="2" presetClass="entr" presetSubtype="4" fill="hold" grpId="0" nodeType="afterEffect" p14:presetBounceEnd="44000">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14:bounceEnd="44000">
                                          <p:cBhvr additive="base">
                                            <p:cTn id="24" dur="500" fill="hold"/>
                                            <p:tgtEl>
                                              <p:spTgt spid="22"/>
                                            </p:tgtEl>
                                            <p:attrNameLst>
                                              <p:attrName>ppt_x</p:attrName>
                                            </p:attrNameLst>
                                          </p:cBhvr>
                                          <p:tavLst>
                                            <p:tav tm="0">
                                              <p:val>
                                                <p:strVal val="#ppt_x"/>
                                              </p:val>
                                            </p:tav>
                                            <p:tav tm="100000">
                                              <p:val>
                                                <p:strVal val="#ppt_x"/>
                                              </p:val>
                                            </p:tav>
                                          </p:tavLst>
                                        </p:anim>
                                        <p:anim calcmode="lin" valueType="num" p14:bounceEnd="44000">
                                          <p:cBhvr additive="base">
                                            <p:cTn id="25" dur="500" fill="hold"/>
                                            <p:tgtEl>
                                              <p:spTgt spid="22"/>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14:presetBounceEnd="44000">
                                      <p:stCondLst>
                                        <p:cond delay="100"/>
                                      </p:stCondLst>
                                      <p:childTnLst>
                                        <p:set>
                                          <p:cBhvr>
                                            <p:cTn id="27" dur="1" fill="hold">
                                              <p:stCondLst>
                                                <p:cond delay="0"/>
                                              </p:stCondLst>
                                            </p:cTn>
                                            <p:tgtEl>
                                              <p:spTgt spid="23"/>
                                            </p:tgtEl>
                                            <p:attrNameLst>
                                              <p:attrName>style.visibility</p:attrName>
                                            </p:attrNameLst>
                                          </p:cBhvr>
                                          <p:to>
                                            <p:strVal val="visible"/>
                                          </p:to>
                                        </p:set>
                                        <p:anim calcmode="lin" valueType="num" p14:bounceEnd="44000">
                                          <p:cBhvr additive="base">
                                            <p:cTn id="28" dur="500" fill="hold"/>
                                            <p:tgtEl>
                                              <p:spTgt spid="23"/>
                                            </p:tgtEl>
                                            <p:attrNameLst>
                                              <p:attrName>ppt_x</p:attrName>
                                            </p:attrNameLst>
                                          </p:cBhvr>
                                          <p:tavLst>
                                            <p:tav tm="0">
                                              <p:val>
                                                <p:strVal val="#ppt_x"/>
                                              </p:val>
                                            </p:tav>
                                            <p:tav tm="100000">
                                              <p:val>
                                                <p:strVal val="#ppt_x"/>
                                              </p:val>
                                            </p:tav>
                                          </p:tavLst>
                                        </p:anim>
                                        <p:anim calcmode="lin" valueType="num" p14:bounceEnd="44000">
                                          <p:cBhvr additive="base">
                                            <p:cTn id="29" dur="500" fill="hold"/>
                                            <p:tgtEl>
                                              <p:spTgt spid="23"/>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14:presetBounceEnd="44000">
                                      <p:stCondLst>
                                        <p:cond delay="200"/>
                                      </p:stCondLst>
                                      <p:childTnLst>
                                        <p:set>
                                          <p:cBhvr>
                                            <p:cTn id="31" dur="1" fill="hold">
                                              <p:stCondLst>
                                                <p:cond delay="0"/>
                                              </p:stCondLst>
                                            </p:cTn>
                                            <p:tgtEl>
                                              <p:spTgt spid="24"/>
                                            </p:tgtEl>
                                            <p:attrNameLst>
                                              <p:attrName>style.visibility</p:attrName>
                                            </p:attrNameLst>
                                          </p:cBhvr>
                                          <p:to>
                                            <p:strVal val="visible"/>
                                          </p:to>
                                        </p:set>
                                        <p:anim calcmode="lin" valueType="num" p14:bounceEnd="44000">
                                          <p:cBhvr additive="base">
                                            <p:cTn id="32" dur="500" fill="hold"/>
                                            <p:tgtEl>
                                              <p:spTgt spid="24"/>
                                            </p:tgtEl>
                                            <p:attrNameLst>
                                              <p:attrName>ppt_x</p:attrName>
                                            </p:attrNameLst>
                                          </p:cBhvr>
                                          <p:tavLst>
                                            <p:tav tm="0">
                                              <p:val>
                                                <p:strVal val="#ppt_x"/>
                                              </p:val>
                                            </p:tav>
                                            <p:tav tm="100000">
                                              <p:val>
                                                <p:strVal val="#ppt_x"/>
                                              </p:val>
                                            </p:tav>
                                          </p:tavLst>
                                        </p:anim>
                                        <p:anim calcmode="lin" valueType="num" p14:bounceEnd="44000">
                                          <p:cBhvr additive="base">
                                            <p:cTn id="33" dur="500" fill="hold"/>
                                            <p:tgtEl>
                                              <p:spTgt spid="24"/>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14:presetBounceEnd="44000">
                                      <p:stCondLst>
                                        <p:cond delay="300"/>
                                      </p:stCondLst>
                                      <p:childTnLst>
                                        <p:set>
                                          <p:cBhvr>
                                            <p:cTn id="35" dur="1" fill="hold">
                                              <p:stCondLst>
                                                <p:cond delay="0"/>
                                              </p:stCondLst>
                                            </p:cTn>
                                            <p:tgtEl>
                                              <p:spTgt spid="25"/>
                                            </p:tgtEl>
                                            <p:attrNameLst>
                                              <p:attrName>style.visibility</p:attrName>
                                            </p:attrNameLst>
                                          </p:cBhvr>
                                          <p:to>
                                            <p:strVal val="visible"/>
                                          </p:to>
                                        </p:set>
                                        <p:anim calcmode="lin" valueType="num" p14:bounceEnd="44000">
                                          <p:cBhvr additive="base">
                                            <p:cTn id="36" dur="500" fill="hold"/>
                                            <p:tgtEl>
                                              <p:spTgt spid="25"/>
                                            </p:tgtEl>
                                            <p:attrNameLst>
                                              <p:attrName>ppt_x</p:attrName>
                                            </p:attrNameLst>
                                          </p:cBhvr>
                                          <p:tavLst>
                                            <p:tav tm="0">
                                              <p:val>
                                                <p:strVal val="#ppt_x"/>
                                              </p:val>
                                            </p:tav>
                                            <p:tav tm="100000">
                                              <p:val>
                                                <p:strVal val="#ppt_x"/>
                                              </p:val>
                                            </p:tav>
                                          </p:tavLst>
                                        </p:anim>
                                        <p:anim calcmode="lin" valueType="num" p14:bounceEnd="44000">
                                          <p:cBhvr additive="base">
                                            <p:cTn id="37" dur="500" fill="hold"/>
                                            <p:tgtEl>
                                              <p:spTgt spid="25"/>
                                            </p:tgtEl>
                                            <p:attrNameLst>
                                              <p:attrName>ppt_y</p:attrName>
                                            </p:attrNameLst>
                                          </p:cBhvr>
                                          <p:tavLst>
                                            <p:tav tm="0">
                                              <p:val>
                                                <p:strVal val="1+#ppt_h/2"/>
                                              </p:val>
                                            </p:tav>
                                            <p:tav tm="100000">
                                              <p:val>
                                                <p:strVal val="#ppt_y"/>
                                              </p:val>
                                            </p:tav>
                                          </p:tavLst>
                                        </p:anim>
                                      </p:childTnLst>
                                    </p:cTn>
                                  </p:par>
                                  <p:par>
                                    <p:cTn id="38" presetID="31" presetClass="entr" presetSubtype="0" fill="hold" grpId="0" nodeType="withEffect">
                                      <p:stCondLst>
                                        <p:cond delay="400"/>
                                      </p:stCondLst>
                                      <p:childTnLst>
                                        <p:set>
                                          <p:cBhvr>
                                            <p:cTn id="39" dur="1" fill="hold">
                                              <p:stCondLst>
                                                <p:cond delay="0"/>
                                              </p:stCondLst>
                                            </p:cTn>
                                            <p:tgtEl>
                                              <p:spTgt spid="26"/>
                                            </p:tgtEl>
                                            <p:attrNameLst>
                                              <p:attrName>style.visibility</p:attrName>
                                            </p:attrNameLst>
                                          </p:cBhvr>
                                          <p:to>
                                            <p:strVal val="visible"/>
                                          </p:to>
                                        </p:set>
                                        <p:anim calcmode="lin" valueType="num">
                                          <p:cBhvr>
                                            <p:cTn id="40" dur="500" fill="hold"/>
                                            <p:tgtEl>
                                              <p:spTgt spid="26"/>
                                            </p:tgtEl>
                                            <p:attrNameLst>
                                              <p:attrName>ppt_w</p:attrName>
                                            </p:attrNameLst>
                                          </p:cBhvr>
                                          <p:tavLst>
                                            <p:tav tm="0">
                                              <p:val>
                                                <p:fltVal val="0"/>
                                              </p:val>
                                            </p:tav>
                                            <p:tav tm="100000">
                                              <p:val>
                                                <p:strVal val="#ppt_w"/>
                                              </p:val>
                                            </p:tav>
                                          </p:tavLst>
                                        </p:anim>
                                        <p:anim calcmode="lin" valueType="num">
                                          <p:cBhvr>
                                            <p:cTn id="41" dur="500" fill="hold"/>
                                            <p:tgtEl>
                                              <p:spTgt spid="26"/>
                                            </p:tgtEl>
                                            <p:attrNameLst>
                                              <p:attrName>ppt_h</p:attrName>
                                            </p:attrNameLst>
                                          </p:cBhvr>
                                          <p:tavLst>
                                            <p:tav tm="0">
                                              <p:val>
                                                <p:fltVal val="0"/>
                                              </p:val>
                                            </p:tav>
                                            <p:tav tm="100000">
                                              <p:val>
                                                <p:strVal val="#ppt_h"/>
                                              </p:val>
                                            </p:tav>
                                          </p:tavLst>
                                        </p:anim>
                                        <p:anim calcmode="lin" valueType="num">
                                          <p:cBhvr>
                                            <p:cTn id="42" dur="500" fill="hold"/>
                                            <p:tgtEl>
                                              <p:spTgt spid="26"/>
                                            </p:tgtEl>
                                            <p:attrNameLst>
                                              <p:attrName>style.rotation</p:attrName>
                                            </p:attrNameLst>
                                          </p:cBhvr>
                                          <p:tavLst>
                                            <p:tav tm="0">
                                              <p:val>
                                                <p:fltVal val="90"/>
                                              </p:val>
                                            </p:tav>
                                            <p:tav tm="100000">
                                              <p:val>
                                                <p:fltVal val="0"/>
                                              </p:val>
                                            </p:tav>
                                          </p:tavLst>
                                        </p:anim>
                                        <p:animEffect transition="in" filter="fade">
                                          <p:cBhvr>
                                            <p:cTn id="43" dur="500"/>
                                            <p:tgtEl>
                                              <p:spTgt spid="26"/>
                                            </p:tgtEl>
                                          </p:cBhvr>
                                        </p:animEffect>
                                      </p:childTnLst>
                                    </p:cTn>
                                  </p:par>
                                  <p:par>
                                    <p:cTn id="44" presetID="31" presetClass="entr" presetSubtype="0" fill="hold" grpId="0" nodeType="withEffect">
                                      <p:stCondLst>
                                        <p:cond delay="500"/>
                                      </p:stCondLst>
                                      <p:childTnLst>
                                        <p:set>
                                          <p:cBhvr>
                                            <p:cTn id="45" dur="1" fill="hold">
                                              <p:stCondLst>
                                                <p:cond delay="0"/>
                                              </p:stCondLst>
                                            </p:cTn>
                                            <p:tgtEl>
                                              <p:spTgt spid="27"/>
                                            </p:tgtEl>
                                            <p:attrNameLst>
                                              <p:attrName>style.visibility</p:attrName>
                                            </p:attrNameLst>
                                          </p:cBhvr>
                                          <p:to>
                                            <p:strVal val="visible"/>
                                          </p:to>
                                        </p:set>
                                        <p:anim calcmode="lin" valueType="num">
                                          <p:cBhvr>
                                            <p:cTn id="46" dur="500" fill="hold"/>
                                            <p:tgtEl>
                                              <p:spTgt spid="27"/>
                                            </p:tgtEl>
                                            <p:attrNameLst>
                                              <p:attrName>ppt_w</p:attrName>
                                            </p:attrNameLst>
                                          </p:cBhvr>
                                          <p:tavLst>
                                            <p:tav tm="0">
                                              <p:val>
                                                <p:fltVal val="0"/>
                                              </p:val>
                                            </p:tav>
                                            <p:tav tm="100000">
                                              <p:val>
                                                <p:strVal val="#ppt_w"/>
                                              </p:val>
                                            </p:tav>
                                          </p:tavLst>
                                        </p:anim>
                                        <p:anim calcmode="lin" valueType="num">
                                          <p:cBhvr>
                                            <p:cTn id="47" dur="500" fill="hold"/>
                                            <p:tgtEl>
                                              <p:spTgt spid="27"/>
                                            </p:tgtEl>
                                            <p:attrNameLst>
                                              <p:attrName>ppt_h</p:attrName>
                                            </p:attrNameLst>
                                          </p:cBhvr>
                                          <p:tavLst>
                                            <p:tav tm="0">
                                              <p:val>
                                                <p:fltVal val="0"/>
                                              </p:val>
                                            </p:tav>
                                            <p:tav tm="100000">
                                              <p:val>
                                                <p:strVal val="#ppt_h"/>
                                              </p:val>
                                            </p:tav>
                                          </p:tavLst>
                                        </p:anim>
                                        <p:anim calcmode="lin" valueType="num">
                                          <p:cBhvr>
                                            <p:cTn id="48" dur="500" fill="hold"/>
                                            <p:tgtEl>
                                              <p:spTgt spid="27"/>
                                            </p:tgtEl>
                                            <p:attrNameLst>
                                              <p:attrName>style.rotation</p:attrName>
                                            </p:attrNameLst>
                                          </p:cBhvr>
                                          <p:tavLst>
                                            <p:tav tm="0">
                                              <p:val>
                                                <p:fltVal val="90"/>
                                              </p:val>
                                            </p:tav>
                                            <p:tav tm="100000">
                                              <p:val>
                                                <p:fltVal val="0"/>
                                              </p:val>
                                            </p:tav>
                                          </p:tavLst>
                                        </p:anim>
                                        <p:animEffect transition="in" filter="fade">
                                          <p:cBhvr>
                                            <p:cTn id="49" dur="500"/>
                                            <p:tgtEl>
                                              <p:spTgt spid="27"/>
                                            </p:tgtEl>
                                          </p:cBhvr>
                                        </p:animEffect>
                                      </p:childTnLst>
                                    </p:cTn>
                                  </p:par>
                                  <p:par>
                                    <p:cTn id="50" presetID="31" presetClass="entr" presetSubtype="0" fill="hold" grpId="0" nodeType="withEffect">
                                      <p:stCondLst>
                                        <p:cond delay="600"/>
                                      </p:stCondLst>
                                      <p:childTnLst>
                                        <p:set>
                                          <p:cBhvr>
                                            <p:cTn id="51" dur="1" fill="hold">
                                              <p:stCondLst>
                                                <p:cond delay="0"/>
                                              </p:stCondLst>
                                            </p:cTn>
                                            <p:tgtEl>
                                              <p:spTgt spid="29"/>
                                            </p:tgtEl>
                                            <p:attrNameLst>
                                              <p:attrName>style.visibility</p:attrName>
                                            </p:attrNameLst>
                                          </p:cBhvr>
                                          <p:to>
                                            <p:strVal val="visible"/>
                                          </p:to>
                                        </p:set>
                                        <p:anim calcmode="lin" valueType="num">
                                          <p:cBhvr>
                                            <p:cTn id="52" dur="500" fill="hold"/>
                                            <p:tgtEl>
                                              <p:spTgt spid="29"/>
                                            </p:tgtEl>
                                            <p:attrNameLst>
                                              <p:attrName>ppt_w</p:attrName>
                                            </p:attrNameLst>
                                          </p:cBhvr>
                                          <p:tavLst>
                                            <p:tav tm="0">
                                              <p:val>
                                                <p:fltVal val="0"/>
                                              </p:val>
                                            </p:tav>
                                            <p:tav tm="100000">
                                              <p:val>
                                                <p:strVal val="#ppt_w"/>
                                              </p:val>
                                            </p:tav>
                                          </p:tavLst>
                                        </p:anim>
                                        <p:anim calcmode="lin" valueType="num">
                                          <p:cBhvr>
                                            <p:cTn id="53" dur="500" fill="hold"/>
                                            <p:tgtEl>
                                              <p:spTgt spid="29"/>
                                            </p:tgtEl>
                                            <p:attrNameLst>
                                              <p:attrName>ppt_h</p:attrName>
                                            </p:attrNameLst>
                                          </p:cBhvr>
                                          <p:tavLst>
                                            <p:tav tm="0">
                                              <p:val>
                                                <p:fltVal val="0"/>
                                              </p:val>
                                            </p:tav>
                                            <p:tav tm="100000">
                                              <p:val>
                                                <p:strVal val="#ppt_h"/>
                                              </p:val>
                                            </p:tav>
                                          </p:tavLst>
                                        </p:anim>
                                        <p:anim calcmode="lin" valueType="num">
                                          <p:cBhvr>
                                            <p:cTn id="54" dur="500" fill="hold"/>
                                            <p:tgtEl>
                                              <p:spTgt spid="29"/>
                                            </p:tgtEl>
                                            <p:attrNameLst>
                                              <p:attrName>style.rotation</p:attrName>
                                            </p:attrNameLst>
                                          </p:cBhvr>
                                          <p:tavLst>
                                            <p:tav tm="0">
                                              <p:val>
                                                <p:fltVal val="90"/>
                                              </p:val>
                                            </p:tav>
                                            <p:tav tm="100000">
                                              <p:val>
                                                <p:fltVal val="0"/>
                                              </p:val>
                                            </p:tav>
                                          </p:tavLst>
                                        </p:anim>
                                        <p:animEffect transition="in" filter="fade">
                                          <p:cBhvr>
                                            <p:cTn id="55" dur="500"/>
                                            <p:tgtEl>
                                              <p:spTgt spid="29"/>
                                            </p:tgtEl>
                                          </p:cBhvr>
                                        </p:animEffect>
                                      </p:childTnLst>
                                    </p:cTn>
                                  </p:par>
                                  <p:par>
                                    <p:cTn id="56" presetID="31" presetClass="entr" presetSubtype="0" fill="hold" grpId="0" nodeType="withEffect">
                                      <p:stCondLst>
                                        <p:cond delay="700"/>
                                      </p:stCondLst>
                                      <p:childTnLst>
                                        <p:set>
                                          <p:cBhvr>
                                            <p:cTn id="57" dur="1" fill="hold">
                                              <p:stCondLst>
                                                <p:cond delay="0"/>
                                              </p:stCondLst>
                                            </p:cTn>
                                            <p:tgtEl>
                                              <p:spTgt spid="28"/>
                                            </p:tgtEl>
                                            <p:attrNameLst>
                                              <p:attrName>style.visibility</p:attrName>
                                            </p:attrNameLst>
                                          </p:cBhvr>
                                          <p:to>
                                            <p:strVal val="visible"/>
                                          </p:to>
                                        </p:set>
                                        <p:anim calcmode="lin" valueType="num">
                                          <p:cBhvr>
                                            <p:cTn id="58" dur="500" fill="hold"/>
                                            <p:tgtEl>
                                              <p:spTgt spid="28"/>
                                            </p:tgtEl>
                                            <p:attrNameLst>
                                              <p:attrName>ppt_w</p:attrName>
                                            </p:attrNameLst>
                                          </p:cBhvr>
                                          <p:tavLst>
                                            <p:tav tm="0">
                                              <p:val>
                                                <p:fltVal val="0"/>
                                              </p:val>
                                            </p:tav>
                                            <p:tav tm="100000">
                                              <p:val>
                                                <p:strVal val="#ppt_w"/>
                                              </p:val>
                                            </p:tav>
                                          </p:tavLst>
                                        </p:anim>
                                        <p:anim calcmode="lin" valueType="num">
                                          <p:cBhvr>
                                            <p:cTn id="59" dur="500" fill="hold"/>
                                            <p:tgtEl>
                                              <p:spTgt spid="28"/>
                                            </p:tgtEl>
                                            <p:attrNameLst>
                                              <p:attrName>ppt_h</p:attrName>
                                            </p:attrNameLst>
                                          </p:cBhvr>
                                          <p:tavLst>
                                            <p:tav tm="0">
                                              <p:val>
                                                <p:fltVal val="0"/>
                                              </p:val>
                                            </p:tav>
                                            <p:tav tm="100000">
                                              <p:val>
                                                <p:strVal val="#ppt_h"/>
                                              </p:val>
                                            </p:tav>
                                          </p:tavLst>
                                        </p:anim>
                                        <p:anim calcmode="lin" valueType="num">
                                          <p:cBhvr>
                                            <p:cTn id="60" dur="500" fill="hold"/>
                                            <p:tgtEl>
                                              <p:spTgt spid="28"/>
                                            </p:tgtEl>
                                            <p:attrNameLst>
                                              <p:attrName>style.rotation</p:attrName>
                                            </p:attrNameLst>
                                          </p:cBhvr>
                                          <p:tavLst>
                                            <p:tav tm="0">
                                              <p:val>
                                                <p:fltVal val="90"/>
                                              </p:val>
                                            </p:tav>
                                            <p:tav tm="100000">
                                              <p:val>
                                                <p:fltVal val="0"/>
                                              </p:val>
                                            </p:tav>
                                          </p:tavLst>
                                        </p:anim>
                                        <p:animEffect transition="in" filter="fade">
                                          <p:cBhvr>
                                            <p:cTn id="61" dur="500"/>
                                            <p:tgtEl>
                                              <p:spTgt spid="28"/>
                                            </p:tgtEl>
                                          </p:cBhvr>
                                        </p:animEffect>
                                      </p:childTnLst>
                                    </p:cTn>
                                  </p:par>
                                </p:childTnLst>
                              </p:cTn>
                            </p:par>
                            <p:par>
                              <p:cTn id="62" fill="hold">
                                <p:stCondLst>
                                  <p:cond delay="2000"/>
                                </p:stCondLst>
                                <p:childTnLst>
                                  <p:par>
                                    <p:cTn id="63" presetID="22" presetClass="entr" presetSubtype="8" fill="hold" grpId="0" nodeType="after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wipe(left)">
                                          <p:cBhvr>
                                            <p:cTn id="65" dur="1000"/>
                                            <p:tgtEl>
                                              <p:spTgt spid="35"/>
                                            </p:tgtEl>
                                          </p:cBhvr>
                                        </p:animEffect>
                                      </p:childTnLst>
                                    </p:cTn>
                                  </p:par>
                                </p:childTnLst>
                              </p:cTn>
                            </p:par>
                            <p:par>
                              <p:cTn id="66" fill="hold">
                                <p:stCondLst>
                                  <p:cond delay="3000"/>
                                </p:stCondLst>
                                <p:childTnLst>
                                  <p:par>
                                    <p:cTn id="67" presetID="22" presetClass="entr" presetSubtype="2" fill="hold" grpId="0" nodeType="after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wipe(right)">
                                          <p:cBhvr>
                                            <p:cTn id="69" dur="500"/>
                                            <p:tgtEl>
                                              <p:spTgt spid="30"/>
                                            </p:tgtEl>
                                          </p:cBhvr>
                                        </p:animEffect>
                                      </p:childTnLst>
                                    </p:cTn>
                                  </p:par>
                                  <p:par>
                                    <p:cTn id="70" presetID="22" presetClass="entr" presetSubtype="2" fill="hold" grpId="0" nodeType="withEffect">
                                      <p:stCondLst>
                                        <p:cond delay="200"/>
                                      </p:stCondLst>
                                      <p:childTnLst>
                                        <p:set>
                                          <p:cBhvr>
                                            <p:cTn id="71" dur="1" fill="hold">
                                              <p:stCondLst>
                                                <p:cond delay="0"/>
                                              </p:stCondLst>
                                            </p:cTn>
                                            <p:tgtEl>
                                              <p:spTgt spid="32"/>
                                            </p:tgtEl>
                                            <p:attrNameLst>
                                              <p:attrName>style.visibility</p:attrName>
                                            </p:attrNameLst>
                                          </p:cBhvr>
                                          <p:to>
                                            <p:strVal val="visible"/>
                                          </p:to>
                                        </p:set>
                                        <p:animEffect transition="in" filter="wipe(right)">
                                          <p:cBhvr>
                                            <p:cTn id="72" dur="500"/>
                                            <p:tgtEl>
                                              <p:spTgt spid="32"/>
                                            </p:tgtEl>
                                          </p:cBhvr>
                                        </p:animEffect>
                                      </p:childTnLst>
                                    </p:cTn>
                                  </p:par>
                                  <p:par>
                                    <p:cTn id="73" presetID="22" presetClass="entr" presetSubtype="2" fill="hold" grpId="0" nodeType="withEffect">
                                      <p:stCondLst>
                                        <p:cond delay="400"/>
                                      </p:stCondLst>
                                      <p:childTnLst>
                                        <p:set>
                                          <p:cBhvr>
                                            <p:cTn id="74" dur="1" fill="hold">
                                              <p:stCondLst>
                                                <p:cond delay="0"/>
                                              </p:stCondLst>
                                            </p:cTn>
                                            <p:tgtEl>
                                              <p:spTgt spid="33"/>
                                            </p:tgtEl>
                                            <p:attrNameLst>
                                              <p:attrName>style.visibility</p:attrName>
                                            </p:attrNameLst>
                                          </p:cBhvr>
                                          <p:to>
                                            <p:strVal val="visible"/>
                                          </p:to>
                                        </p:set>
                                        <p:animEffect transition="in" filter="wipe(right)">
                                          <p:cBhvr>
                                            <p:cTn id="75" dur="500"/>
                                            <p:tgtEl>
                                              <p:spTgt spid="33"/>
                                            </p:tgtEl>
                                          </p:cBhvr>
                                        </p:animEffect>
                                      </p:childTnLst>
                                    </p:cTn>
                                  </p:par>
                                  <p:par>
                                    <p:cTn id="76" presetID="22" presetClass="entr" presetSubtype="2" fill="hold" grpId="0" nodeType="withEffect">
                                      <p:stCondLst>
                                        <p:cond delay="600"/>
                                      </p:stCondLst>
                                      <p:childTnLst>
                                        <p:set>
                                          <p:cBhvr>
                                            <p:cTn id="77" dur="1" fill="hold">
                                              <p:stCondLst>
                                                <p:cond delay="0"/>
                                              </p:stCondLst>
                                            </p:cTn>
                                            <p:tgtEl>
                                              <p:spTgt spid="34"/>
                                            </p:tgtEl>
                                            <p:attrNameLst>
                                              <p:attrName>style.visibility</p:attrName>
                                            </p:attrNameLst>
                                          </p:cBhvr>
                                          <p:to>
                                            <p:strVal val="visible"/>
                                          </p:to>
                                        </p:set>
                                        <p:animEffect transition="in" filter="wipe(right)">
                                          <p:cBhvr>
                                            <p:cTn id="7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33" grpId="0"/>
          <p:bldP spid="34" grpId="0"/>
          <p:bldP spid="35" grpId="0" animBg="1"/>
          <p:bldP spid="22" grpId="0" animBg="1"/>
          <p:bldP spid="23" grpId="0" animBg="1"/>
          <p:bldP spid="24" grpId="0" animBg="1"/>
          <p:bldP spid="25" grpId="0" animBg="1"/>
          <p:bldP spid="26" grpId="0" animBg="1"/>
          <p:bldP spid="27" grpId="0" animBg="1"/>
          <p:bldP spid="28" grpId="0" animBg="1"/>
          <p:bldP spid="2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1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2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30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par>
                              <p:cTn id="21" fill="hold">
                                <p:stCondLst>
                                  <p:cond delay="800"/>
                                </p:stCondLst>
                                <p:childTnLst>
                                  <p:par>
                                    <p:cTn id="22" presetID="2" presetClass="entr" presetSubtype="4"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fill="hold"/>
                                            <p:tgtEl>
                                              <p:spTgt spid="22"/>
                                            </p:tgtEl>
                                            <p:attrNameLst>
                                              <p:attrName>ppt_x</p:attrName>
                                            </p:attrNameLst>
                                          </p:cBhvr>
                                          <p:tavLst>
                                            <p:tav tm="0">
                                              <p:val>
                                                <p:strVal val="#ppt_x"/>
                                              </p:val>
                                            </p:tav>
                                            <p:tav tm="100000">
                                              <p:val>
                                                <p:strVal val="#ppt_x"/>
                                              </p:val>
                                            </p:tav>
                                          </p:tavLst>
                                        </p:anim>
                                        <p:anim calcmode="lin" valueType="num">
                                          <p:cBhvr additive="base">
                                            <p:cTn id="25" dur="500" fill="hold"/>
                                            <p:tgtEl>
                                              <p:spTgt spid="22"/>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100"/>
                                      </p:stCondLst>
                                      <p:childTnLst>
                                        <p:set>
                                          <p:cBhvr>
                                            <p:cTn id="27" dur="1" fill="hold">
                                              <p:stCondLst>
                                                <p:cond delay="0"/>
                                              </p:stCondLst>
                                            </p:cTn>
                                            <p:tgtEl>
                                              <p:spTgt spid="23"/>
                                            </p:tgtEl>
                                            <p:attrNameLst>
                                              <p:attrName>style.visibility</p:attrName>
                                            </p:attrNameLst>
                                          </p:cBhvr>
                                          <p:to>
                                            <p:strVal val="visible"/>
                                          </p:to>
                                        </p:set>
                                        <p:anim calcmode="lin" valueType="num">
                                          <p:cBhvr additive="base">
                                            <p:cTn id="28" dur="500" fill="hold"/>
                                            <p:tgtEl>
                                              <p:spTgt spid="23"/>
                                            </p:tgtEl>
                                            <p:attrNameLst>
                                              <p:attrName>ppt_x</p:attrName>
                                            </p:attrNameLst>
                                          </p:cBhvr>
                                          <p:tavLst>
                                            <p:tav tm="0">
                                              <p:val>
                                                <p:strVal val="#ppt_x"/>
                                              </p:val>
                                            </p:tav>
                                            <p:tav tm="100000">
                                              <p:val>
                                                <p:strVal val="#ppt_x"/>
                                              </p:val>
                                            </p:tav>
                                          </p:tavLst>
                                        </p:anim>
                                        <p:anim calcmode="lin" valueType="num">
                                          <p:cBhvr additive="base">
                                            <p:cTn id="29" dur="500" fill="hold"/>
                                            <p:tgtEl>
                                              <p:spTgt spid="23"/>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200"/>
                                      </p:stCondLst>
                                      <p:childTnLst>
                                        <p:set>
                                          <p:cBhvr>
                                            <p:cTn id="31" dur="1" fill="hold">
                                              <p:stCondLst>
                                                <p:cond delay="0"/>
                                              </p:stCondLst>
                                            </p:cTn>
                                            <p:tgtEl>
                                              <p:spTgt spid="24"/>
                                            </p:tgtEl>
                                            <p:attrNameLst>
                                              <p:attrName>style.visibility</p:attrName>
                                            </p:attrNameLst>
                                          </p:cBhvr>
                                          <p:to>
                                            <p:strVal val="visible"/>
                                          </p:to>
                                        </p:set>
                                        <p:anim calcmode="lin" valueType="num">
                                          <p:cBhvr additive="base">
                                            <p:cTn id="32" dur="500" fill="hold"/>
                                            <p:tgtEl>
                                              <p:spTgt spid="24"/>
                                            </p:tgtEl>
                                            <p:attrNameLst>
                                              <p:attrName>ppt_x</p:attrName>
                                            </p:attrNameLst>
                                          </p:cBhvr>
                                          <p:tavLst>
                                            <p:tav tm="0">
                                              <p:val>
                                                <p:strVal val="#ppt_x"/>
                                              </p:val>
                                            </p:tav>
                                            <p:tav tm="100000">
                                              <p:val>
                                                <p:strVal val="#ppt_x"/>
                                              </p:val>
                                            </p:tav>
                                          </p:tavLst>
                                        </p:anim>
                                        <p:anim calcmode="lin" valueType="num">
                                          <p:cBhvr additive="base">
                                            <p:cTn id="33" dur="500" fill="hold"/>
                                            <p:tgtEl>
                                              <p:spTgt spid="24"/>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300"/>
                                      </p:stCondLst>
                                      <p:childTnLst>
                                        <p:set>
                                          <p:cBhvr>
                                            <p:cTn id="35" dur="1" fill="hold">
                                              <p:stCondLst>
                                                <p:cond delay="0"/>
                                              </p:stCondLst>
                                            </p:cTn>
                                            <p:tgtEl>
                                              <p:spTgt spid="25"/>
                                            </p:tgtEl>
                                            <p:attrNameLst>
                                              <p:attrName>style.visibility</p:attrName>
                                            </p:attrNameLst>
                                          </p:cBhvr>
                                          <p:to>
                                            <p:strVal val="visible"/>
                                          </p:to>
                                        </p:set>
                                        <p:anim calcmode="lin" valueType="num">
                                          <p:cBhvr additive="base">
                                            <p:cTn id="36" dur="500" fill="hold"/>
                                            <p:tgtEl>
                                              <p:spTgt spid="25"/>
                                            </p:tgtEl>
                                            <p:attrNameLst>
                                              <p:attrName>ppt_x</p:attrName>
                                            </p:attrNameLst>
                                          </p:cBhvr>
                                          <p:tavLst>
                                            <p:tav tm="0">
                                              <p:val>
                                                <p:strVal val="#ppt_x"/>
                                              </p:val>
                                            </p:tav>
                                            <p:tav tm="100000">
                                              <p:val>
                                                <p:strVal val="#ppt_x"/>
                                              </p:val>
                                            </p:tav>
                                          </p:tavLst>
                                        </p:anim>
                                        <p:anim calcmode="lin" valueType="num">
                                          <p:cBhvr additive="base">
                                            <p:cTn id="37" dur="500" fill="hold"/>
                                            <p:tgtEl>
                                              <p:spTgt spid="25"/>
                                            </p:tgtEl>
                                            <p:attrNameLst>
                                              <p:attrName>ppt_y</p:attrName>
                                            </p:attrNameLst>
                                          </p:cBhvr>
                                          <p:tavLst>
                                            <p:tav tm="0">
                                              <p:val>
                                                <p:strVal val="1+#ppt_h/2"/>
                                              </p:val>
                                            </p:tav>
                                            <p:tav tm="100000">
                                              <p:val>
                                                <p:strVal val="#ppt_y"/>
                                              </p:val>
                                            </p:tav>
                                          </p:tavLst>
                                        </p:anim>
                                      </p:childTnLst>
                                    </p:cTn>
                                  </p:par>
                                  <p:par>
                                    <p:cTn id="38" presetID="31" presetClass="entr" presetSubtype="0" fill="hold" grpId="0" nodeType="withEffect">
                                      <p:stCondLst>
                                        <p:cond delay="400"/>
                                      </p:stCondLst>
                                      <p:childTnLst>
                                        <p:set>
                                          <p:cBhvr>
                                            <p:cTn id="39" dur="1" fill="hold">
                                              <p:stCondLst>
                                                <p:cond delay="0"/>
                                              </p:stCondLst>
                                            </p:cTn>
                                            <p:tgtEl>
                                              <p:spTgt spid="26"/>
                                            </p:tgtEl>
                                            <p:attrNameLst>
                                              <p:attrName>style.visibility</p:attrName>
                                            </p:attrNameLst>
                                          </p:cBhvr>
                                          <p:to>
                                            <p:strVal val="visible"/>
                                          </p:to>
                                        </p:set>
                                        <p:anim calcmode="lin" valueType="num">
                                          <p:cBhvr>
                                            <p:cTn id="40" dur="500" fill="hold"/>
                                            <p:tgtEl>
                                              <p:spTgt spid="26"/>
                                            </p:tgtEl>
                                            <p:attrNameLst>
                                              <p:attrName>ppt_w</p:attrName>
                                            </p:attrNameLst>
                                          </p:cBhvr>
                                          <p:tavLst>
                                            <p:tav tm="0">
                                              <p:val>
                                                <p:fltVal val="0"/>
                                              </p:val>
                                            </p:tav>
                                            <p:tav tm="100000">
                                              <p:val>
                                                <p:strVal val="#ppt_w"/>
                                              </p:val>
                                            </p:tav>
                                          </p:tavLst>
                                        </p:anim>
                                        <p:anim calcmode="lin" valueType="num">
                                          <p:cBhvr>
                                            <p:cTn id="41" dur="500" fill="hold"/>
                                            <p:tgtEl>
                                              <p:spTgt spid="26"/>
                                            </p:tgtEl>
                                            <p:attrNameLst>
                                              <p:attrName>ppt_h</p:attrName>
                                            </p:attrNameLst>
                                          </p:cBhvr>
                                          <p:tavLst>
                                            <p:tav tm="0">
                                              <p:val>
                                                <p:fltVal val="0"/>
                                              </p:val>
                                            </p:tav>
                                            <p:tav tm="100000">
                                              <p:val>
                                                <p:strVal val="#ppt_h"/>
                                              </p:val>
                                            </p:tav>
                                          </p:tavLst>
                                        </p:anim>
                                        <p:anim calcmode="lin" valueType="num">
                                          <p:cBhvr>
                                            <p:cTn id="42" dur="500" fill="hold"/>
                                            <p:tgtEl>
                                              <p:spTgt spid="26"/>
                                            </p:tgtEl>
                                            <p:attrNameLst>
                                              <p:attrName>style.rotation</p:attrName>
                                            </p:attrNameLst>
                                          </p:cBhvr>
                                          <p:tavLst>
                                            <p:tav tm="0">
                                              <p:val>
                                                <p:fltVal val="90"/>
                                              </p:val>
                                            </p:tav>
                                            <p:tav tm="100000">
                                              <p:val>
                                                <p:fltVal val="0"/>
                                              </p:val>
                                            </p:tav>
                                          </p:tavLst>
                                        </p:anim>
                                        <p:animEffect transition="in" filter="fade">
                                          <p:cBhvr>
                                            <p:cTn id="43" dur="500"/>
                                            <p:tgtEl>
                                              <p:spTgt spid="26"/>
                                            </p:tgtEl>
                                          </p:cBhvr>
                                        </p:animEffect>
                                      </p:childTnLst>
                                    </p:cTn>
                                  </p:par>
                                  <p:par>
                                    <p:cTn id="44" presetID="31" presetClass="entr" presetSubtype="0" fill="hold" grpId="0" nodeType="withEffect">
                                      <p:stCondLst>
                                        <p:cond delay="500"/>
                                      </p:stCondLst>
                                      <p:childTnLst>
                                        <p:set>
                                          <p:cBhvr>
                                            <p:cTn id="45" dur="1" fill="hold">
                                              <p:stCondLst>
                                                <p:cond delay="0"/>
                                              </p:stCondLst>
                                            </p:cTn>
                                            <p:tgtEl>
                                              <p:spTgt spid="27"/>
                                            </p:tgtEl>
                                            <p:attrNameLst>
                                              <p:attrName>style.visibility</p:attrName>
                                            </p:attrNameLst>
                                          </p:cBhvr>
                                          <p:to>
                                            <p:strVal val="visible"/>
                                          </p:to>
                                        </p:set>
                                        <p:anim calcmode="lin" valueType="num">
                                          <p:cBhvr>
                                            <p:cTn id="46" dur="500" fill="hold"/>
                                            <p:tgtEl>
                                              <p:spTgt spid="27"/>
                                            </p:tgtEl>
                                            <p:attrNameLst>
                                              <p:attrName>ppt_w</p:attrName>
                                            </p:attrNameLst>
                                          </p:cBhvr>
                                          <p:tavLst>
                                            <p:tav tm="0">
                                              <p:val>
                                                <p:fltVal val="0"/>
                                              </p:val>
                                            </p:tav>
                                            <p:tav tm="100000">
                                              <p:val>
                                                <p:strVal val="#ppt_w"/>
                                              </p:val>
                                            </p:tav>
                                          </p:tavLst>
                                        </p:anim>
                                        <p:anim calcmode="lin" valueType="num">
                                          <p:cBhvr>
                                            <p:cTn id="47" dur="500" fill="hold"/>
                                            <p:tgtEl>
                                              <p:spTgt spid="27"/>
                                            </p:tgtEl>
                                            <p:attrNameLst>
                                              <p:attrName>ppt_h</p:attrName>
                                            </p:attrNameLst>
                                          </p:cBhvr>
                                          <p:tavLst>
                                            <p:tav tm="0">
                                              <p:val>
                                                <p:fltVal val="0"/>
                                              </p:val>
                                            </p:tav>
                                            <p:tav tm="100000">
                                              <p:val>
                                                <p:strVal val="#ppt_h"/>
                                              </p:val>
                                            </p:tav>
                                          </p:tavLst>
                                        </p:anim>
                                        <p:anim calcmode="lin" valueType="num">
                                          <p:cBhvr>
                                            <p:cTn id="48" dur="500" fill="hold"/>
                                            <p:tgtEl>
                                              <p:spTgt spid="27"/>
                                            </p:tgtEl>
                                            <p:attrNameLst>
                                              <p:attrName>style.rotation</p:attrName>
                                            </p:attrNameLst>
                                          </p:cBhvr>
                                          <p:tavLst>
                                            <p:tav tm="0">
                                              <p:val>
                                                <p:fltVal val="90"/>
                                              </p:val>
                                            </p:tav>
                                            <p:tav tm="100000">
                                              <p:val>
                                                <p:fltVal val="0"/>
                                              </p:val>
                                            </p:tav>
                                          </p:tavLst>
                                        </p:anim>
                                        <p:animEffect transition="in" filter="fade">
                                          <p:cBhvr>
                                            <p:cTn id="49" dur="500"/>
                                            <p:tgtEl>
                                              <p:spTgt spid="27"/>
                                            </p:tgtEl>
                                          </p:cBhvr>
                                        </p:animEffect>
                                      </p:childTnLst>
                                    </p:cTn>
                                  </p:par>
                                  <p:par>
                                    <p:cTn id="50" presetID="31" presetClass="entr" presetSubtype="0" fill="hold" grpId="0" nodeType="withEffect">
                                      <p:stCondLst>
                                        <p:cond delay="600"/>
                                      </p:stCondLst>
                                      <p:childTnLst>
                                        <p:set>
                                          <p:cBhvr>
                                            <p:cTn id="51" dur="1" fill="hold">
                                              <p:stCondLst>
                                                <p:cond delay="0"/>
                                              </p:stCondLst>
                                            </p:cTn>
                                            <p:tgtEl>
                                              <p:spTgt spid="29"/>
                                            </p:tgtEl>
                                            <p:attrNameLst>
                                              <p:attrName>style.visibility</p:attrName>
                                            </p:attrNameLst>
                                          </p:cBhvr>
                                          <p:to>
                                            <p:strVal val="visible"/>
                                          </p:to>
                                        </p:set>
                                        <p:anim calcmode="lin" valueType="num">
                                          <p:cBhvr>
                                            <p:cTn id="52" dur="500" fill="hold"/>
                                            <p:tgtEl>
                                              <p:spTgt spid="29"/>
                                            </p:tgtEl>
                                            <p:attrNameLst>
                                              <p:attrName>ppt_w</p:attrName>
                                            </p:attrNameLst>
                                          </p:cBhvr>
                                          <p:tavLst>
                                            <p:tav tm="0">
                                              <p:val>
                                                <p:fltVal val="0"/>
                                              </p:val>
                                            </p:tav>
                                            <p:tav tm="100000">
                                              <p:val>
                                                <p:strVal val="#ppt_w"/>
                                              </p:val>
                                            </p:tav>
                                          </p:tavLst>
                                        </p:anim>
                                        <p:anim calcmode="lin" valueType="num">
                                          <p:cBhvr>
                                            <p:cTn id="53" dur="500" fill="hold"/>
                                            <p:tgtEl>
                                              <p:spTgt spid="29"/>
                                            </p:tgtEl>
                                            <p:attrNameLst>
                                              <p:attrName>ppt_h</p:attrName>
                                            </p:attrNameLst>
                                          </p:cBhvr>
                                          <p:tavLst>
                                            <p:tav tm="0">
                                              <p:val>
                                                <p:fltVal val="0"/>
                                              </p:val>
                                            </p:tav>
                                            <p:tav tm="100000">
                                              <p:val>
                                                <p:strVal val="#ppt_h"/>
                                              </p:val>
                                            </p:tav>
                                          </p:tavLst>
                                        </p:anim>
                                        <p:anim calcmode="lin" valueType="num">
                                          <p:cBhvr>
                                            <p:cTn id="54" dur="500" fill="hold"/>
                                            <p:tgtEl>
                                              <p:spTgt spid="29"/>
                                            </p:tgtEl>
                                            <p:attrNameLst>
                                              <p:attrName>style.rotation</p:attrName>
                                            </p:attrNameLst>
                                          </p:cBhvr>
                                          <p:tavLst>
                                            <p:tav tm="0">
                                              <p:val>
                                                <p:fltVal val="90"/>
                                              </p:val>
                                            </p:tav>
                                            <p:tav tm="100000">
                                              <p:val>
                                                <p:fltVal val="0"/>
                                              </p:val>
                                            </p:tav>
                                          </p:tavLst>
                                        </p:anim>
                                        <p:animEffect transition="in" filter="fade">
                                          <p:cBhvr>
                                            <p:cTn id="55" dur="500"/>
                                            <p:tgtEl>
                                              <p:spTgt spid="29"/>
                                            </p:tgtEl>
                                          </p:cBhvr>
                                        </p:animEffect>
                                      </p:childTnLst>
                                    </p:cTn>
                                  </p:par>
                                  <p:par>
                                    <p:cTn id="56" presetID="31" presetClass="entr" presetSubtype="0" fill="hold" grpId="0" nodeType="withEffect">
                                      <p:stCondLst>
                                        <p:cond delay="700"/>
                                      </p:stCondLst>
                                      <p:childTnLst>
                                        <p:set>
                                          <p:cBhvr>
                                            <p:cTn id="57" dur="1" fill="hold">
                                              <p:stCondLst>
                                                <p:cond delay="0"/>
                                              </p:stCondLst>
                                            </p:cTn>
                                            <p:tgtEl>
                                              <p:spTgt spid="28"/>
                                            </p:tgtEl>
                                            <p:attrNameLst>
                                              <p:attrName>style.visibility</p:attrName>
                                            </p:attrNameLst>
                                          </p:cBhvr>
                                          <p:to>
                                            <p:strVal val="visible"/>
                                          </p:to>
                                        </p:set>
                                        <p:anim calcmode="lin" valueType="num">
                                          <p:cBhvr>
                                            <p:cTn id="58" dur="500" fill="hold"/>
                                            <p:tgtEl>
                                              <p:spTgt spid="28"/>
                                            </p:tgtEl>
                                            <p:attrNameLst>
                                              <p:attrName>ppt_w</p:attrName>
                                            </p:attrNameLst>
                                          </p:cBhvr>
                                          <p:tavLst>
                                            <p:tav tm="0">
                                              <p:val>
                                                <p:fltVal val="0"/>
                                              </p:val>
                                            </p:tav>
                                            <p:tav tm="100000">
                                              <p:val>
                                                <p:strVal val="#ppt_w"/>
                                              </p:val>
                                            </p:tav>
                                          </p:tavLst>
                                        </p:anim>
                                        <p:anim calcmode="lin" valueType="num">
                                          <p:cBhvr>
                                            <p:cTn id="59" dur="500" fill="hold"/>
                                            <p:tgtEl>
                                              <p:spTgt spid="28"/>
                                            </p:tgtEl>
                                            <p:attrNameLst>
                                              <p:attrName>ppt_h</p:attrName>
                                            </p:attrNameLst>
                                          </p:cBhvr>
                                          <p:tavLst>
                                            <p:tav tm="0">
                                              <p:val>
                                                <p:fltVal val="0"/>
                                              </p:val>
                                            </p:tav>
                                            <p:tav tm="100000">
                                              <p:val>
                                                <p:strVal val="#ppt_h"/>
                                              </p:val>
                                            </p:tav>
                                          </p:tavLst>
                                        </p:anim>
                                        <p:anim calcmode="lin" valueType="num">
                                          <p:cBhvr>
                                            <p:cTn id="60" dur="500" fill="hold"/>
                                            <p:tgtEl>
                                              <p:spTgt spid="28"/>
                                            </p:tgtEl>
                                            <p:attrNameLst>
                                              <p:attrName>style.rotation</p:attrName>
                                            </p:attrNameLst>
                                          </p:cBhvr>
                                          <p:tavLst>
                                            <p:tav tm="0">
                                              <p:val>
                                                <p:fltVal val="90"/>
                                              </p:val>
                                            </p:tav>
                                            <p:tav tm="100000">
                                              <p:val>
                                                <p:fltVal val="0"/>
                                              </p:val>
                                            </p:tav>
                                          </p:tavLst>
                                        </p:anim>
                                        <p:animEffect transition="in" filter="fade">
                                          <p:cBhvr>
                                            <p:cTn id="61" dur="500"/>
                                            <p:tgtEl>
                                              <p:spTgt spid="28"/>
                                            </p:tgtEl>
                                          </p:cBhvr>
                                        </p:animEffect>
                                      </p:childTnLst>
                                    </p:cTn>
                                  </p:par>
                                </p:childTnLst>
                              </p:cTn>
                            </p:par>
                            <p:par>
                              <p:cTn id="62" fill="hold">
                                <p:stCondLst>
                                  <p:cond delay="2000"/>
                                </p:stCondLst>
                                <p:childTnLst>
                                  <p:par>
                                    <p:cTn id="63" presetID="22" presetClass="entr" presetSubtype="8" fill="hold" grpId="0" nodeType="after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wipe(left)">
                                          <p:cBhvr>
                                            <p:cTn id="65" dur="1000"/>
                                            <p:tgtEl>
                                              <p:spTgt spid="35"/>
                                            </p:tgtEl>
                                          </p:cBhvr>
                                        </p:animEffect>
                                      </p:childTnLst>
                                    </p:cTn>
                                  </p:par>
                                </p:childTnLst>
                              </p:cTn>
                            </p:par>
                            <p:par>
                              <p:cTn id="66" fill="hold">
                                <p:stCondLst>
                                  <p:cond delay="3000"/>
                                </p:stCondLst>
                                <p:childTnLst>
                                  <p:par>
                                    <p:cTn id="67" presetID="22" presetClass="entr" presetSubtype="2" fill="hold" grpId="0" nodeType="after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wipe(right)">
                                          <p:cBhvr>
                                            <p:cTn id="69" dur="500"/>
                                            <p:tgtEl>
                                              <p:spTgt spid="30"/>
                                            </p:tgtEl>
                                          </p:cBhvr>
                                        </p:animEffect>
                                      </p:childTnLst>
                                    </p:cTn>
                                  </p:par>
                                  <p:par>
                                    <p:cTn id="70" presetID="22" presetClass="entr" presetSubtype="2" fill="hold" grpId="0" nodeType="withEffect">
                                      <p:stCondLst>
                                        <p:cond delay="200"/>
                                      </p:stCondLst>
                                      <p:childTnLst>
                                        <p:set>
                                          <p:cBhvr>
                                            <p:cTn id="71" dur="1" fill="hold">
                                              <p:stCondLst>
                                                <p:cond delay="0"/>
                                              </p:stCondLst>
                                            </p:cTn>
                                            <p:tgtEl>
                                              <p:spTgt spid="32"/>
                                            </p:tgtEl>
                                            <p:attrNameLst>
                                              <p:attrName>style.visibility</p:attrName>
                                            </p:attrNameLst>
                                          </p:cBhvr>
                                          <p:to>
                                            <p:strVal val="visible"/>
                                          </p:to>
                                        </p:set>
                                        <p:animEffect transition="in" filter="wipe(right)">
                                          <p:cBhvr>
                                            <p:cTn id="72" dur="500"/>
                                            <p:tgtEl>
                                              <p:spTgt spid="32"/>
                                            </p:tgtEl>
                                          </p:cBhvr>
                                        </p:animEffect>
                                      </p:childTnLst>
                                    </p:cTn>
                                  </p:par>
                                  <p:par>
                                    <p:cTn id="73" presetID="22" presetClass="entr" presetSubtype="2" fill="hold" grpId="0" nodeType="withEffect">
                                      <p:stCondLst>
                                        <p:cond delay="400"/>
                                      </p:stCondLst>
                                      <p:childTnLst>
                                        <p:set>
                                          <p:cBhvr>
                                            <p:cTn id="74" dur="1" fill="hold">
                                              <p:stCondLst>
                                                <p:cond delay="0"/>
                                              </p:stCondLst>
                                            </p:cTn>
                                            <p:tgtEl>
                                              <p:spTgt spid="33"/>
                                            </p:tgtEl>
                                            <p:attrNameLst>
                                              <p:attrName>style.visibility</p:attrName>
                                            </p:attrNameLst>
                                          </p:cBhvr>
                                          <p:to>
                                            <p:strVal val="visible"/>
                                          </p:to>
                                        </p:set>
                                        <p:animEffect transition="in" filter="wipe(right)">
                                          <p:cBhvr>
                                            <p:cTn id="75" dur="500"/>
                                            <p:tgtEl>
                                              <p:spTgt spid="33"/>
                                            </p:tgtEl>
                                          </p:cBhvr>
                                        </p:animEffect>
                                      </p:childTnLst>
                                    </p:cTn>
                                  </p:par>
                                  <p:par>
                                    <p:cTn id="76" presetID="22" presetClass="entr" presetSubtype="2" fill="hold" grpId="0" nodeType="withEffect">
                                      <p:stCondLst>
                                        <p:cond delay="600"/>
                                      </p:stCondLst>
                                      <p:childTnLst>
                                        <p:set>
                                          <p:cBhvr>
                                            <p:cTn id="77" dur="1" fill="hold">
                                              <p:stCondLst>
                                                <p:cond delay="0"/>
                                              </p:stCondLst>
                                            </p:cTn>
                                            <p:tgtEl>
                                              <p:spTgt spid="34"/>
                                            </p:tgtEl>
                                            <p:attrNameLst>
                                              <p:attrName>style.visibility</p:attrName>
                                            </p:attrNameLst>
                                          </p:cBhvr>
                                          <p:to>
                                            <p:strVal val="visible"/>
                                          </p:to>
                                        </p:set>
                                        <p:animEffect transition="in" filter="wipe(right)">
                                          <p:cBhvr>
                                            <p:cTn id="7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33" grpId="0"/>
          <p:bldP spid="34" grpId="0"/>
          <p:bldP spid="35" grpId="0" animBg="1"/>
          <p:bldP spid="22" grpId="0" animBg="1"/>
          <p:bldP spid="23" grpId="0" animBg="1"/>
          <p:bldP spid="24" grpId="0" animBg="1"/>
          <p:bldP spid="25" grpId="0" animBg="1"/>
          <p:bldP spid="26" grpId="0" animBg="1"/>
          <p:bldP spid="27" grpId="0" animBg="1"/>
          <p:bldP spid="28" grpId="0" animBg="1"/>
          <p:bldP spid="29" grpId="0" animBg="1"/>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807682" y="2427734"/>
            <a:ext cx="1122094" cy="1084449"/>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p:cNvGrpSpPr/>
          <p:nvPr/>
        </p:nvGrpSpPr>
        <p:grpSpPr>
          <a:xfrm>
            <a:off x="2628382" y="2834528"/>
            <a:ext cx="1223538" cy="368530"/>
            <a:chOff x="3838575" y="2712368"/>
            <a:chExt cx="1604974" cy="368530"/>
          </a:xfrm>
        </p:grpSpPr>
        <p:cxnSp>
          <p:nvCxnSpPr>
            <p:cNvPr id="4" name="直接连接符 3"/>
            <p:cNvCxnSpPr/>
            <p:nvPr/>
          </p:nvCxnSpPr>
          <p:spPr>
            <a:xfrm>
              <a:off x="3838575" y="2892218"/>
              <a:ext cx="59318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4952634" y="2911353"/>
              <a:ext cx="49091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4405565" y="2712368"/>
              <a:ext cx="186017" cy="18946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807526" y="2899283"/>
              <a:ext cx="171299" cy="17447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flipV="1">
              <a:off x="4543202" y="2717130"/>
              <a:ext cx="316707" cy="36376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3580869" y="1563638"/>
            <a:ext cx="2702342" cy="2702342"/>
            <a:chOff x="304800" y="673100"/>
            <a:chExt cx="4000500" cy="4000500"/>
          </a:xfrm>
          <a:effectLst>
            <a:outerShdw blurRad="444500" dist="254000" dir="8100000" algn="tr" rotWithShape="0">
              <a:prstClr val="black">
                <a:alpha val="50000"/>
              </a:prstClr>
            </a:outerShdw>
          </a:effectLst>
        </p:grpSpPr>
        <p:sp>
          <p:nvSpPr>
            <p:cNvPr id="10" name="同心圆 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椭圆 1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5364088" y="1448616"/>
            <a:ext cx="623903" cy="623903"/>
            <a:chOff x="304800" y="673100"/>
            <a:chExt cx="4000500" cy="4000500"/>
          </a:xfrm>
          <a:effectLst>
            <a:outerShdw blurRad="317500" dist="190500" dir="8100000" algn="tr" rotWithShape="0">
              <a:prstClr val="black">
                <a:alpha val="50000"/>
              </a:prstClr>
            </a:outerShdw>
          </a:effectLst>
        </p:grpSpPr>
        <p:sp>
          <p:nvSpPr>
            <p:cNvPr id="13" name="同心圆 1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002060"/>
                </a:solidFill>
                <a:latin typeface="微软雅黑" pitchFamily="34" charset="-122"/>
                <a:ea typeface="微软雅黑" pitchFamily="34" charset="-122"/>
              </a:endParaRPr>
            </a:p>
          </p:txBody>
        </p:sp>
        <p:sp>
          <p:nvSpPr>
            <p:cNvPr id="14" name="椭圆 1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rgbClr val="002060"/>
                  </a:solidFill>
                  <a:latin typeface="微软雅黑" pitchFamily="34" charset="-122"/>
                  <a:ea typeface="微软雅黑" pitchFamily="34" charset="-122"/>
                </a:rPr>
                <a:t>1</a:t>
              </a:r>
              <a:endParaRPr lang="zh-CN" altLang="en-US" sz="2500" b="1" dirty="0">
                <a:solidFill>
                  <a:srgbClr val="002060"/>
                </a:solidFill>
                <a:latin typeface="微软雅黑" pitchFamily="34" charset="-122"/>
                <a:ea typeface="微软雅黑" pitchFamily="34" charset="-122"/>
              </a:endParaRPr>
            </a:p>
          </p:txBody>
        </p:sp>
      </p:grpSp>
      <p:grpSp>
        <p:nvGrpSpPr>
          <p:cNvPr id="15" name="组合 14"/>
          <p:cNvGrpSpPr/>
          <p:nvPr/>
        </p:nvGrpSpPr>
        <p:grpSpPr>
          <a:xfrm>
            <a:off x="5909136" y="2488506"/>
            <a:ext cx="623903" cy="623903"/>
            <a:chOff x="304800" y="673100"/>
            <a:chExt cx="4000500" cy="4000500"/>
          </a:xfrm>
          <a:effectLst>
            <a:outerShdw blurRad="317500" dist="190500" dir="8100000" algn="tr" rotWithShape="0">
              <a:prstClr val="black">
                <a:alpha val="50000"/>
              </a:prstClr>
            </a:outerShdw>
          </a:effectLst>
        </p:grpSpPr>
        <p:sp>
          <p:nvSpPr>
            <p:cNvPr id="16" name="同心圆 1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002060"/>
                </a:solidFill>
                <a:latin typeface="微软雅黑" pitchFamily="34" charset="-122"/>
                <a:ea typeface="微软雅黑" pitchFamily="34" charset="-122"/>
              </a:endParaRPr>
            </a:p>
          </p:txBody>
        </p:sp>
        <p:sp>
          <p:nvSpPr>
            <p:cNvPr id="17" name="椭圆 1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rgbClr val="002060"/>
                  </a:solidFill>
                  <a:latin typeface="微软雅黑" pitchFamily="34" charset="-122"/>
                  <a:ea typeface="微软雅黑" pitchFamily="34" charset="-122"/>
                </a:rPr>
                <a:t>2</a:t>
              </a:r>
              <a:endParaRPr lang="zh-CN" altLang="en-US" sz="2500" b="1" dirty="0">
                <a:solidFill>
                  <a:srgbClr val="002060"/>
                </a:solidFill>
                <a:latin typeface="微软雅黑" pitchFamily="34" charset="-122"/>
                <a:ea typeface="微软雅黑" pitchFamily="34" charset="-122"/>
              </a:endParaRPr>
            </a:p>
          </p:txBody>
        </p:sp>
      </p:grpSp>
      <p:grpSp>
        <p:nvGrpSpPr>
          <p:cNvPr id="18" name="组合 17"/>
          <p:cNvGrpSpPr/>
          <p:nvPr/>
        </p:nvGrpSpPr>
        <p:grpSpPr>
          <a:xfrm>
            <a:off x="5364088" y="3579954"/>
            <a:ext cx="623903" cy="623903"/>
            <a:chOff x="304800" y="673100"/>
            <a:chExt cx="4000500" cy="4000500"/>
          </a:xfrm>
          <a:effectLst>
            <a:outerShdw blurRad="317500" dist="190500" dir="8100000" algn="tr" rotWithShape="0">
              <a:prstClr val="black">
                <a:alpha val="50000"/>
              </a:prstClr>
            </a:outerShdw>
          </a:effectLst>
        </p:grpSpPr>
        <p:sp>
          <p:nvSpPr>
            <p:cNvPr id="19" name="同心圆 1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002060"/>
                </a:solidFill>
                <a:latin typeface="微软雅黑" pitchFamily="34" charset="-122"/>
                <a:ea typeface="微软雅黑" pitchFamily="34" charset="-122"/>
              </a:endParaRPr>
            </a:p>
          </p:txBody>
        </p:sp>
        <p:sp>
          <p:nvSpPr>
            <p:cNvPr id="20" name="椭圆 1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rgbClr val="002060"/>
                  </a:solidFill>
                  <a:latin typeface="微软雅黑" pitchFamily="34" charset="-122"/>
                  <a:ea typeface="微软雅黑" pitchFamily="34" charset="-122"/>
                </a:rPr>
                <a:t>3</a:t>
              </a:r>
              <a:endParaRPr lang="zh-CN" altLang="en-US" sz="2500" b="1" dirty="0">
                <a:solidFill>
                  <a:srgbClr val="002060"/>
                </a:solidFill>
                <a:latin typeface="微软雅黑" pitchFamily="34" charset="-122"/>
                <a:ea typeface="微软雅黑" pitchFamily="34" charset="-122"/>
              </a:endParaRPr>
            </a:p>
          </p:txBody>
        </p:sp>
      </p:grpSp>
      <p:sp>
        <p:nvSpPr>
          <p:cNvPr id="21" name="TextBox 20"/>
          <p:cNvSpPr txBox="1"/>
          <p:nvPr/>
        </p:nvSpPr>
        <p:spPr>
          <a:xfrm>
            <a:off x="1951063" y="2723051"/>
            <a:ext cx="820738" cy="492443"/>
          </a:xfrm>
          <a:prstGeom prst="rect">
            <a:avLst/>
          </a:prstGeom>
          <a:noFill/>
        </p:spPr>
        <p:txBody>
          <a:bodyPr wrap="none" lIns="0" tIns="0" rIns="0" bIns="0" rtlCol="0">
            <a:spAutoFit/>
          </a:bodyPr>
          <a:lstStyle/>
          <a:p>
            <a:pPr algn="ctr"/>
            <a:r>
              <a:rPr lang="zh-CN" altLang="en-US" sz="1600" b="1" dirty="0">
                <a:solidFill>
                  <a:schemeClr val="bg1"/>
                </a:solidFill>
                <a:latin typeface="微软雅黑" pitchFamily="34" charset="-122"/>
                <a:ea typeface="微软雅黑" pitchFamily="34" charset="-122"/>
              </a:rPr>
              <a:t>点击输入</a:t>
            </a:r>
            <a:endParaRPr lang="en-US" altLang="zh-CN" sz="1600" b="1" dirty="0">
              <a:solidFill>
                <a:schemeClr val="bg1"/>
              </a:solidFill>
              <a:latin typeface="微软雅黑" pitchFamily="34" charset="-122"/>
              <a:ea typeface="微软雅黑" pitchFamily="34" charset="-122"/>
            </a:endParaRPr>
          </a:p>
          <a:p>
            <a:pPr algn="ctr"/>
            <a:r>
              <a:rPr lang="zh-CN" altLang="en-US" sz="1600" b="1" dirty="0">
                <a:solidFill>
                  <a:schemeClr val="bg1"/>
                </a:solidFill>
                <a:latin typeface="微软雅黑" pitchFamily="34" charset="-122"/>
                <a:ea typeface="微软雅黑" pitchFamily="34" charset="-122"/>
              </a:rPr>
              <a:t>主题内容</a:t>
            </a:r>
          </a:p>
        </p:txBody>
      </p:sp>
      <p:sp>
        <p:nvSpPr>
          <p:cNvPr id="22" name="TextBox 21"/>
          <p:cNvSpPr txBox="1"/>
          <p:nvPr/>
        </p:nvSpPr>
        <p:spPr>
          <a:xfrm>
            <a:off x="6259844" y="1476863"/>
            <a:ext cx="2200588" cy="577081"/>
          </a:xfrm>
          <a:prstGeom prst="rect">
            <a:avLst/>
          </a:prstGeom>
          <a:noFill/>
        </p:spPr>
        <p:txBody>
          <a:bodyPr wrap="square" lIns="0" tIns="0" rIns="0" bIns="0" rtlCol="0">
            <a:spAutoFit/>
          </a:bodyPr>
          <a:lstStyle/>
          <a:p>
            <a:pPr algn="just">
              <a:lnSpc>
                <a:spcPts val="1500"/>
              </a:lnSpc>
            </a:pPr>
            <a:r>
              <a:rPr lang="zh-CN" altLang="en-US" sz="1000" dirty="0">
                <a:latin typeface="微软雅黑" pitchFamily="34" charset="-122"/>
                <a:ea typeface="微软雅黑" pitchFamily="34" charset="-122"/>
              </a:rPr>
              <a:t>点击输入简要文字内容，文字内容需概括精炼，不用多余的文字修饰，言简意赅的说明分项内容</a:t>
            </a:r>
            <a:r>
              <a:rPr lang="en-US" altLang="zh-CN" sz="1000" dirty="0">
                <a:latin typeface="微软雅黑" pitchFamily="34" charset="-122"/>
                <a:ea typeface="微软雅黑" pitchFamily="34" charset="-122"/>
              </a:rPr>
              <a:t>……</a:t>
            </a:r>
            <a:r>
              <a:rPr lang="zh-CN" altLang="en-US" sz="1000" dirty="0">
                <a:latin typeface="微软雅黑" pitchFamily="34" charset="-122"/>
                <a:ea typeface="微软雅黑" pitchFamily="34" charset="-122"/>
              </a:rPr>
              <a:t>。</a:t>
            </a:r>
            <a:endParaRPr lang="en-US" altLang="zh-CN" sz="1000" dirty="0">
              <a:latin typeface="微软雅黑" pitchFamily="34" charset="-122"/>
              <a:ea typeface="微软雅黑" pitchFamily="34" charset="-122"/>
            </a:endParaRPr>
          </a:p>
        </p:txBody>
      </p:sp>
      <p:sp>
        <p:nvSpPr>
          <p:cNvPr id="23" name="TextBox 22"/>
          <p:cNvSpPr txBox="1"/>
          <p:nvPr/>
        </p:nvSpPr>
        <p:spPr>
          <a:xfrm>
            <a:off x="6691892" y="2516931"/>
            <a:ext cx="2200588" cy="577081"/>
          </a:xfrm>
          <a:prstGeom prst="rect">
            <a:avLst/>
          </a:prstGeom>
          <a:noFill/>
        </p:spPr>
        <p:txBody>
          <a:bodyPr wrap="square" lIns="0" tIns="0" rIns="0" bIns="0" rtlCol="0">
            <a:spAutoFit/>
          </a:bodyPr>
          <a:lstStyle/>
          <a:p>
            <a:pPr algn="just">
              <a:lnSpc>
                <a:spcPts val="1500"/>
              </a:lnSpc>
            </a:pPr>
            <a:r>
              <a:rPr lang="zh-CN" altLang="en-US" sz="1000" dirty="0">
                <a:latin typeface="微软雅黑" pitchFamily="34" charset="-122"/>
                <a:ea typeface="微软雅黑" pitchFamily="34" charset="-122"/>
              </a:rPr>
              <a:t>点击输入简要文字内容，文字内容需概括精炼，不用多余的文字修饰，言简意赅的说明分项内容</a:t>
            </a:r>
            <a:r>
              <a:rPr lang="en-US" altLang="zh-CN" sz="1000" dirty="0">
                <a:latin typeface="微软雅黑" pitchFamily="34" charset="-122"/>
                <a:ea typeface="微软雅黑" pitchFamily="34" charset="-122"/>
              </a:rPr>
              <a:t>……</a:t>
            </a:r>
            <a:r>
              <a:rPr lang="zh-CN" altLang="en-US" sz="1000" dirty="0">
                <a:latin typeface="微软雅黑" pitchFamily="34" charset="-122"/>
                <a:ea typeface="微软雅黑" pitchFamily="34" charset="-122"/>
              </a:rPr>
              <a:t>。</a:t>
            </a:r>
            <a:endParaRPr lang="en-US" altLang="zh-CN" sz="1000" dirty="0">
              <a:latin typeface="微软雅黑" pitchFamily="34" charset="-122"/>
              <a:ea typeface="微软雅黑" pitchFamily="34" charset="-122"/>
            </a:endParaRPr>
          </a:p>
        </p:txBody>
      </p:sp>
      <p:sp>
        <p:nvSpPr>
          <p:cNvPr id="24" name="TextBox 23"/>
          <p:cNvSpPr txBox="1"/>
          <p:nvPr/>
        </p:nvSpPr>
        <p:spPr>
          <a:xfrm>
            <a:off x="6206488" y="3631245"/>
            <a:ext cx="2200588" cy="577081"/>
          </a:xfrm>
          <a:prstGeom prst="rect">
            <a:avLst/>
          </a:prstGeom>
          <a:noFill/>
        </p:spPr>
        <p:txBody>
          <a:bodyPr wrap="square" lIns="0" tIns="0" rIns="0" bIns="0" rtlCol="0">
            <a:spAutoFit/>
          </a:bodyPr>
          <a:lstStyle/>
          <a:p>
            <a:pPr algn="just">
              <a:lnSpc>
                <a:spcPts val="1500"/>
              </a:lnSpc>
            </a:pPr>
            <a:r>
              <a:rPr lang="zh-CN" altLang="en-US" sz="1000" dirty="0">
                <a:latin typeface="微软雅黑" pitchFamily="34" charset="-122"/>
                <a:ea typeface="微软雅黑" pitchFamily="34" charset="-122"/>
              </a:rPr>
              <a:t>点击输入简要文字内容，文字内容需概括精炼，不用多余的文字修饰，言简意赅的说明分项内容</a:t>
            </a:r>
            <a:r>
              <a:rPr lang="en-US" altLang="zh-CN" sz="1000" dirty="0">
                <a:latin typeface="微软雅黑" pitchFamily="34" charset="-122"/>
                <a:ea typeface="微软雅黑" pitchFamily="34" charset="-122"/>
              </a:rPr>
              <a:t>……</a:t>
            </a:r>
            <a:r>
              <a:rPr lang="zh-CN" altLang="en-US" sz="1000" dirty="0">
                <a:latin typeface="微软雅黑" pitchFamily="34" charset="-122"/>
                <a:ea typeface="微软雅黑" pitchFamily="34" charset="-122"/>
              </a:rPr>
              <a:t>。</a:t>
            </a:r>
            <a:endParaRPr lang="en-US" altLang="zh-CN" sz="1000" dirty="0">
              <a:latin typeface="微软雅黑" pitchFamily="34" charset="-122"/>
              <a:ea typeface="微软雅黑" pitchFamily="34" charset="-122"/>
            </a:endParaRPr>
          </a:p>
        </p:txBody>
      </p:sp>
      <p:sp>
        <p:nvSpPr>
          <p:cNvPr id="25" name="TextBox 24"/>
          <p:cNvSpPr txBox="1"/>
          <p:nvPr/>
        </p:nvSpPr>
        <p:spPr>
          <a:xfrm>
            <a:off x="4044025" y="2211710"/>
            <a:ext cx="1752111" cy="1373068"/>
          </a:xfrm>
          <a:prstGeom prst="rect">
            <a:avLst/>
          </a:prstGeom>
          <a:noFill/>
        </p:spPr>
        <p:txBody>
          <a:bodyPr wrap="square" lIns="0" tIns="0" rIns="0" bIns="0" rtlCol="0">
            <a:spAutoFit/>
          </a:bodyPr>
          <a:lstStyle/>
          <a:p>
            <a:pPr algn="just">
              <a:lnSpc>
                <a:spcPct val="130000"/>
              </a:lnSpc>
            </a:pPr>
            <a:r>
              <a:rPr lang="zh-CN" altLang="en-US" sz="1400" dirty="0">
                <a:latin typeface="微软雅黑" pitchFamily="34" charset="-122"/>
                <a:ea typeface="微软雅黑" pitchFamily="34" charset="-122"/>
              </a:rPr>
              <a:t>点击输入简要文字内容，文字内容需概括精炼，不用多余的文字修饰，言简意赅的说明分项内容</a:t>
            </a:r>
            <a:r>
              <a:rPr lang="en-US" altLang="zh-CN" sz="1400" dirty="0">
                <a:latin typeface="微软雅黑" pitchFamily="34" charset="-122"/>
                <a:ea typeface="微软雅黑" pitchFamily="34" charset="-122"/>
              </a:rPr>
              <a:t>……</a:t>
            </a:r>
          </a:p>
        </p:txBody>
      </p:sp>
      <p:sp>
        <p:nvSpPr>
          <p:cNvPr id="27" name="TextBox 26"/>
          <p:cNvSpPr txBox="1"/>
          <p:nvPr/>
        </p:nvSpPr>
        <p:spPr>
          <a:xfrm>
            <a:off x="3976034" y="267494"/>
            <a:ext cx="2900222" cy="553998"/>
          </a:xfrm>
          <a:prstGeom prst="rect">
            <a:avLst/>
          </a:prstGeom>
          <a:noFill/>
        </p:spPr>
        <p:txBody>
          <a:bodyPr wrap="square" lIns="0" tIns="0" rIns="0" bIns="0" rtlCol="0">
            <a:spAutoFit/>
          </a:bodyPr>
          <a:lstStyle/>
          <a:p>
            <a:pPr algn="ctr"/>
            <a:r>
              <a:rPr lang="zh-CN" altLang="en-US" sz="3600" b="1" dirty="0">
                <a:latin typeface="微软雅黑" pitchFamily="34" charset="-122"/>
                <a:ea typeface="微软雅黑" pitchFamily="34" charset="-122"/>
              </a:rPr>
              <a:t>经营业绩</a:t>
            </a:r>
            <a:endParaRPr lang="zh-CN" altLang="en-US" sz="3600" dirty="0">
              <a:latin typeface="微软雅黑" pitchFamily="34" charset="-122"/>
              <a:ea typeface="微软雅黑" pitchFamily="34" charset="-122"/>
            </a:endParaRPr>
          </a:p>
        </p:txBody>
      </p:sp>
      <p:sp>
        <p:nvSpPr>
          <p:cNvPr id="28" name="矩形 27"/>
          <p:cNvSpPr/>
          <p:nvPr/>
        </p:nvSpPr>
        <p:spPr>
          <a:xfrm>
            <a:off x="539552" y="51470"/>
            <a:ext cx="648072" cy="5040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81338340"/>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44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4000">
                                          <p:cBhvr additive="base">
                                            <p:cTn id="7" dur="500" fill="hold"/>
                                            <p:tgtEl>
                                              <p:spTgt spid="2"/>
                                            </p:tgtEl>
                                            <p:attrNameLst>
                                              <p:attrName>ppt_x</p:attrName>
                                            </p:attrNameLst>
                                          </p:cBhvr>
                                          <p:tavLst>
                                            <p:tav tm="0">
                                              <p:val>
                                                <p:strVal val="#ppt_x"/>
                                              </p:val>
                                            </p:tav>
                                            <p:tav tm="100000">
                                              <p:val>
                                                <p:strVal val="#ppt_x"/>
                                              </p:val>
                                            </p:tav>
                                          </p:tavLst>
                                        </p:anim>
                                        <p:anim calcmode="lin" valueType="num" p14:bounceEnd="44000">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fltVal val="0"/>
                                              </p:val>
                                            </p:tav>
                                            <p:tav tm="100000">
                                              <p:val>
                                                <p:strVal val="#ppt_w"/>
                                              </p:val>
                                            </p:tav>
                                          </p:tavLst>
                                        </p:anim>
                                        <p:anim calcmode="lin" valueType="num">
                                          <p:cBhvr>
                                            <p:cTn id="13" dur="500" fill="hold"/>
                                            <p:tgtEl>
                                              <p:spTgt spid="21"/>
                                            </p:tgtEl>
                                            <p:attrNameLst>
                                              <p:attrName>ppt_h</p:attrName>
                                            </p:attrNameLst>
                                          </p:cBhvr>
                                          <p:tavLst>
                                            <p:tav tm="0">
                                              <p:val>
                                                <p:fltVal val="0"/>
                                              </p:val>
                                            </p:tav>
                                            <p:tav tm="100000">
                                              <p:val>
                                                <p:strVal val="#ppt_h"/>
                                              </p:val>
                                            </p:tav>
                                          </p:tavLst>
                                        </p:anim>
                                        <p:animEffect transition="in" filter="fade">
                                          <p:cBhvr>
                                            <p:cTn id="14" dur="500"/>
                                            <p:tgtEl>
                                              <p:spTgt spid="21"/>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500"/>
                                            <p:tgtEl>
                                              <p:spTgt spid="3"/>
                                            </p:tgtEl>
                                          </p:cBhvr>
                                        </p:animEffect>
                                      </p:childTnLst>
                                    </p:cTn>
                                  </p:par>
                                </p:childTnLst>
                              </p:cTn>
                            </p:par>
                            <p:par>
                              <p:cTn id="19" fill="hold">
                                <p:stCondLst>
                                  <p:cond delay="1500"/>
                                </p:stCondLst>
                                <p:childTnLst>
                                  <p:par>
                                    <p:cTn id="20" presetID="2" presetClass="entr" presetSubtype="1" fill="hold" nodeType="afterEffect" p14:presetBounceEnd="44000">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14:bounceEnd="44000">
                                          <p:cBhvr additive="base">
                                            <p:cTn id="22" dur="500" fill="hold"/>
                                            <p:tgtEl>
                                              <p:spTgt spid="9"/>
                                            </p:tgtEl>
                                            <p:attrNameLst>
                                              <p:attrName>ppt_x</p:attrName>
                                            </p:attrNameLst>
                                          </p:cBhvr>
                                          <p:tavLst>
                                            <p:tav tm="0">
                                              <p:val>
                                                <p:strVal val="#ppt_x"/>
                                              </p:val>
                                            </p:tav>
                                            <p:tav tm="100000">
                                              <p:val>
                                                <p:strVal val="#ppt_x"/>
                                              </p:val>
                                            </p:tav>
                                          </p:tavLst>
                                        </p:anim>
                                        <p:anim calcmode="lin" valueType="num" p14:bounceEnd="44000">
                                          <p:cBhvr additive="base">
                                            <p:cTn id="23" dur="500" fill="hold"/>
                                            <p:tgtEl>
                                              <p:spTgt spid="9"/>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up)">
                                          <p:cBhvr>
                                            <p:cTn id="27" dur="500"/>
                                            <p:tgtEl>
                                              <p:spTgt spid="25"/>
                                            </p:tgtEl>
                                          </p:cBhvr>
                                        </p:animEffect>
                                      </p:childTnLst>
                                    </p:cTn>
                                  </p:par>
                                </p:childTnLst>
                              </p:cTn>
                            </p:par>
                            <p:par>
                              <p:cTn id="28" fill="hold">
                                <p:stCondLst>
                                  <p:cond delay="2500"/>
                                </p:stCondLst>
                                <p:childTnLst>
                                  <p:par>
                                    <p:cTn id="29" presetID="52"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Scale>
                                          <p:cBhvr>
                                            <p:cTn id="31" dur="5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500" decel="50000" fill="hold">
                                              <p:stCondLst>
                                                <p:cond delay="0"/>
                                              </p:stCondLst>
                                            </p:cTn>
                                            <p:tgtEl>
                                              <p:spTgt spid="12"/>
                                            </p:tgtEl>
                                            <p:attrNameLst>
                                              <p:attrName>ppt_x</p:attrName>
                                              <p:attrName>ppt_y</p:attrName>
                                            </p:attrNameLst>
                                          </p:cBhvr>
                                        </p:animMotion>
                                        <p:animEffect transition="in" filter="fade">
                                          <p:cBhvr>
                                            <p:cTn id="33" dur="500"/>
                                            <p:tgtEl>
                                              <p:spTgt spid="12"/>
                                            </p:tgtEl>
                                          </p:cBhvr>
                                        </p:animEffect>
                                      </p:childTnLst>
                                    </p:cTn>
                                  </p:par>
                                </p:childTnLst>
                              </p:cTn>
                            </p:par>
                            <p:par>
                              <p:cTn id="34" fill="hold">
                                <p:stCondLst>
                                  <p:cond delay="3000"/>
                                </p:stCondLst>
                                <p:childTnLst>
                                  <p:par>
                                    <p:cTn id="35" presetID="52" presetClass="entr" presetSubtype="0"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Scale>
                                          <p:cBhvr>
                                            <p:cTn id="37" dur="500" decel="50000" fill="hold">
                                              <p:stCondLst>
                                                <p:cond delay="0"/>
                                              </p:stCondLst>
                                            </p:cTn>
                                            <p:tgtEl>
                                              <p:spTgt spid="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500" decel="50000" fill="hold">
                                              <p:stCondLst>
                                                <p:cond delay="0"/>
                                              </p:stCondLst>
                                            </p:cTn>
                                            <p:tgtEl>
                                              <p:spTgt spid="15"/>
                                            </p:tgtEl>
                                            <p:attrNameLst>
                                              <p:attrName>ppt_x</p:attrName>
                                              <p:attrName>ppt_y</p:attrName>
                                            </p:attrNameLst>
                                          </p:cBhvr>
                                        </p:animMotion>
                                        <p:animEffect transition="in" filter="fade">
                                          <p:cBhvr>
                                            <p:cTn id="39" dur="500"/>
                                            <p:tgtEl>
                                              <p:spTgt spid="15"/>
                                            </p:tgtEl>
                                          </p:cBhvr>
                                        </p:animEffect>
                                      </p:childTnLst>
                                    </p:cTn>
                                  </p:par>
                                </p:childTnLst>
                              </p:cTn>
                            </p:par>
                            <p:par>
                              <p:cTn id="40" fill="hold">
                                <p:stCondLst>
                                  <p:cond delay="3500"/>
                                </p:stCondLst>
                                <p:childTnLst>
                                  <p:par>
                                    <p:cTn id="41" presetID="52" presetClass="entr" presetSubtype="0" fill="hold" nodeType="afterEffect">
                                      <p:stCondLst>
                                        <p:cond delay="0"/>
                                      </p:stCondLst>
                                      <p:childTnLst>
                                        <p:set>
                                          <p:cBhvr>
                                            <p:cTn id="42" dur="1" fill="hold">
                                              <p:stCondLst>
                                                <p:cond delay="0"/>
                                              </p:stCondLst>
                                            </p:cTn>
                                            <p:tgtEl>
                                              <p:spTgt spid="18"/>
                                            </p:tgtEl>
                                            <p:attrNameLst>
                                              <p:attrName>style.visibility</p:attrName>
                                            </p:attrNameLst>
                                          </p:cBhvr>
                                          <p:to>
                                            <p:strVal val="visible"/>
                                          </p:to>
                                        </p:set>
                                        <p:animScale>
                                          <p:cBhvr>
                                            <p:cTn id="43" dur="5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4" dur="500" decel="50000" fill="hold">
                                              <p:stCondLst>
                                                <p:cond delay="0"/>
                                              </p:stCondLst>
                                            </p:cTn>
                                            <p:tgtEl>
                                              <p:spTgt spid="18"/>
                                            </p:tgtEl>
                                            <p:attrNameLst>
                                              <p:attrName>ppt_x</p:attrName>
                                              <p:attrName>ppt_y</p:attrName>
                                            </p:attrNameLst>
                                          </p:cBhvr>
                                        </p:animMotion>
                                        <p:animEffect transition="in" filter="fade">
                                          <p:cBhvr>
                                            <p:cTn id="45" dur="500"/>
                                            <p:tgtEl>
                                              <p:spTgt spid="18"/>
                                            </p:tgtEl>
                                          </p:cBhvr>
                                        </p:animEffect>
                                      </p:childTnLst>
                                    </p:cTn>
                                  </p:par>
                                </p:childTnLst>
                              </p:cTn>
                            </p:par>
                            <p:par>
                              <p:cTn id="46" fill="hold">
                                <p:stCondLst>
                                  <p:cond delay="4000"/>
                                </p:stCondLst>
                                <p:childTnLst>
                                  <p:par>
                                    <p:cTn id="47" presetID="22" presetClass="entr" presetSubtype="8" fill="hold" grpId="0" nodeType="after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left)">
                                          <p:cBhvr>
                                            <p:cTn id="49" dur="500"/>
                                            <p:tgtEl>
                                              <p:spTgt spid="22"/>
                                            </p:tgtEl>
                                          </p:cBhvr>
                                        </p:animEffect>
                                      </p:childTnLst>
                                    </p:cTn>
                                  </p:par>
                                  <p:par>
                                    <p:cTn id="50" presetID="22" presetClass="entr" presetSubtype="8" fill="hold" grpId="0" nodeType="withEffect">
                                      <p:stCondLst>
                                        <p:cond delay="200"/>
                                      </p:stCondLst>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par>
                                    <p:cTn id="53" presetID="22" presetClass="entr" presetSubtype="8" fill="hold" grpId="0" nodeType="withEffect">
                                      <p:stCondLst>
                                        <p:cond delay="40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par>
                              <p:cTn id="56" fill="hold">
                                <p:stCondLst>
                                  <p:cond delay="4900"/>
                                </p:stCondLst>
                                <p:childTnLst>
                                  <p:par>
                                    <p:cTn id="57" presetID="26" presetClass="emph" presetSubtype="0" repeatCount="30000" fill="hold" nodeType="afterEffect">
                                      <p:stCondLst>
                                        <p:cond delay="0"/>
                                      </p:stCondLst>
                                      <p:childTnLst>
                                        <p:animEffect transition="out" filter="fade">
                                          <p:cBhvr>
                                            <p:cTn id="58" dur="100" tmFilter="0, 0; .2, .5; .8, .5; 1, 0"/>
                                            <p:tgtEl>
                                              <p:spTgt spid="3"/>
                                            </p:tgtEl>
                                          </p:cBhvr>
                                        </p:animEffect>
                                        <p:animScale>
                                          <p:cBhvr>
                                            <p:cTn id="59" dur="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p:bldP spid="22" grpId="0"/>
          <p:bldP spid="23" grpId="0"/>
          <p:bldP spid="24" grpId="0"/>
          <p:bldP spid="2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fltVal val="0"/>
                                              </p:val>
                                            </p:tav>
                                            <p:tav tm="100000">
                                              <p:val>
                                                <p:strVal val="#ppt_w"/>
                                              </p:val>
                                            </p:tav>
                                          </p:tavLst>
                                        </p:anim>
                                        <p:anim calcmode="lin" valueType="num">
                                          <p:cBhvr>
                                            <p:cTn id="13" dur="500" fill="hold"/>
                                            <p:tgtEl>
                                              <p:spTgt spid="21"/>
                                            </p:tgtEl>
                                            <p:attrNameLst>
                                              <p:attrName>ppt_h</p:attrName>
                                            </p:attrNameLst>
                                          </p:cBhvr>
                                          <p:tavLst>
                                            <p:tav tm="0">
                                              <p:val>
                                                <p:fltVal val="0"/>
                                              </p:val>
                                            </p:tav>
                                            <p:tav tm="100000">
                                              <p:val>
                                                <p:strVal val="#ppt_h"/>
                                              </p:val>
                                            </p:tav>
                                          </p:tavLst>
                                        </p:anim>
                                        <p:animEffect transition="in" filter="fade">
                                          <p:cBhvr>
                                            <p:cTn id="14" dur="500"/>
                                            <p:tgtEl>
                                              <p:spTgt spid="21"/>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500"/>
                                            <p:tgtEl>
                                              <p:spTgt spid="3"/>
                                            </p:tgtEl>
                                          </p:cBhvr>
                                        </p:animEffect>
                                      </p:childTnLst>
                                    </p:cTn>
                                  </p:par>
                                </p:childTnLst>
                              </p:cTn>
                            </p:par>
                            <p:par>
                              <p:cTn id="19" fill="hold">
                                <p:stCondLst>
                                  <p:cond delay="1500"/>
                                </p:stCondLst>
                                <p:childTnLst>
                                  <p:par>
                                    <p:cTn id="20" presetID="2" presetClass="entr" presetSubtype="1"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up)">
                                          <p:cBhvr>
                                            <p:cTn id="27" dur="500"/>
                                            <p:tgtEl>
                                              <p:spTgt spid="25"/>
                                            </p:tgtEl>
                                          </p:cBhvr>
                                        </p:animEffect>
                                      </p:childTnLst>
                                    </p:cTn>
                                  </p:par>
                                </p:childTnLst>
                              </p:cTn>
                            </p:par>
                            <p:par>
                              <p:cTn id="28" fill="hold">
                                <p:stCondLst>
                                  <p:cond delay="2500"/>
                                </p:stCondLst>
                                <p:childTnLst>
                                  <p:par>
                                    <p:cTn id="29" presetID="52"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Scale>
                                          <p:cBhvr>
                                            <p:cTn id="31" dur="5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500" decel="50000" fill="hold">
                                              <p:stCondLst>
                                                <p:cond delay="0"/>
                                              </p:stCondLst>
                                            </p:cTn>
                                            <p:tgtEl>
                                              <p:spTgt spid="12"/>
                                            </p:tgtEl>
                                            <p:attrNameLst>
                                              <p:attrName>ppt_x</p:attrName>
                                              <p:attrName>ppt_y</p:attrName>
                                            </p:attrNameLst>
                                          </p:cBhvr>
                                        </p:animMotion>
                                        <p:animEffect transition="in" filter="fade">
                                          <p:cBhvr>
                                            <p:cTn id="33" dur="500"/>
                                            <p:tgtEl>
                                              <p:spTgt spid="12"/>
                                            </p:tgtEl>
                                          </p:cBhvr>
                                        </p:animEffect>
                                      </p:childTnLst>
                                    </p:cTn>
                                  </p:par>
                                </p:childTnLst>
                              </p:cTn>
                            </p:par>
                            <p:par>
                              <p:cTn id="34" fill="hold">
                                <p:stCondLst>
                                  <p:cond delay="3000"/>
                                </p:stCondLst>
                                <p:childTnLst>
                                  <p:par>
                                    <p:cTn id="35" presetID="52" presetClass="entr" presetSubtype="0"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Scale>
                                          <p:cBhvr>
                                            <p:cTn id="37" dur="500" decel="50000" fill="hold">
                                              <p:stCondLst>
                                                <p:cond delay="0"/>
                                              </p:stCondLst>
                                            </p:cTn>
                                            <p:tgtEl>
                                              <p:spTgt spid="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500" decel="50000" fill="hold">
                                              <p:stCondLst>
                                                <p:cond delay="0"/>
                                              </p:stCondLst>
                                            </p:cTn>
                                            <p:tgtEl>
                                              <p:spTgt spid="15"/>
                                            </p:tgtEl>
                                            <p:attrNameLst>
                                              <p:attrName>ppt_x</p:attrName>
                                              <p:attrName>ppt_y</p:attrName>
                                            </p:attrNameLst>
                                          </p:cBhvr>
                                        </p:animMotion>
                                        <p:animEffect transition="in" filter="fade">
                                          <p:cBhvr>
                                            <p:cTn id="39" dur="500"/>
                                            <p:tgtEl>
                                              <p:spTgt spid="15"/>
                                            </p:tgtEl>
                                          </p:cBhvr>
                                        </p:animEffect>
                                      </p:childTnLst>
                                    </p:cTn>
                                  </p:par>
                                </p:childTnLst>
                              </p:cTn>
                            </p:par>
                            <p:par>
                              <p:cTn id="40" fill="hold">
                                <p:stCondLst>
                                  <p:cond delay="3500"/>
                                </p:stCondLst>
                                <p:childTnLst>
                                  <p:par>
                                    <p:cTn id="41" presetID="52" presetClass="entr" presetSubtype="0" fill="hold" nodeType="afterEffect">
                                      <p:stCondLst>
                                        <p:cond delay="0"/>
                                      </p:stCondLst>
                                      <p:childTnLst>
                                        <p:set>
                                          <p:cBhvr>
                                            <p:cTn id="42" dur="1" fill="hold">
                                              <p:stCondLst>
                                                <p:cond delay="0"/>
                                              </p:stCondLst>
                                            </p:cTn>
                                            <p:tgtEl>
                                              <p:spTgt spid="18"/>
                                            </p:tgtEl>
                                            <p:attrNameLst>
                                              <p:attrName>style.visibility</p:attrName>
                                            </p:attrNameLst>
                                          </p:cBhvr>
                                          <p:to>
                                            <p:strVal val="visible"/>
                                          </p:to>
                                        </p:set>
                                        <p:animScale>
                                          <p:cBhvr>
                                            <p:cTn id="43" dur="5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4" dur="500" decel="50000" fill="hold">
                                              <p:stCondLst>
                                                <p:cond delay="0"/>
                                              </p:stCondLst>
                                            </p:cTn>
                                            <p:tgtEl>
                                              <p:spTgt spid="18"/>
                                            </p:tgtEl>
                                            <p:attrNameLst>
                                              <p:attrName>ppt_x</p:attrName>
                                              <p:attrName>ppt_y</p:attrName>
                                            </p:attrNameLst>
                                          </p:cBhvr>
                                        </p:animMotion>
                                        <p:animEffect transition="in" filter="fade">
                                          <p:cBhvr>
                                            <p:cTn id="45" dur="500"/>
                                            <p:tgtEl>
                                              <p:spTgt spid="18"/>
                                            </p:tgtEl>
                                          </p:cBhvr>
                                        </p:animEffect>
                                      </p:childTnLst>
                                    </p:cTn>
                                  </p:par>
                                </p:childTnLst>
                              </p:cTn>
                            </p:par>
                            <p:par>
                              <p:cTn id="46" fill="hold">
                                <p:stCondLst>
                                  <p:cond delay="4000"/>
                                </p:stCondLst>
                                <p:childTnLst>
                                  <p:par>
                                    <p:cTn id="47" presetID="22" presetClass="entr" presetSubtype="8" fill="hold" grpId="0" nodeType="after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left)">
                                          <p:cBhvr>
                                            <p:cTn id="49" dur="500"/>
                                            <p:tgtEl>
                                              <p:spTgt spid="22"/>
                                            </p:tgtEl>
                                          </p:cBhvr>
                                        </p:animEffect>
                                      </p:childTnLst>
                                    </p:cTn>
                                  </p:par>
                                  <p:par>
                                    <p:cTn id="50" presetID="22" presetClass="entr" presetSubtype="8" fill="hold" grpId="0" nodeType="withEffect">
                                      <p:stCondLst>
                                        <p:cond delay="200"/>
                                      </p:stCondLst>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par>
                                    <p:cTn id="53" presetID="22" presetClass="entr" presetSubtype="8" fill="hold" grpId="0" nodeType="withEffect">
                                      <p:stCondLst>
                                        <p:cond delay="40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par>
                              <p:cTn id="56" fill="hold">
                                <p:stCondLst>
                                  <p:cond delay="4900"/>
                                </p:stCondLst>
                                <p:childTnLst>
                                  <p:par>
                                    <p:cTn id="57" presetID="26" presetClass="emph" presetSubtype="0" repeatCount="30000" fill="hold" nodeType="afterEffect">
                                      <p:stCondLst>
                                        <p:cond delay="0"/>
                                      </p:stCondLst>
                                      <p:childTnLst>
                                        <p:animEffect transition="out" filter="fade">
                                          <p:cBhvr>
                                            <p:cTn id="58" dur="100" tmFilter="0, 0; .2, .5; .8, .5; 1, 0"/>
                                            <p:tgtEl>
                                              <p:spTgt spid="3"/>
                                            </p:tgtEl>
                                          </p:cBhvr>
                                        </p:animEffect>
                                        <p:animScale>
                                          <p:cBhvr>
                                            <p:cTn id="59" dur="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p:bldP spid="22" grpId="0"/>
          <p:bldP spid="23" grpId="0"/>
          <p:bldP spid="24" grpId="0"/>
          <p:bldP spid="25"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椭圆 17"/>
          <p:cNvSpPr/>
          <p:nvPr/>
        </p:nvSpPr>
        <p:spPr>
          <a:xfrm>
            <a:off x="3557270" y="1114358"/>
            <a:ext cx="3735427" cy="3735427"/>
          </a:xfrm>
          <a:prstGeom prst="ellipse">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2" name="椭圆 34"/>
          <p:cNvSpPr/>
          <p:nvPr/>
        </p:nvSpPr>
        <p:spPr>
          <a:xfrm rot="18900000">
            <a:off x="5775263" y="2552552"/>
            <a:ext cx="1391998" cy="1790191"/>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rot="8100000">
            <a:off x="4075350" y="1266728"/>
            <a:ext cx="1709611" cy="2221184"/>
            <a:chOff x="4020870" y="2194485"/>
            <a:chExt cx="1102258" cy="1432090"/>
          </a:xfrm>
          <a:effectLst>
            <a:outerShdw blurRad="444500" dist="254000" dir="8100000" algn="tr" rotWithShape="0">
              <a:prstClr val="black">
                <a:alpha val="50000"/>
              </a:prstClr>
            </a:outerShdw>
          </a:effectLst>
        </p:grpSpPr>
        <p:sp>
          <p:nvSpPr>
            <p:cNvPr id="4"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3745831" y="1022655"/>
            <a:ext cx="878384" cy="878384"/>
            <a:chOff x="2779187" y="1131590"/>
            <a:chExt cx="928717" cy="928717"/>
          </a:xfrm>
        </p:grpSpPr>
        <p:sp>
          <p:nvSpPr>
            <p:cNvPr id="6" name="椭圆 5"/>
            <p:cNvSpPr/>
            <p:nvPr/>
          </p:nvSpPr>
          <p:spPr>
            <a:xfrm>
              <a:off x="2779187" y="1131590"/>
              <a:ext cx="928717" cy="928717"/>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微软雅黑" pitchFamily="34" charset="-122"/>
                <a:ea typeface="微软雅黑" pitchFamily="34" charset="-122"/>
              </a:endParaRPr>
            </a:p>
          </p:txBody>
        </p:sp>
        <p:sp>
          <p:nvSpPr>
            <p:cNvPr id="7" name="TextBox 6"/>
            <p:cNvSpPr txBox="1"/>
            <p:nvPr/>
          </p:nvSpPr>
          <p:spPr>
            <a:xfrm>
              <a:off x="2799460" y="1347614"/>
              <a:ext cx="878001" cy="553201"/>
            </a:xfrm>
            <a:prstGeom prst="rect">
              <a:avLst/>
            </a:prstGeom>
            <a:noFill/>
          </p:spPr>
          <p:txBody>
            <a:bodyPr wrap="square" lIns="0" tIns="0" rIns="0" bIns="0" rtlCol="0">
              <a:spAutoFit/>
            </a:bodyPr>
            <a:lstStyle/>
            <a:p>
              <a:pPr algn="ctr"/>
              <a:r>
                <a:rPr lang="zh-CN" altLang="en-US" sz="1700" b="1" dirty="0">
                  <a:solidFill>
                    <a:schemeClr val="bg1"/>
                  </a:solidFill>
                  <a:latin typeface="微软雅黑" pitchFamily="34" charset="-122"/>
                  <a:ea typeface="微软雅黑" pitchFamily="34" charset="-122"/>
                </a:rPr>
                <a:t>输入</a:t>
              </a:r>
              <a:endParaRPr lang="en-US" altLang="zh-CN" sz="1700" b="1" dirty="0">
                <a:solidFill>
                  <a:schemeClr val="bg1"/>
                </a:solidFill>
                <a:latin typeface="微软雅黑" pitchFamily="34" charset="-122"/>
                <a:ea typeface="微软雅黑" pitchFamily="34" charset="-122"/>
              </a:endParaRPr>
            </a:p>
            <a:p>
              <a:pPr algn="ctr"/>
              <a:r>
                <a:rPr lang="zh-CN" altLang="en-US" sz="1700" b="1" dirty="0">
                  <a:solidFill>
                    <a:schemeClr val="bg1"/>
                  </a:solidFill>
                  <a:latin typeface="微软雅黑" pitchFamily="34" charset="-122"/>
                  <a:ea typeface="微软雅黑" pitchFamily="34" charset="-122"/>
                </a:rPr>
                <a:t>标题</a:t>
              </a:r>
            </a:p>
          </p:txBody>
        </p:sp>
      </p:grpSp>
      <p:grpSp>
        <p:nvGrpSpPr>
          <p:cNvPr id="17" name="组合 16"/>
          <p:cNvGrpSpPr/>
          <p:nvPr/>
        </p:nvGrpSpPr>
        <p:grpSpPr>
          <a:xfrm>
            <a:off x="6690763" y="3586980"/>
            <a:ext cx="850861" cy="841725"/>
            <a:chOff x="5736633" y="2828278"/>
            <a:chExt cx="938798" cy="928717"/>
          </a:xfrm>
        </p:grpSpPr>
        <p:sp>
          <p:nvSpPr>
            <p:cNvPr id="8" name="椭圆 7"/>
            <p:cNvSpPr/>
            <p:nvPr/>
          </p:nvSpPr>
          <p:spPr>
            <a:xfrm>
              <a:off x="5736633" y="2828278"/>
              <a:ext cx="928717" cy="928717"/>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微软雅黑" pitchFamily="34" charset="-122"/>
                <a:ea typeface="微软雅黑" pitchFamily="34" charset="-122"/>
              </a:endParaRPr>
            </a:p>
          </p:txBody>
        </p:sp>
        <p:sp>
          <p:nvSpPr>
            <p:cNvPr id="9" name="TextBox 8"/>
            <p:cNvSpPr txBox="1"/>
            <p:nvPr/>
          </p:nvSpPr>
          <p:spPr>
            <a:xfrm>
              <a:off x="5797430" y="3036560"/>
              <a:ext cx="878001" cy="577295"/>
            </a:xfrm>
            <a:prstGeom prst="rect">
              <a:avLst/>
            </a:prstGeom>
            <a:noFill/>
          </p:spPr>
          <p:txBody>
            <a:bodyPr wrap="square" lIns="0" tIns="0" rIns="0" bIns="0" rtlCol="0">
              <a:spAutoFit/>
            </a:bodyPr>
            <a:lstStyle/>
            <a:p>
              <a:pPr algn="ctr"/>
              <a:r>
                <a:rPr lang="zh-CN" altLang="en-US" sz="1700" b="1" dirty="0">
                  <a:solidFill>
                    <a:schemeClr val="bg1"/>
                  </a:solidFill>
                  <a:latin typeface="微软雅黑" pitchFamily="34" charset="-122"/>
                  <a:ea typeface="微软雅黑" pitchFamily="34" charset="-122"/>
                </a:rPr>
                <a:t>输入</a:t>
              </a:r>
              <a:endParaRPr lang="en-US" altLang="zh-CN" sz="1700" b="1" dirty="0">
                <a:solidFill>
                  <a:schemeClr val="bg1"/>
                </a:solidFill>
                <a:latin typeface="微软雅黑" pitchFamily="34" charset="-122"/>
                <a:ea typeface="微软雅黑" pitchFamily="34" charset="-122"/>
              </a:endParaRPr>
            </a:p>
            <a:p>
              <a:pPr algn="ctr"/>
              <a:r>
                <a:rPr lang="zh-CN" altLang="en-US" sz="1700" b="1" dirty="0">
                  <a:solidFill>
                    <a:schemeClr val="bg1"/>
                  </a:solidFill>
                  <a:latin typeface="微软雅黑" pitchFamily="34" charset="-122"/>
                  <a:ea typeface="微软雅黑" pitchFamily="34" charset="-122"/>
                </a:rPr>
                <a:t>标题</a:t>
              </a:r>
            </a:p>
          </p:txBody>
        </p:sp>
      </p:grpSp>
      <p:sp>
        <p:nvSpPr>
          <p:cNvPr id="10" name="TextBox 9"/>
          <p:cNvSpPr txBox="1"/>
          <p:nvPr/>
        </p:nvSpPr>
        <p:spPr>
          <a:xfrm>
            <a:off x="1979712" y="1947133"/>
            <a:ext cx="1440160" cy="1239698"/>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r>
              <a:rPr lang="zh-CN" altLang="en-US" sz="1100" dirty="0">
                <a:solidFill>
                  <a:schemeClr val="tx1"/>
                </a:solidFill>
              </a:rPr>
              <a:t>点击输入简要文字内容，文字内容需概括精炼，不用多余的文字修饰，言简意赅的说明分项内容。</a:t>
            </a:r>
            <a:endParaRPr lang="en-US" altLang="zh-CN" sz="1100" dirty="0">
              <a:solidFill>
                <a:schemeClr val="tx1"/>
              </a:solidFill>
            </a:endParaRPr>
          </a:p>
        </p:txBody>
      </p:sp>
      <p:sp>
        <p:nvSpPr>
          <p:cNvPr id="11" name="TextBox 10"/>
          <p:cNvSpPr txBox="1"/>
          <p:nvPr/>
        </p:nvSpPr>
        <p:spPr>
          <a:xfrm>
            <a:off x="7524328" y="2643758"/>
            <a:ext cx="1429544" cy="731867"/>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r>
              <a:rPr lang="zh-CN" altLang="en-US" sz="1100" dirty="0">
                <a:solidFill>
                  <a:schemeClr val="tx1"/>
                </a:solidFill>
              </a:rPr>
              <a:t>点击输入简要文字内容，文字内容需概括精炼，不用多余的文字修饰。</a:t>
            </a:r>
            <a:endParaRPr lang="en-US" altLang="zh-CN" sz="1100" dirty="0">
              <a:solidFill>
                <a:schemeClr val="tx1"/>
              </a:solidFill>
            </a:endParaRPr>
          </a:p>
        </p:txBody>
      </p:sp>
      <p:sp>
        <p:nvSpPr>
          <p:cNvPr id="12" name="TextBox 11"/>
          <p:cNvSpPr txBox="1"/>
          <p:nvPr/>
        </p:nvSpPr>
        <p:spPr>
          <a:xfrm>
            <a:off x="4246683" y="2002118"/>
            <a:ext cx="1017626" cy="707886"/>
          </a:xfrm>
          <a:prstGeom prst="rect">
            <a:avLst/>
          </a:prstGeom>
          <a:noFill/>
        </p:spPr>
        <p:txBody>
          <a:bodyPr wrap="square">
            <a:spAutoFit/>
          </a:bodyPr>
          <a:lstStyle/>
          <a:p>
            <a:pPr algn="ctr" fontAlgn="auto">
              <a:spcBef>
                <a:spcPts val="0"/>
              </a:spcBef>
              <a:spcAft>
                <a:spcPts val="0"/>
              </a:spcAft>
              <a:defRPr/>
            </a:pPr>
            <a:r>
              <a:rPr lang="en-US" altLang="zh-CN" sz="2000" b="1" dirty="0">
                <a:solidFill>
                  <a:srgbClr val="002060"/>
                </a:solidFill>
                <a:latin typeface="微软雅黑" pitchFamily="34" charset="-122"/>
                <a:ea typeface="微软雅黑" pitchFamily="34" charset="-122"/>
              </a:rPr>
              <a:t>1000</a:t>
            </a:r>
            <a:r>
              <a:rPr lang="zh-CN" altLang="en-US" sz="2000" b="1" dirty="0">
                <a:solidFill>
                  <a:srgbClr val="002060"/>
                </a:solidFill>
                <a:latin typeface="微软雅黑" pitchFamily="34" charset="-122"/>
                <a:ea typeface="微软雅黑" pitchFamily="34" charset="-122"/>
              </a:rPr>
              <a:t>万</a:t>
            </a:r>
          </a:p>
        </p:txBody>
      </p:sp>
      <p:sp>
        <p:nvSpPr>
          <p:cNvPr id="14" name="TextBox 13"/>
          <p:cNvSpPr txBox="1"/>
          <p:nvPr/>
        </p:nvSpPr>
        <p:spPr>
          <a:xfrm>
            <a:off x="6084168" y="3385324"/>
            <a:ext cx="974984" cy="338554"/>
          </a:xfrm>
          <a:prstGeom prst="rect">
            <a:avLst/>
          </a:prstGeom>
          <a:noFill/>
        </p:spPr>
        <p:txBody>
          <a:bodyPr wrap="square">
            <a:spAutoFit/>
          </a:bodyPr>
          <a:lstStyle/>
          <a:p>
            <a:pPr algn="ctr" fontAlgn="auto">
              <a:spcBef>
                <a:spcPts val="0"/>
              </a:spcBef>
              <a:spcAft>
                <a:spcPts val="0"/>
              </a:spcAft>
              <a:defRPr/>
            </a:pPr>
            <a:r>
              <a:rPr lang="en-US" altLang="zh-CN" sz="1600" b="1" dirty="0">
                <a:solidFill>
                  <a:schemeClr val="bg1"/>
                </a:solidFill>
                <a:latin typeface="微软雅黑" pitchFamily="34" charset="-122"/>
                <a:ea typeface="微软雅黑" pitchFamily="34" charset="-122"/>
              </a:rPr>
              <a:t>600</a:t>
            </a:r>
            <a:r>
              <a:rPr lang="zh-CN" altLang="en-US" sz="1600" b="1" dirty="0">
                <a:solidFill>
                  <a:schemeClr val="bg1"/>
                </a:solidFill>
                <a:latin typeface="微软雅黑" pitchFamily="34" charset="-122"/>
                <a:ea typeface="微软雅黑" pitchFamily="34" charset="-122"/>
              </a:rPr>
              <a:t>万</a:t>
            </a:r>
          </a:p>
        </p:txBody>
      </p:sp>
      <p:sp>
        <p:nvSpPr>
          <p:cNvPr id="19" name="TextBox 18"/>
          <p:cNvSpPr txBox="1"/>
          <p:nvPr/>
        </p:nvSpPr>
        <p:spPr>
          <a:xfrm>
            <a:off x="4091982" y="267494"/>
            <a:ext cx="2376264" cy="553998"/>
          </a:xfrm>
          <a:prstGeom prst="rect">
            <a:avLst/>
          </a:prstGeom>
          <a:noFill/>
        </p:spPr>
        <p:txBody>
          <a:bodyPr wrap="square" lIns="0" tIns="0" rIns="0" bIns="0" rtlCol="0">
            <a:spAutoFit/>
          </a:bodyPr>
          <a:lstStyle/>
          <a:p>
            <a:pPr algn="ctr"/>
            <a:r>
              <a:rPr lang="zh-CN" altLang="en-US" sz="3600" b="1" dirty="0">
                <a:latin typeface="微软雅黑" pitchFamily="34" charset="-122"/>
                <a:ea typeface="微软雅黑" pitchFamily="34" charset="-122"/>
              </a:rPr>
              <a:t>资金预算</a:t>
            </a:r>
            <a:endParaRPr lang="zh-CN" altLang="en-US" sz="1400" dirty="0">
              <a:latin typeface="微软雅黑" pitchFamily="34" charset="-122"/>
              <a:ea typeface="微软雅黑" pitchFamily="34" charset="-122"/>
            </a:endParaRPr>
          </a:p>
        </p:txBody>
      </p:sp>
      <p:sp>
        <p:nvSpPr>
          <p:cNvPr id="20" name="矩形 19"/>
          <p:cNvSpPr/>
          <p:nvPr/>
        </p:nvSpPr>
        <p:spPr>
          <a:xfrm>
            <a:off x="539552" y="51470"/>
            <a:ext cx="648072" cy="5040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54065668"/>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4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4000">
                                          <p:cBhvr additive="base">
                                            <p:cTn id="7" dur="500" fill="hold"/>
                                            <p:tgtEl>
                                              <p:spTgt spid="2"/>
                                            </p:tgtEl>
                                            <p:attrNameLst>
                                              <p:attrName>ppt_x</p:attrName>
                                            </p:attrNameLst>
                                          </p:cBhvr>
                                          <p:tavLst>
                                            <p:tav tm="0">
                                              <p:val>
                                                <p:strVal val="0-#ppt_w/2"/>
                                              </p:val>
                                            </p:tav>
                                            <p:tav tm="100000">
                                              <p:val>
                                                <p:strVal val="#ppt_x"/>
                                              </p:val>
                                            </p:tav>
                                          </p:tavLst>
                                        </p:anim>
                                        <p:anim calcmode="lin" valueType="num" p14:bounceEnd="44000">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14:presetBounceEnd="44000">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14:bounceEnd="44000">
                                          <p:cBhvr additive="base">
                                            <p:cTn id="12" dur="500" fill="hold"/>
                                            <p:tgtEl>
                                              <p:spTgt spid="3"/>
                                            </p:tgtEl>
                                            <p:attrNameLst>
                                              <p:attrName>ppt_x</p:attrName>
                                            </p:attrNameLst>
                                          </p:cBhvr>
                                          <p:tavLst>
                                            <p:tav tm="0">
                                              <p:val>
                                                <p:strVal val="1+#ppt_w/2"/>
                                              </p:val>
                                            </p:tav>
                                            <p:tav tm="100000">
                                              <p:val>
                                                <p:strVal val="#ppt_x"/>
                                              </p:val>
                                            </p:tav>
                                          </p:tavLst>
                                        </p:anim>
                                        <p:anim calcmode="lin" valueType="num" p14:bounceEnd="44000">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heel(1)">
                                          <p:cBhvr>
                                            <p:cTn id="17" dur="1000"/>
                                            <p:tgtEl>
                                              <p:spTgt spid="18"/>
                                            </p:tgtEl>
                                          </p:cBhvr>
                                        </p:animEffect>
                                      </p:childTnLst>
                                    </p:cTn>
                                  </p:par>
                                </p:childTnLst>
                              </p:cTn>
                            </p:par>
                            <p:par>
                              <p:cTn id="18" fill="hold">
                                <p:stCondLst>
                                  <p:cond delay="2000"/>
                                </p:stCondLst>
                                <p:childTnLst>
                                  <p:par>
                                    <p:cTn id="19" presetID="53" presetClass="entr" presetSubtype="16" fill="hold" nodeType="after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p:cTn id="21" dur="500" fill="hold"/>
                                            <p:tgtEl>
                                              <p:spTgt spid="16"/>
                                            </p:tgtEl>
                                            <p:attrNameLst>
                                              <p:attrName>ppt_w</p:attrName>
                                            </p:attrNameLst>
                                          </p:cBhvr>
                                          <p:tavLst>
                                            <p:tav tm="0">
                                              <p:val>
                                                <p:fltVal val="0"/>
                                              </p:val>
                                            </p:tav>
                                            <p:tav tm="100000">
                                              <p:val>
                                                <p:strVal val="#ppt_w"/>
                                              </p:val>
                                            </p:tav>
                                          </p:tavLst>
                                        </p:anim>
                                        <p:anim calcmode="lin" valueType="num">
                                          <p:cBhvr>
                                            <p:cTn id="22" dur="500" fill="hold"/>
                                            <p:tgtEl>
                                              <p:spTgt spid="16"/>
                                            </p:tgtEl>
                                            <p:attrNameLst>
                                              <p:attrName>ppt_h</p:attrName>
                                            </p:attrNameLst>
                                          </p:cBhvr>
                                          <p:tavLst>
                                            <p:tav tm="0">
                                              <p:val>
                                                <p:fltVal val="0"/>
                                              </p:val>
                                            </p:tav>
                                            <p:tav tm="100000">
                                              <p:val>
                                                <p:strVal val="#ppt_h"/>
                                              </p:val>
                                            </p:tav>
                                          </p:tavLst>
                                        </p:anim>
                                        <p:animEffect transition="in" filter="fade">
                                          <p:cBhvr>
                                            <p:cTn id="23" dur="500"/>
                                            <p:tgtEl>
                                              <p:spTgt spid="16"/>
                                            </p:tgtEl>
                                          </p:cBhvr>
                                        </p:animEffect>
                                      </p:childTnLst>
                                    </p:cTn>
                                  </p:par>
                                  <p:par>
                                    <p:cTn id="24" presetID="53" presetClass="entr" presetSubtype="16"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500" fill="hold"/>
                                            <p:tgtEl>
                                              <p:spTgt spid="17"/>
                                            </p:tgtEl>
                                            <p:attrNameLst>
                                              <p:attrName>ppt_w</p:attrName>
                                            </p:attrNameLst>
                                          </p:cBhvr>
                                          <p:tavLst>
                                            <p:tav tm="0">
                                              <p:val>
                                                <p:fltVal val="0"/>
                                              </p:val>
                                            </p:tav>
                                            <p:tav tm="100000">
                                              <p:val>
                                                <p:strVal val="#ppt_w"/>
                                              </p:val>
                                            </p:tav>
                                          </p:tavLst>
                                        </p:anim>
                                        <p:anim calcmode="lin" valueType="num">
                                          <p:cBhvr>
                                            <p:cTn id="27" dur="500" fill="hold"/>
                                            <p:tgtEl>
                                              <p:spTgt spid="17"/>
                                            </p:tgtEl>
                                            <p:attrNameLst>
                                              <p:attrName>ppt_h</p:attrName>
                                            </p:attrNameLst>
                                          </p:cBhvr>
                                          <p:tavLst>
                                            <p:tav tm="0">
                                              <p:val>
                                                <p:fltVal val="0"/>
                                              </p:val>
                                            </p:tav>
                                            <p:tav tm="100000">
                                              <p:val>
                                                <p:strVal val="#ppt_h"/>
                                              </p:val>
                                            </p:tav>
                                          </p:tavLst>
                                        </p:anim>
                                        <p:animEffect transition="in" filter="fade">
                                          <p:cBhvr>
                                            <p:cTn id="28" dur="500"/>
                                            <p:tgtEl>
                                              <p:spTgt spid="17"/>
                                            </p:tgtEl>
                                          </p:cBhvr>
                                        </p:animEffect>
                                      </p:childTnLst>
                                    </p:cTn>
                                  </p:par>
                                </p:childTnLst>
                              </p:cTn>
                            </p:par>
                            <p:par>
                              <p:cTn id="29" fill="hold">
                                <p:stCondLst>
                                  <p:cond delay="2500"/>
                                </p:stCondLst>
                                <p:childTnLst>
                                  <p:par>
                                    <p:cTn id="30" presetID="53" presetClass="entr" presetSubtype="16"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p:cTn id="32" dur="500" fill="hold"/>
                                            <p:tgtEl>
                                              <p:spTgt spid="12"/>
                                            </p:tgtEl>
                                            <p:attrNameLst>
                                              <p:attrName>ppt_w</p:attrName>
                                            </p:attrNameLst>
                                          </p:cBhvr>
                                          <p:tavLst>
                                            <p:tav tm="0">
                                              <p:val>
                                                <p:fltVal val="0"/>
                                              </p:val>
                                            </p:tav>
                                            <p:tav tm="100000">
                                              <p:val>
                                                <p:strVal val="#ppt_w"/>
                                              </p:val>
                                            </p:tav>
                                          </p:tavLst>
                                        </p:anim>
                                        <p:anim calcmode="lin" valueType="num">
                                          <p:cBhvr>
                                            <p:cTn id="33" dur="500" fill="hold"/>
                                            <p:tgtEl>
                                              <p:spTgt spid="12"/>
                                            </p:tgtEl>
                                            <p:attrNameLst>
                                              <p:attrName>ppt_h</p:attrName>
                                            </p:attrNameLst>
                                          </p:cBhvr>
                                          <p:tavLst>
                                            <p:tav tm="0">
                                              <p:val>
                                                <p:fltVal val="0"/>
                                              </p:val>
                                            </p:tav>
                                            <p:tav tm="100000">
                                              <p:val>
                                                <p:strVal val="#ppt_h"/>
                                              </p:val>
                                            </p:tav>
                                          </p:tavLst>
                                        </p:anim>
                                        <p:animEffect transition="in" filter="fade">
                                          <p:cBhvr>
                                            <p:cTn id="34" dur="500"/>
                                            <p:tgtEl>
                                              <p:spTgt spid="12"/>
                                            </p:tgtEl>
                                          </p:cBhvr>
                                        </p:animEffect>
                                      </p:childTnLst>
                                    </p:cTn>
                                  </p:par>
                                </p:childTnLst>
                              </p:cTn>
                            </p:par>
                            <p:par>
                              <p:cTn id="35" fill="hold">
                                <p:stCondLst>
                                  <p:cond delay="3000"/>
                                </p:stCondLst>
                                <p:childTnLst>
                                  <p:par>
                                    <p:cTn id="36" presetID="53" presetClass="entr" presetSubtype="16"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p:cTn id="38" dur="500" fill="hold"/>
                                            <p:tgtEl>
                                              <p:spTgt spid="14"/>
                                            </p:tgtEl>
                                            <p:attrNameLst>
                                              <p:attrName>ppt_w</p:attrName>
                                            </p:attrNameLst>
                                          </p:cBhvr>
                                          <p:tavLst>
                                            <p:tav tm="0">
                                              <p:val>
                                                <p:fltVal val="0"/>
                                              </p:val>
                                            </p:tav>
                                            <p:tav tm="100000">
                                              <p:val>
                                                <p:strVal val="#ppt_w"/>
                                              </p:val>
                                            </p:tav>
                                          </p:tavLst>
                                        </p:anim>
                                        <p:anim calcmode="lin" valueType="num">
                                          <p:cBhvr>
                                            <p:cTn id="39" dur="500" fill="hold"/>
                                            <p:tgtEl>
                                              <p:spTgt spid="14"/>
                                            </p:tgtEl>
                                            <p:attrNameLst>
                                              <p:attrName>ppt_h</p:attrName>
                                            </p:attrNameLst>
                                          </p:cBhvr>
                                          <p:tavLst>
                                            <p:tav tm="0">
                                              <p:val>
                                                <p:fltVal val="0"/>
                                              </p:val>
                                            </p:tav>
                                            <p:tav tm="100000">
                                              <p:val>
                                                <p:strVal val="#ppt_h"/>
                                              </p:val>
                                            </p:tav>
                                          </p:tavLst>
                                        </p:anim>
                                        <p:animEffect transition="in" filter="fade">
                                          <p:cBhvr>
                                            <p:cTn id="40" dur="500"/>
                                            <p:tgtEl>
                                              <p:spTgt spid="14"/>
                                            </p:tgtEl>
                                          </p:cBhvr>
                                        </p:animEffect>
                                      </p:childTnLst>
                                    </p:cTn>
                                  </p:par>
                                </p:childTnLst>
                              </p:cTn>
                            </p:par>
                            <p:par>
                              <p:cTn id="41" fill="hold">
                                <p:stCondLst>
                                  <p:cond delay="3500"/>
                                </p:stCondLst>
                                <p:childTnLst>
                                  <p:par>
                                    <p:cTn id="42" presetID="22" presetClass="entr" presetSubtype="1" fill="hold" grpId="0" nodeType="after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up)">
                                          <p:cBhvr>
                                            <p:cTn id="44" dur="500"/>
                                            <p:tgtEl>
                                              <p:spTgt spid="10"/>
                                            </p:tgtEl>
                                          </p:cBhvr>
                                        </p:animEffect>
                                      </p:childTnLst>
                                    </p:cTn>
                                  </p:par>
                                </p:childTnLst>
                              </p:cTn>
                            </p:par>
                            <p:par>
                              <p:cTn id="45" fill="hold">
                                <p:stCondLst>
                                  <p:cond delay="4000"/>
                                </p:stCondLst>
                                <p:childTnLst>
                                  <p:par>
                                    <p:cTn id="46" presetID="22" presetClass="entr" presetSubtype="1" fill="hold" grpId="0" nodeType="after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up)">
                                          <p:cBhvr>
                                            <p:cTn id="4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 grpId="0" animBg="1"/>
          <p:bldP spid="10" grpId="0"/>
          <p:bldP spid="11" grpId="0"/>
          <p:bldP spid="12" grpId="0"/>
          <p:bldP spid="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heel(1)">
                                          <p:cBhvr>
                                            <p:cTn id="17" dur="1000"/>
                                            <p:tgtEl>
                                              <p:spTgt spid="18"/>
                                            </p:tgtEl>
                                          </p:cBhvr>
                                        </p:animEffect>
                                      </p:childTnLst>
                                    </p:cTn>
                                  </p:par>
                                </p:childTnLst>
                              </p:cTn>
                            </p:par>
                            <p:par>
                              <p:cTn id="18" fill="hold">
                                <p:stCondLst>
                                  <p:cond delay="2000"/>
                                </p:stCondLst>
                                <p:childTnLst>
                                  <p:par>
                                    <p:cTn id="19" presetID="53" presetClass="entr" presetSubtype="16" fill="hold" nodeType="after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p:cTn id="21" dur="500" fill="hold"/>
                                            <p:tgtEl>
                                              <p:spTgt spid="16"/>
                                            </p:tgtEl>
                                            <p:attrNameLst>
                                              <p:attrName>ppt_w</p:attrName>
                                            </p:attrNameLst>
                                          </p:cBhvr>
                                          <p:tavLst>
                                            <p:tav tm="0">
                                              <p:val>
                                                <p:fltVal val="0"/>
                                              </p:val>
                                            </p:tav>
                                            <p:tav tm="100000">
                                              <p:val>
                                                <p:strVal val="#ppt_w"/>
                                              </p:val>
                                            </p:tav>
                                          </p:tavLst>
                                        </p:anim>
                                        <p:anim calcmode="lin" valueType="num">
                                          <p:cBhvr>
                                            <p:cTn id="22" dur="500" fill="hold"/>
                                            <p:tgtEl>
                                              <p:spTgt spid="16"/>
                                            </p:tgtEl>
                                            <p:attrNameLst>
                                              <p:attrName>ppt_h</p:attrName>
                                            </p:attrNameLst>
                                          </p:cBhvr>
                                          <p:tavLst>
                                            <p:tav tm="0">
                                              <p:val>
                                                <p:fltVal val="0"/>
                                              </p:val>
                                            </p:tav>
                                            <p:tav tm="100000">
                                              <p:val>
                                                <p:strVal val="#ppt_h"/>
                                              </p:val>
                                            </p:tav>
                                          </p:tavLst>
                                        </p:anim>
                                        <p:animEffect transition="in" filter="fade">
                                          <p:cBhvr>
                                            <p:cTn id="23" dur="500"/>
                                            <p:tgtEl>
                                              <p:spTgt spid="16"/>
                                            </p:tgtEl>
                                          </p:cBhvr>
                                        </p:animEffect>
                                      </p:childTnLst>
                                    </p:cTn>
                                  </p:par>
                                  <p:par>
                                    <p:cTn id="24" presetID="53" presetClass="entr" presetSubtype="16"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500" fill="hold"/>
                                            <p:tgtEl>
                                              <p:spTgt spid="17"/>
                                            </p:tgtEl>
                                            <p:attrNameLst>
                                              <p:attrName>ppt_w</p:attrName>
                                            </p:attrNameLst>
                                          </p:cBhvr>
                                          <p:tavLst>
                                            <p:tav tm="0">
                                              <p:val>
                                                <p:fltVal val="0"/>
                                              </p:val>
                                            </p:tav>
                                            <p:tav tm="100000">
                                              <p:val>
                                                <p:strVal val="#ppt_w"/>
                                              </p:val>
                                            </p:tav>
                                          </p:tavLst>
                                        </p:anim>
                                        <p:anim calcmode="lin" valueType="num">
                                          <p:cBhvr>
                                            <p:cTn id="27" dur="500" fill="hold"/>
                                            <p:tgtEl>
                                              <p:spTgt spid="17"/>
                                            </p:tgtEl>
                                            <p:attrNameLst>
                                              <p:attrName>ppt_h</p:attrName>
                                            </p:attrNameLst>
                                          </p:cBhvr>
                                          <p:tavLst>
                                            <p:tav tm="0">
                                              <p:val>
                                                <p:fltVal val="0"/>
                                              </p:val>
                                            </p:tav>
                                            <p:tav tm="100000">
                                              <p:val>
                                                <p:strVal val="#ppt_h"/>
                                              </p:val>
                                            </p:tav>
                                          </p:tavLst>
                                        </p:anim>
                                        <p:animEffect transition="in" filter="fade">
                                          <p:cBhvr>
                                            <p:cTn id="28" dur="500"/>
                                            <p:tgtEl>
                                              <p:spTgt spid="17"/>
                                            </p:tgtEl>
                                          </p:cBhvr>
                                        </p:animEffect>
                                      </p:childTnLst>
                                    </p:cTn>
                                  </p:par>
                                </p:childTnLst>
                              </p:cTn>
                            </p:par>
                            <p:par>
                              <p:cTn id="29" fill="hold">
                                <p:stCondLst>
                                  <p:cond delay="2500"/>
                                </p:stCondLst>
                                <p:childTnLst>
                                  <p:par>
                                    <p:cTn id="30" presetID="53" presetClass="entr" presetSubtype="16"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p:cTn id="32" dur="500" fill="hold"/>
                                            <p:tgtEl>
                                              <p:spTgt spid="12"/>
                                            </p:tgtEl>
                                            <p:attrNameLst>
                                              <p:attrName>ppt_w</p:attrName>
                                            </p:attrNameLst>
                                          </p:cBhvr>
                                          <p:tavLst>
                                            <p:tav tm="0">
                                              <p:val>
                                                <p:fltVal val="0"/>
                                              </p:val>
                                            </p:tav>
                                            <p:tav tm="100000">
                                              <p:val>
                                                <p:strVal val="#ppt_w"/>
                                              </p:val>
                                            </p:tav>
                                          </p:tavLst>
                                        </p:anim>
                                        <p:anim calcmode="lin" valueType="num">
                                          <p:cBhvr>
                                            <p:cTn id="33" dur="500" fill="hold"/>
                                            <p:tgtEl>
                                              <p:spTgt spid="12"/>
                                            </p:tgtEl>
                                            <p:attrNameLst>
                                              <p:attrName>ppt_h</p:attrName>
                                            </p:attrNameLst>
                                          </p:cBhvr>
                                          <p:tavLst>
                                            <p:tav tm="0">
                                              <p:val>
                                                <p:fltVal val="0"/>
                                              </p:val>
                                            </p:tav>
                                            <p:tav tm="100000">
                                              <p:val>
                                                <p:strVal val="#ppt_h"/>
                                              </p:val>
                                            </p:tav>
                                          </p:tavLst>
                                        </p:anim>
                                        <p:animEffect transition="in" filter="fade">
                                          <p:cBhvr>
                                            <p:cTn id="34" dur="500"/>
                                            <p:tgtEl>
                                              <p:spTgt spid="12"/>
                                            </p:tgtEl>
                                          </p:cBhvr>
                                        </p:animEffect>
                                      </p:childTnLst>
                                    </p:cTn>
                                  </p:par>
                                </p:childTnLst>
                              </p:cTn>
                            </p:par>
                            <p:par>
                              <p:cTn id="35" fill="hold">
                                <p:stCondLst>
                                  <p:cond delay="3000"/>
                                </p:stCondLst>
                                <p:childTnLst>
                                  <p:par>
                                    <p:cTn id="36" presetID="53" presetClass="entr" presetSubtype="16"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p:cTn id="38" dur="500" fill="hold"/>
                                            <p:tgtEl>
                                              <p:spTgt spid="14"/>
                                            </p:tgtEl>
                                            <p:attrNameLst>
                                              <p:attrName>ppt_w</p:attrName>
                                            </p:attrNameLst>
                                          </p:cBhvr>
                                          <p:tavLst>
                                            <p:tav tm="0">
                                              <p:val>
                                                <p:fltVal val="0"/>
                                              </p:val>
                                            </p:tav>
                                            <p:tav tm="100000">
                                              <p:val>
                                                <p:strVal val="#ppt_w"/>
                                              </p:val>
                                            </p:tav>
                                          </p:tavLst>
                                        </p:anim>
                                        <p:anim calcmode="lin" valueType="num">
                                          <p:cBhvr>
                                            <p:cTn id="39" dur="500" fill="hold"/>
                                            <p:tgtEl>
                                              <p:spTgt spid="14"/>
                                            </p:tgtEl>
                                            <p:attrNameLst>
                                              <p:attrName>ppt_h</p:attrName>
                                            </p:attrNameLst>
                                          </p:cBhvr>
                                          <p:tavLst>
                                            <p:tav tm="0">
                                              <p:val>
                                                <p:fltVal val="0"/>
                                              </p:val>
                                            </p:tav>
                                            <p:tav tm="100000">
                                              <p:val>
                                                <p:strVal val="#ppt_h"/>
                                              </p:val>
                                            </p:tav>
                                          </p:tavLst>
                                        </p:anim>
                                        <p:animEffect transition="in" filter="fade">
                                          <p:cBhvr>
                                            <p:cTn id="40" dur="500"/>
                                            <p:tgtEl>
                                              <p:spTgt spid="14"/>
                                            </p:tgtEl>
                                          </p:cBhvr>
                                        </p:animEffect>
                                      </p:childTnLst>
                                    </p:cTn>
                                  </p:par>
                                </p:childTnLst>
                              </p:cTn>
                            </p:par>
                            <p:par>
                              <p:cTn id="41" fill="hold">
                                <p:stCondLst>
                                  <p:cond delay="3500"/>
                                </p:stCondLst>
                                <p:childTnLst>
                                  <p:par>
                                    <p:cTn id="42" presetID="22" presetClass="entr" presetSubtype="1" fill="hold" grpId="0" nodeType="after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up)">
                                          <p:cBhvr>
                                            <p:cTn id="44" dur="500"/>
                                            <p:tgtEl>
                                              <p:spTgt spid="10"/>
                                            </p:tgtEl>
                                          </p:cBhvr>
                                        </p:animEffect>
                                      </p:childTnLst>
                                    </p:cTn>
                                  </p:par>
                                </p:childTnLst>
                              </p:cTn>
                            </p:par>
                            <p:par>
                              <p:cTn id="45" fill="hold">
                                <p:stCondLst>
                                  <p:cond delay="4000"/>
                                </p:stCondLst>
                                <p:childTnLst>
                                  <p:par>
                                    <p:cTn id="46" presetID="22" presetClass="entr" presetSubtype="1" fill="hold" grpId="0" nodeType="after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up)">
                                          <p:cBhvr>
                                            <p:cTn id="4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 grpId="0" animBg="1"/>
          <p:bldP spid="10" grpId="0"/>
          <p:bldP spid="11" grpId="0"/>
          <p:bldP spid="12" grpId="0"/>
          <p:bldP spid="14"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2" name="直接箭头连接符 121"/>
          <p:cNvCxnSpPr/>
          <p:nvPr/>
        </p:nvCxnSpPr>
        <p:spPr>
          <a:xfrm>
            <a:off x="4572000" y="3791666"/>
            <a:ext cx="576064"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1" name="直接箭头连接符 120"/>
          <p:cNvCxnSpPr/>
          <p:nvPr/>
        </p:nvCxnSpPr>
        <p:spPr>
          <a:xfrm flipH="1">
            <a:off x="3754760" y="1347614"/>
            <a:ext cx="81724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5" name="直接箭头连接符 124"/>
          <p:cNvCxnSpPr/>
          <p:nvPr/>
        </p:nvCxnSpPr>
        <p:spPr>
          <a:xfrm flipH="1">
            <a:off x="3754760" y="2969204"/>
            <a:ext cx="81724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6" name="直接箭头连接符 125"/>
          <p:cNvCxnSpPr/>
          <p:nvPr/>
        </p:nvCxnSpPr>
        <p:spPr>
          <a:xfrm flipH="1">
            <a:off x="3754760" y="4626559"/>
            <a:ext cx="81724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7" name="直接箭头连接符 126"/>
          <p:cNvCxnSpPr/>
          <p:nvPr/>
        </p:nvCxnSpPr>
        <p:spPr>
          <a:xfrm>
            <a:off x="4572000" y="2156726"/>
            <a:ext cx="576064"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482968" y="596176"/>
            <a:ext cx="0" cy="485589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6" name="组合 95"/>
          <p:cNvGrpSpPr/>
          <p:nvPr/>
        </p:nvGrpSpPr>
        <p:grpSpPr>
          <a:xfrm>
            <a:off x="4105904" y="945900"/>
            <a:ext cx="754128" cy="761754"/>
            <a:chOff x="2889188" y="1494971"/>
            <a:chExt cx="1360493" cy="1374251"/>
          </a:xfrm>
        </p:grpSpPr>
        <p:grpSp>
          <p:nvGrpSpPr>
            <p:cNvPr id="97" name="组合 96"/>
            <p:cNvGrpSpPr/>
            <p:nvPr/>
          </p:nvGrpSpPr>
          <p:grpSpPr>
            <a:xfrm>
              <a:off x="2889188" y="1494971"/>
              <a:ext cx="1360493" cy="1360493"/>
              <a:chOff x="304800" y="673100"/>
              <a:chExt cx="4000500" cy="4000500"/>
            </a:xfrm>
            <a:effectLst>
              <a:outerShdw blurRad="444500" dist="254000" dir="8100000" algn="tr" rotWithShape="0">
                <a:prstClr val="black">
                  <a:alpha val="50000"/>
                </a:prstClr>
              </a:outerShdw>
            </a:effectLst>
          </p:grpSpPr>
          <p:sp>
            <p:nvSpPr>
              <p:cNvPr id="99"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100" name="椭圆 9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grpSp>
        <p:sp>
          <p:nvSpPr>
            <p:cNvPr id="98" name="TextBox 97"/>
            <p:cNvSpPr txBox="1"/>
            <p:nvPr/>
          </p:nvSpPr>
          <p:spPr>
            <a:xfrm>
              <a:off x="3116759" y="1592152"/>
              <a:ext cx="902857" cy="1277070"/>
            </a:xfrm>
            <a:prstGeom prst="rect">
              <a:avLst/>
            </a:prstGeom>
            <a:noFill/>
          </p:spPr>
          <p:txBody>
            <a:bodyPr wrap="none" rtlCol="0">
              <a:spAutoFit/>
            </a:bodyPr>
            <a:lstStyle/>
            <a:p>
              <a:pPr algn="ctr"/>
              <a:r>
                <a:rPr lang="en-US" altLang="zh-CN" sz="4000" b="1" dirty="0">
                  <a:solidFill>
                    <a:srgbClr val="002060"/>
                  </a:solidFill>
                  <a:latin typeface="微软雅黑" pitchFamily="34" charset="-122"/>
                  <a:ea typeface="造字工房劲黑（非商用）常规体" pitchFamily="50" charset="-122"/>
                </a:rPr>
                <a:t>1</a:t>
              </a:r>
              <a:endParaRPr lang="zh-CN" altLang="en-US" sz="4000" b="1" dirty="0">
                <a:solidFill>
                  <a:srgbClr val="002060"/>
                </a:solidFill>
                <a:latin typeface="微软雅黑" pitchFamily="34" charset="-122"/>
                <a:ea typeface="造字工房劲黑（非商用）常规体" pitchFamily="50" charset="-122"/>
              </a:endParaRPr>
            </a:p>
          </p:txBody>
        </p:sp>
      </p:grpSp>
      <p:grpSp>
        <p:nvGrpSpPr>
          <p:cNvPr id="101" name="组合 100"/>
          <p:cNvGrpSpPr/>
          <p:nvPr/>
        </p:nvGrpSpPr>
        <p:grpSpPr>
          <a:xfrm>
            <a:off x="4105904" y="2592140"/>
            <a:ext cx="754128" cy="761754"/>
            <a:chOff x="2889188" y="1494971"/>
            <a:chExt cx="1360493" cy="1374251"/>
          </a:xfrm>
        </p:grpSpPr>
        <p:grpSp>
          <p:nvGrpSpPr>
            <p:cNvPr id="102" name="组合 101"/>
            <p:cNvGrpSpPr/>
            <p:nvPr/>
          </p:nvGrpSpPr>
          <p:grpSpPr>
            <a:xfrm>
              <a:off x="2889188" y="1494971"/>
              <a:ext cx="1360493" cy="1360493"/>
              <a:chOff x="304800" y="673100"/>
              <a:chExt cx="4000500" cy="4000500"/>
            </a:xfrm>
            <a:effectLst>
              <a:outerShdw blurRad="444500" dist="254000" dir="8100000" algn="tr" rotWithShape="0">
                <a:prstClr val="black">
                  <a:alpha val="50000"/>
                </a:prstClr>
              </a:outerShdw>
            </a:effectLst>
          </p:grpSpPr>
          <p:sp>
            <p:nvSpPr>
              <p:cNvPr id="104" name="同心圆 10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105" name="椭圆 10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grpSp>
        <p:sp>
          <p:nvSpPr>
            <p:cNvPr id="103" name="TextBox 102"/>
            <p:cNvSpPr txBox="1"/>
            <p:nvPr/>
          </p:nvSpPr>
          <p:spPr>
            <a:xfrm>
              <a:off x="3116759" y="1592152"/>
              <a:ext cx="902857" cy="1277070"/>
            </a:xfrm>
            <a:prstGeom prst="rect">
              <a:avLst/>
            </a:prstGeom>
            <a:noFill/>
          </p:spPr>
          <p:txBody>
            <a:bodyPr wrap="none" rtlCol="0">
              <a:spAutoFit/>
            </a:bodyPr>
            <a:lstStyle/>
            <a:p>
              <a:pPr algn="ctr"/>
              <a:r>
                <a:rPr lang="en-US" altLang="zh-CN" sz="4000" b="1" dirty="0">
                  <a:solidFill>
                    <a:srgbClr val="002060"/>
                  </a:solidFill>
                  <a:latin typeface="微软雅黑" pitchFamily="34" charset="-122"/>
                  <a:ea typeface="造字工房劲黑（非商用）常规体" pitchFamily="50" charset="-122"/>
                </a:rPr>
                <a:t>3</a:t>
              </a:r>
              <a:endParaRPr lang="zh-CN" altLang="en-US" sz="4000" b="1" dirty="0">
                <a:solidFill>
                  <a:srgbClr val="002060"/>
                </a:solidFill>
                <a:latin typeface="微软雅黑" pitchFamily="34" charset="-122"/>
                <a:ea typeface="造字工房劲黑（非商用）常规体" pitchFamily="50" charset="-122"/>
              </a:endParaRPr>
            </a:p>
          </p:txBody>
        </p:sp>
      </p:grpSp>
      <p:grpSp>
        <p:nvGrpSpPr>
          <p:cNvPr id="106" name="组合 105"/>
          <p:cNvGrpSpPr/>
          <p:nvPr/>
        </p:nvGrpSpPr>
        <p:grpSpPr>
          <a:xfrm>
            <a:off x="4105904" y="3412039"/>
            <a:ext cx="754128" cy="761754"/>
            <a:chOff x="2889188" y="1494971"/>
            <a:chExt cx="1360493" cy="1374251"/>
          </a:xfrm>
        </p:grpSpPr>
        <p:grpSp>
          <p:nvGrpSpPr>
            <p:cNvPr id="107" name="组合 106"/>
            <p:cNvGrpSpPr/>
            <p:nvPr/>
          </p:nvGrpSpPr>
          <p:grpSpPr>
            <a:xfrm>
              <a:off x="2889188" y="1494971"/>
              <a:ext cx="1360493" cy="1360493"/>
              <a:chOff x="304800" y="673100"/>
              <a:chExt cx="4000500" cy="4000500"/>
            </a:xfrm>
            <a:effectLst>
              <a:outerShdw blurRad="444500" dist="254000" dir="8100000" algn="tr" rotWithShape="0">
                <a:prstClr val="black">
                  <a:alpha val="50000"/>
                </a:prstClr>
              </a:outerShdw>
            </a:effectLst>
          </p:grpSpPr>
          <p:sp>
            <p:nvSpPr>
              <p:cNvPr id="109" name="同心圆 10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110" name="椭圆 10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grpSp>
        <p:sp>
          <p:nvSpPr>
            <p:cNvPr id="108" name="TextBox 107"/>
            <p:cNvSpPr txBox="1"/>
            <p:nvPr/>
          </p:nvSpPr>
          <p:spPr>
            <a:xfrm>
              <a:off x="3116759" y="1592152"/>
              <a:ext cx="902857" cy="1277070"/>
            </a:xfrm>
            <a:prstGeom prst="rect">
              <a:avLst/>
            </a:prstGeom>
            <a:noFill/>
          </p:spPr>
          <p:txBody>
            <a:bodyPr wrap="none" rtlCol="0">
              <a:spAutoFit/>
            </a:bodyPr>
            <a:lstStyle/>
            <a:p>
              <a:pPr algn="ctr"/>
              <a:r>
                <a:rPr lang="en-US" altLang="zh-CN" sz="4000" b="1" dirty="0">
                  <a:solidFill>
                    <a:srgbClr val="002060"/>
                  </a:solidFill>
                  <a:latin typeface="微软雅黑" pitchFamily="34" charset="-122"/>
                  <a:ea typeface="造字工房劲黑（非商用）常规体" pitchFamily="50" charset="-122"/>
                </a:rPr>
                <a:t>4</a:t>
              </a:r>
              <a:endParaRPr lang="zh-CN" altLang="en-US" sz="4000" b="1" dirty="0">
                <a:solidFill>
                  <a:srgbClr val="002060"/>
                </a:solidFill>
                <a:latin typeface="微软雅黑" pitchFamily="34" charset="-122"/>
                <a:ea typeface="造字工房劲黑（非商用）常规体" pitchFamily="50" charset="-122"/>
              </a:endParaRPr>
            </a:p>
          </p:txBody>
        </p:sp>
      </p:grpSp>
      <p:grpSp>
        <p:nvGrpSpPr>
          <p:cNvPr id="111" name="组合 110"/>
          <p:cNvGrpSpPr/>
          <p:nvPr/>
        </p:nvGrpSpPr>
        <p:grpSpPr>
          <a:xfrm>
            <a:off x="4105904" y="4258268"/>
            <a:ext cx="754128" cy="761754"/>
            <a:chOff x="2889188" y="1494971"/>
            <a:chExt cx="1360493" cy="1374251"/>
          </a:xfrm>
        </p:grpSpPr>
        <p:grpSp>
          <p:nvGrpSpPr>
            <p:cNvPr id="112" name="组合 111"/>
            <p:cNvGrpSpPr/>
            <p:nvPr/>
          </p:nvGrpSpPr>
          <p:grpSpPr>
            <a:xfrm>
              <a:off x="2889188" y="1494971"/>
              <a:ext cx="1360493" cy="1360493"/>
              <a:chOff x="304800" y="673100"/>
              <a:chExt cx="4000500" cy="4000500"/>
            </a:xfrm>
            <a:effectLst>
              <a:outerShdw blurRad="444500" dist="254000" dir="8100000" algn="tr" rotWithShape="0">
                <a:prstClr val="black">
                  <a:alpha val="50000"/>
                </a:prstClr>
              </a:outerShdw>
            </a:effectLst>
          </p:grpSpPr>
          <p:sp>
            <p:nvSpPr>
              <p:cNvPr id="114" name="同心圆 11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115" name="椭圆 11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grpSp>
        <p:sp>
          <p:nvSpPr>
            <p:cNvPr id="113" name="TextBox 112"/>
            <p:cNvSpPr txBox="1"/>
            <p:nvPr/>
          </p:nvSpPr>
          <p:spPr>
            <a:xfrm>
              <a:off x="3116759" y="1592152"/>
              <a:ext cx="902857" cy="1277070"/>
            </a:xfrm>
            <a:prstGeom prst="rect">
              <a:avLst/>
            </a:prstGeom>
            <a:noFill/>
          </p:spPr>
          <p:txBody>
            <a:bodyPr wrap="none" rtlCol="0">
              <a:spAutoFit/>
            </a:bodyPr>
            <a:lstStyle/>
            <a:p>
              <a:pPr algn="ctr"/>
              <a:r>
                <a:rPr lang="en-US" altLang="zh-CN" sz="4000" b="1" dirty="0">
                  <a:solidFill>
                    <a:srgbClr val="002060"/>
                  </a:solidFill>
                  <a:latin typeface="微软雅黑" pitchFamily="34" charset="-122"/>
                  <a:ea typeface="造字工房劲黑（非商用）常规体" pitchFamily="50" charset="-122"/>
                </a:rPr>
                <a:t>5</a:t>
              </a:r>
              <a:endParaRPr lang="zh-CN" altLang="en-US" sz="4000" b="1" dirty="0">
                <a:solidFill>
                  <a:srgbClr val="002060"/>
                </a:solidFill>
                <a:latin typeface="微软雅黑" pitchFamily="34" charset="-122"/>
                <a:ea typeface="造字工房劲黑（非商用）常规体" pitchFamily="50" charset="-122"/>
              </a:endParaRPr>
            </a:p>
          </p:txBody>
        </p:sp>
      </p:grpSp>
      <p:sp>
        <p:nvSpPr>
          <p:cNvPr id="4" name="TextBox 6"/>
          <p:cNvSpPr txBox="1">
            <a:spLocks noChangeArrowheads="1"/>
          </p:cNvSpPr>
          <p:nvPr/>
        </p:nvSpPr>
        <p:spPr bwMode="auto">
          <a:xfrm>
            <a:off x="2195736" y="1131590"/>
            <a:ext cx="17913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a:lvl3pPr/>
            <a:lvl4pPr/>
            <a:lvl5pPr/>
            <a:lvl6pPr/>
            <a:lvl7pPr/>
            <a:lvl8pPr/>
            <a:lvl9pPr/>
          </a:lstStyle>
          <a:p>
            <a:pPr marL="0" lvl="1" algn="ctr"/>
            <a:r>
              <a:rPr lang="zh-CN" altLang="en-US" sz="2000" b="1" dirty="0">
                <a:latin typeface="微软雅黑" pitchFamily="34" charset="-122"/>
                <a:ea typeface="微软雅黑" pitchFamily="34" charset="-122"/>
              </a:rPr>
              <a:t>企业简介</a:t>
            </a:r>
          </a:p>
        </p:txBody>
      </p:sp>
      <p:sp>
        <p:nvSpPr>
          <p:cNvPr id="5" name="TextBox 6"/>
          <p:cNvSpPr txBox="1">
            <a:spLocks noChangeArrowheads="1"/>
          </p:cNvSpPr>
          <p:nvPr/>
        </p:nvSpPr>
        <p:spPr bwMode="auto">
          <a:xfrm>
            <a:off x="4879030" y="1956671"/>
            <a:ext cx="17913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a:lvl3pPr/>
            <a:lvl4pPr/>
            <a:lvl5pPr/>
            <a:lvl6pPr/>
            <a:lvl7pPr/>
            <a:lvl8pPr/>
            <a:lvl9pPr/>
          </a:lstStyle>
          <a:p>
            <a:pPr marL="0" lvl="1" algn="ctr"/>
            <a:r>
              <a:rPr lang="zh-CN" altLang="en-US" sz="2000" b="1" dirty="0">
                <a:latin typeface="微软雅黑" pitchFamily="34" charset="-122"/>
                <a:ea typeface="微软雅黑" pitchFamily="34" charset="-122"/>
              </a:rPr>
              <a:t>企业荣誉</a:t>
            </a:r>
          </a:p>
        </p:txBody>
      </p:sp>
      <p:sp>
        <p:nvSpPr>
          <p:cNvPr id="6" name="TextBox 6"/>
          <p:cNvSpPr txBox="1">
            <a:spLocks noChangeArrowheads="1"/>
          </p:cNvSpPr>
          <p:nvPr/>
        </p:nvSpPr>
        <p:spPr bwMode="auto">
          <a:xfrm>
            <a:off x="2123728" y="2698315"/>
            <a:ext cx="17913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a:lvl3pPr/>
            <a:lvl4pPr/>
            <a:lvl5pPr/>
            <a:lvl6pPr/>
            <a:lvl7pPr/>
            <a:lvl8pPr/>
            <a:lvl9pPr/>
          </a:lstStyle>
          <a:p>
            <a:pPr marL="0" lvl="1" algn="ctr"/>
            <a:r>
              <a:rPr lang="zh-CN" altLang="en-US" sz="2000" b="1" dirty="0">
                <a:latin typeface="微软雅黑" pitchFamily="34" charset="-122"/>
                <a:ea typeface="微软雅黑" pitchFamily="34" charset="-122"/>
              </a:rPr>
              <a:t>企业团队</a:t>
            </a:r>
          </a:p>
        </p:txBody>
      </p:sp>
      <p:sp>
        <p:nvSpPr>
          <p:cNvPr id="7" name="TextBox 6"/>
          <p:cNvSpPr txBox="1">
            <a:spLocks noChangeArrowheads="1"/>
          </p:cNvSpPr>
          <p:nvPr/>
        </p:nvSpPr>
        <p:spPr bwMode="auto">
          <a:xfrm>
            <a:off x="4910167" y="3589048"/>
            <a:ext cx="17913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a:lvl3pPr/>
            <a:lvl4pPr/>
            <a:lvl5pPr/>
            <a:lvl6pPr/>
            <a:lvl7pPr/>
            <a:lvl8pPr/>
            <a:lvl9pPr/>
          </a:lstStyle>
          <a:p>
            <a:pPr algn="ctr"/>
            <a:r>
              <a:rPr lang="zh-CN" altLang="en-US" sz="2000" b="1" dirty="0">
                <a:latin typeface="微软雅黑" pitchFamily="34" charset="-122"/>
                <a:ea typeface="微软雅黑" pitchFamily="34" charset="-122"/>
              </a:rPr>
              <a:t>企业产品</a:t>
            </a:r>
            <a:endParaRPr lang="zh-CN" sz="2000" b="1" dirty="0">
              <a:latin typeface="微软雅黑" pitchFamily="34" charset="-122"/>
              <a:ea typeface="微软雅黑" pitchFamily="34" charset="-122"/>
            </a:endParaRPr>
          </a:p>
        </p:txBody>
      </p:sp>
      <p:sp>
        <p:nvSpPr>
          <p:cNvPr id="41" name="TextBox 40"/>
          <p:cNvSpPr txBox="1">
            <a:spLocks noChangeArrowheads="1"/>
          </p:cNvSpPr>
          <p:nvPr/>
        </p:nvSpPr>
        <p:spPr bwMode="auto">
          <a:xfrm>
            <a:off x="2123728" y="4371950"/>
            <a:ext cx="17913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a:lvl3pPr/>
            <a:lvl4pPr/>
            <a:lvl5pPr/>
            <a:lvl6pPr/>
            <a:lvl7pPr/>
            <a:lvl8pPr/>
            <a:lvl9pPr/>
          </a:lstStyle>
          <a:p>
            <a:pPr marL="0" lvl="1" algn="ctr"/>
            <a:r>
              <a:rPr lang="zh-CN" altLang="en-US" sz="2000" b="1" dirty="0">
                <a:latin typeface="微软雅黑" pitchFamily="34" charset="-122"/>
                <a:ea typeface="微软雅黑" pitchFamily="34" charset="-122"/>
              </a:rPr>
              <a:t>企业客户</a:t>
            </a:r>
          </a:p>
        </p:txBody>
      </p:sp>
      <p:grpSp>
        <p:nvGrpSpPr>
          <p:cNvPr id="13" name="组合 12"/>
          <p:cNvGrpSpPr/>
          <p:nvPr/>
        </p:nvGrpSpPr>
        <p:grpSpPr>
          <a:xfrm>
            <a:off x="3563888" y="284294"/>
            <a:ext cx="2016224" cy="534553"/>
            <a:chOff x="3563888" y="284294"/>
            <a:chExt cx="2016224" cy="534553"/>
          </a:xfrm>
        </p:grpSpPr>
        <p:grpSp>
          <p:nvGrpSpPr>
            <p:cNvPr id="92" name="组合 91"/>
            <p:cNvGrpSpPr/>
            <p:nvPr/>
          </p:nvGrpSpPr>
          <p:grpSpPr>
            <a:xfrm>
              <a:off x="3733846" y="284294"/>
              <a:ext cx="1676308" cy="534553"/>
              <a:chOff x="4304043" y="1286668"/>
              <a:chExt cx="3837944" cy="2757793"/>
            </a:xfrm>
            <a:effectLst>
              <a:outerShdw blurRad="381000" dist="254000" dir="8100000" algn="tr" rotWithShape="0">
                <a:prstClr val="black">
                  <a:alpha val="40000"/>
                </a:prstClr>
              </a:outerShdw>
            </a:effectLst>
          </p:grpSpPr>
          <p:sp>
            <p:nvSpPr>
              <p:cNvPr id="94" name="圆角矩形 93"/>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圆角矩形 94"/>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TextBox 43"/>
            <p:cNvSpPr txBox="1"/>
            <p:nvPr/>
          </p:nvSpPr>
          <p:spPr>
            <a:xfrm>
              <a:off x="3563888" y="402218"/>
              <a:ext cx="2016224" cy="369332"/>
            </a:xfrm>
            <a:prstGeom prst="rect">
              <a:avLst/>
            </a:prstGeom>
            <a:noFill/>
          </p:spPr>
          <p:txBody>
            <a:bodyPr wrap="square" lIns="0" tIns="0" rIns="0" bIns="0" rtlCol="0">
              <a:spAutoFit/>
            </a:bodyPr>
            <a:lstStyle/>
            <a:p>
              <a:pPr algn="ctr"/>
              <a:r>
                <a:rPr lang="zh-CN" altLang="en-US" sz="2400" b="1" dirty="0">
                  <a:latin typeface="微软雅黑" pitchFamily="34" charset="-122"/>
                  <a:ea typeface="微软雅黑" pitchFamily="34" charset="-122"/>
                </a:rPr>
                <a:t>目 录 页</a:t>
              </a:r>
              <a:endParaRPr lang="zh-CN" altLang="en-US" sz="1050" dirty="0">
                <a:latin typeface="微软雅黑" pitchFamily="34" charset="-122"/>
                <a:ea typeface="微软雅黑" pitchFamily="34" charset="-122"/>
              </a:endParaRPr>
            </a:p>
          </p:txBody>
        </p:sp>
      </p:grpSp>
      <p:grpSp>
        <p:nvGrpSpPr>
          <p:cNvPr id="116" name="组合 115"/>
          <p:cNvGrpSpPr/>
          <p:nvPr/>
        </p:nvGrpSpPr>
        <p:grpSpPr>
          <a:xfrm>
            <a:off x="4105904" y="1768624"/>
            <a:ext cx="754128" cy="761754"/>
            <a:chOff x="2889188" y="1494971"/>
            <a:chExt cx="1360493" cy="1374251"/>
          </a:xfrm>
        </p:grpSpPr>
        <p:grpSp>
          <p:nvGrpSpPr>
            <p:cNvPr id="117" name="组合 116"/>
            <p:cNvGrpSpPr/>
            <p:nvPr/>
          </p:nvGrpSpPr>
          <p:grpSpPr>
            <a:xfrm>
              <a:off x="2889188" y="1494971"/>
              <a:ext cx="1360493" cy="1360493"/>
              <a:chOff x="304800" y="673100"/>
              <a:chExt cx="4000500" cy="4000500"/>
            </a:xfrm>
            <a:effectLst>
              <a:outerShdw blurRad="444500" dist="254000" dir="8100000" algn="tr" rotWithShape="0">
                <a:prstClr val="black">
                  <a:alpha val="50000"/>
                </a:prstClr>
              </a:outerShdw>
            </a:effectLst>
          </p:grpSpPr>
          <p:sp>
            <p:nvSpPr>
              <p:cNvPr id="119" name="同心圆 11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120" name="椭圆 11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grpSp>
        <p:sp>
          <p:nvSpPr>
            <p:cNvPr id="118" name="TextBox 117"/>
            <p:cNvSpPr txBox="1"/>
            <p:nvPr/>
          </p:nvSpPr>
          <p:spPr>
            <a:xfrm>
              <a:off x="3116759" y="1592152"/>
              <a:ext cx="902857" cy="1277070"/>
            </a:xfrm>
            <a:prstGeom prst="rect">
              <a:avLst/>
            </a:prstGeom>
            <a:noFill/>
          </p:spPr>
          <p:txBody>
            <a:bodyPr wrap="none" rtlCol="0">
              <a:spAutoFit/>
            </a:bodyPr>
            <a:lstStyle/>
            <a:p>
              <a:pPr algn="ctr"/>
              <a:r>
                <a:rPr lang="en-US" altLang="zh-CN" sz="4000" b="1" dirty="0">
                  <a:solidFill>
                    <a:srgbClr val="002060"/>
                  </a:solidFill>
                  <a:latin typeface="微软雅黑" pitchFamily="34" charset="-122"/>
                  <a:ea typeface="造字工房劲黑（非商用）常规体" pitchFamily="50" charset="-122"/>
                </a:rPr>
                <a:t>2</a:t>
              </a:r>
              <a:endParaRPr lang="zh-CN" altLang="en-US" sz="4000" b="1" dirty="0">
                <a:solidFill>
                  <a:srgbClr val="002060"/>
                </a:solidFill>
                <a:latin typeface="微软雅黑" pitchFamily="34" charset="-122"/>
                <a:ea typeface="造字工房劲黑（非商用）常规体" pitchFamily="50" charset="-122"/>
              </a:endParaRPr>
            </a:p>
          </p:txBody>
        </p:sp>
      </p:grpSp>
    </p:spTree>
    <p:extLst>
      <p:ext uri="{BB962C8B-B14F-4D97-AF65-F5344CB8AC3E}">
        <p14:creationId xmlns:p14="http://schemas.microsoft.com/office/powerpoint/2010/main" val="2072148222"/>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par>
                          <p:cTn id="13" fill="hold">
                            <p:stCondLst>
                              <p:cond delay="1000"/>
                            </p:stCondLst>
                            <p:childTnLst>
                              <p:par>
                                <p:cTn id="14" presetID="2" presetClass="entr" presetSubtype="1" fill="hold" nodeType="afterEffect">
                                  <p:stCondLst>
                                    <p:cond delay="0"/>
                                  </p:stCondLst>
                                  <p:childTnLst>
                                    <p:set>
                                      <p:cBhvr>
                                        <p:cTn id="15" dur="1" fill="hold">
                                          <p:stCondLst>
                                            <p:cond delay="0"/>
                                          </p:stCondLst>
                                        </p:cTn>
                                        <p:tgtEl>
                                          <p:spTgt spid="96"/>
                                        </p:tgtEl>
                                        <p:attrNameLst>
                                          <p:attrName>style.visibility</p:attrName>
                                        </p:attrNameLst>
                                      </p:cBhvr>
                                      <p:to>
                                        <p:strVal val="visible"/>
                                      </p:to>
                                    </p:set>
                                    <p:anim calcmode="lin" valueType="num">
                                      <p:cBhvr additive="base">
                                        <p:cTn id="16" dur="500" fill="hold"/>
                                        <p:tgtEl>
                                          <p:spTgt spid="96"/>
                                        </p:tgtEl>
                                        <p:attrNameLst>
                                          <p:attrName>ppt_x</p:attrName>
                                        </p:attrNameLst>
                                      </p:cBhvr>
                                      <p:tavLst>
                                        <p:tav tm="0">
                                          <p:val>
                                            <p:strVal val="#ppt_x"/>
                                          </p:val>
                                        </p:tav>
                                        <p:tav tm="100000">
                                          <p:val>
                                            <p:strVal val="#ppt_x"/>
                                          </p:val>
                                        </p:tav>
                                      </p:tavLst>
                                    </p:anim>
                                    <p:anim calcmode="lin" valueType="num">
                                      <p:cBhvr additive="base">
                                        <p:cTn id="17" dur="500" fill="hold"/>
                                        <p:tgtEl>
                                          <p:spTgt spid="96"/>
                                        </p:tgtEl>
                                        <p:attrNameLst>
                                          <p:attrName>ppt_y</p:attrName>
                                        </p:attrNameLst>
                                      </p:cBhvr>
                                      <p:tavLst>
                                        <p:tav tm="0">
                                          <p:val>
                                            <p:strVal val="0-#ppt_h/2"/>
                                          </p:val>
                                        </p:tav>
                                        <p:tav tm="100000">
                                          <p:val>
                                            <p:strVal val="#ppt_y"/>
                                          </p:val>
                                        </p:tav>
                                      </p:tavLst>
                                    </p:anim>
                                  </p:childTnLst>
                                </p:cTn>
                              </p:par>
                              <p:par>
                                <p:cTn id="18" presetID="2" presetClass="entr" presetSubtype="1" fill="hold" nodeType="withEffect">
                                  <p:stCondLst>
                                    <p:cond delay="0"/>
                                  </p:stCondLst>
                                  <p:childTnLst>
                                    <p:set>
                                      <p:cBhvr>
                                        <p:cTn id="19" dur="1" fill="hold">
                                          <p:stCondLst>
                                            <p:cond delay="0"/>
                                          </p:stCondLst>
                                        </p:cTn>
                                        <p:tgtEl>
                                          <p:spTgt spid="116"/>
                                        </p:tgtEl>
                                        <p:attrNameLst>
                                          <p:attrName>style.visibility</p:attrName>
                                        </p:attrNameLst>
                                      </p:cBhvr>
                                      <p:to>
                                        <p:strVal val="visible"/>
                                      </p:to>
                                    </p:set>
                                    <p:anim calcmode="lin" valueType="num">
                                      <p:cBhvr additive="base">
                                        <p:cTn id="20" dur="500" fill="hold"/>
                                        <p:tgtEl>
                                          <p:spTgt spid="116"/>
                                        </p:tgtEl>
                                        <p:attrNameLst>
                                          <p:attrName>ppt_x</p:attrName>
                                        </p:attrNameLst>
                                      </p:cBhvr>
                                      <p:tavLst>
                                        <p:tav tm="0">
                                          <p:val>
                                            <p:strVal val="#ppt_x"/>
                                          </p:val>
                                        </p:tav>
                                        <p:tav tm="100000">
                                          <p:val>
                                            <p:strVal val="#ppt_x"/>
                                          </p:val>
                                        </p:tav>
                                      </p:tavLst>
                                    </p:anim>
                                    <p:anim calcmode="lin" valueType="num">
                                      <p:cBhvr additive="base">
                                        <p:cTn id="21" dur="500" fill="hold"/>
                                        <p:tgtEl>
                                          <p:spTgt spid="116"/>
                                        </p:tgtEl>
                                        <p:attrNameLst>
                                          <p:attrName>ppt_y</p:attrName>
                                        </p:attrNameLst>
                                      </p:cBhvr>
                                      <p:tavLst>
                                        <p:tav tm="0">
                                          <p:val>
                                            <p:strVal val="0-#ppt_h/2"/>
                                          </p:val>
                                        </p:tav>
                                        <p:tav tm="100000">
                                          <p:val>
                                            <p:strVal val="#ppt_y"/>
                                          </p:val>
                                        </p:tav>
                                      </p:tavLst>
                                    </p:anim>
                                  </p:childTnLst>
                                </p:cTn>
                              </p:par>
                              <p:par>
                                <p:cTn id="22" presetID="2" presetClass="entr" presetSubtype="1" fill="hold" nodeType="withEffect">
                                  <p:stCondLst>
                                    <p:cond delay="0"/>
                                  </p:stCondLst>
                                  <p:childTnLst>
                                    <p:set>
                                      <p:cBhvr>
                                        <p:cTn id="23" dur="1" fill="hold">
                                          <p:stCondLst>
                                            <p:cond delay="0"/>
                                          </p:stCondLst>
                                        </p:cTn>
                                        <p:tgtEl>
                                          <p:spTgt spid="101"/>
                                        </p:tgtEl>
                                        <p:attrNameLst>
                                          <p:attrName>style.visibility</p:attrName>
                                        </p:attrNameLst>
                                      </p:cBhvr>
                                      <p:to>
                                        <p:strVal val="visible"/>
                                      </p:to>
                                    </p:set>
                                    <p:anim calcmode="lin" valueType="num">
                                      <p:cBhvr additive="base">
                                        <p:cTn id="24" dur="500" fill="hold"/>
                                        <p:tgtEl>
                                          <p:spTgt spid="101"/>
                                        </p:tgtEl>
                                        <p:attrNameLst>
                                          <p:attrName>ppt_x</p:attrName>
                                        </p:attrNameLst>
                                      </p:cBhvr>
                                      <p:tavLst>
                                        <p:tav tm="0">
                                          <p:val>
                                            <p:strVal val="#ppt_x"/>
                                          </p:val>
                                        </p:tav>
                                        <p:tav tm="100000">
                                          <p:val>
                                            <p:strVal val="#ppt_x"/>
                                          </p:val>
                                        </p:tav>
                                      </p:tavLst>
                                    </p:anim>
                                    <p:anim calcmode="lin" valueType="num">
                                      <p:cBhvr additive="base">
                                        <p:cTn id="25" dur="500" fill="hold"/>
                                        <p:tgtEl>
                                          <p:spTgt spid="101"/>
                                        </p:tgtEl>
                                        <p:attrNameLst>
                                          <p:attrName>ppt_y</p:attrName>
                                        </p:attrNameLst>
                                      </p:cBhvr>
                                      <p:tavLst>
                                        <p:tav tm="0">
                                          <p:val>
                                            <p:strVal val="0-#ppt_h/2"/>
                                          </p:val>
                                        </p:tav>
                                        <p:tav tm="100000">
                                          <p:val>
                                            <p:strVal val="#ppt_y"/>
                                          </p:val>
                                        </p:tav>
                                      </p:tavLst>
                                    </p:anim>
                                  </p:childTnLst>
                                </p:cTn>
                              </p:par>
                              <p:par>
                                <p:cTn id="26" presetID="2" presetClass="entr" presetSubtype="1" fill="hold" nodeType="withEffect">
                                  <p:stCondLst>
                                    <p:cond delay="0"/>
                                  </p:stCondLst>
                                  <p:childTnLst>
                                    <p:set>
                                      <p:cBhvr>
                                        <p:cTn id="27" dur="1" fill="hold">
                                          <p:stCondLst>
                                            <p:cond delay="0"/>
                                          </p:stCondLst>
                                        </p:cTn>
                                        <p:tgtEl>
                                          <p:spTgt spid="106"/>
                                        </p:tgtEl>
                                        <p:attrNameLst>
                                          <p:attrName>style.visibility</p:attrName>
                                        </p:attrNameLst>
                                      </p:cBhvr>
                                      <p:to>
                                        <p:strVal val="visible"/>
                                      </p:to>
                                    </p:set>
                                    <p:anim calcmode="lin" valueType="num">
                                      <p:cBhvr additive="base">
                                        <p:cTn id="28" dur="500" fill="hold"/>
                                        <p:tgtEl>
                                          <p:spTgt spid="106"/>
                                        </p:tgtEl>
                                        <p:attrNameLst>
                                          <p:attrName>ppt_x</p:attrName>
                                        </p:attrNameLst>
                                      </p:cBhvr>
                                      <p:tavLst>
                                        <p:tav tm="0">
                                          <p:val>
                                            <p:strVal val="#ppt_x"/>
                                          </p:val>
                                        </p:tav>
                                        <p:tav tm="100000">
                                          <p:val>
                                            <p:strVal val="#ppt_x"/>
                                          </p:val>
                                        </p:tav>
                                      </p:tavLst>
                                    </p:anim>
                                    <p:anim calcmode="lin" valueType="num">
                                      <p:cBhvr additive="base">
                                        <p:cTn id="29" dur="500" fill="hold"/>
                                        <p:tgtEl>
                                          <p:spTgt spid="106"/>
                                        </p:tgtEl>
                                        <p:attrNameLst>
                                          <p:attrName>ppt_y</p:attrName>
                                        </p:attrNameLst>
                                      </p:cBhvr>
                                      <p:tavLst>
                                        <p:tav tm="0">
                                          <p:val>
                                            <p:strVal val="0-#ppt_h/2"/>
                                          </p:val>
                                        </p:tav>
                                        <p:tav tm="100000">
                                          <p:val>
                                            <p:strVal val="#ppt_y"/>
                                          </p:val>
                                        </p:tav>
                                      </p:tavLst>
                                    </p:anim>
                                  </p:childTnLst>
                                </p:cTn>
                              </p:par>
                              <p:par>
                                <p:cTn id="30" presetID="2" presetClass="entr" presetSubtype="1" fill="hold" nodeType="withEffect">
                                  <p:stCondLst>
                                    <p:cond delay="0"/>
                                  </p:stCondLst>
                                  <p:childTnLst>
                                    <p:set>
                                      <p:cBhvr>
                                        <p:cTn id="31" dur="1" fill="hold">
                                          <p:stCondLst>
                                            <p:cond delay="0"/>
                                          </p:stCondLst>
                                        </p:cTn>
                                        <p:tgtEl>
                                          <p:spTgt spid="111"/>
                                        </p:tgtEl>
                                        <p:attrNameLst>
                                          <p:attrName>style.visibility</p:attrName>
                                        </p:attrNameLst>
                                      </p:cBhvr>
                                      <p:to>
                                        <p:strVal val="visible"/>
                                      </p:to>
                                    </p:set>
                                    <p:anim calcmode="lin" valueType="num">
                                      <p:cBhvr additive="base">
                                        <p:cTn id="32" dur="500" fill="hold"/>
                                        <p:tgtEl>
                                          <p:spTgt spid="111"/>
                                        </p:tgtEl>
                                        <p:attrNameLst>
                                          <p:attrName>ppt_x</p:attrName>
                                        </p:attrNameLst>
                                      </p:cBhvr>
                                      <p:tavLst>
                                        <p:tav tm="0">
                                          <p:val>
                                            <p:strVal val="#ppt_x"/>
                                          </p:val>
                                        </p:tav>
                                        <p:tav tm="100000">
                                          <p:val>
                                            <p:strVal val="#ppt_x"/>
                                          </p:val>
                                        </p:tav>
                                      </p:tavLst>
                                    </p:anim>
                                    <p:anim calcmode="lin" valueType="num">
                                      <p:cBhvr additive="base">
                                        <p:cTn id="33" dur="500" fill="hold"/>
                                        <p:tgtEl>
                                          <p:spTgt spid="111"/>
                                        </p:tgtEl>
                                        <p:attrNameLst>
                                          <p:attrName>ppt_y</p:attrName>
                                        </p:attrNameLst>
                                      </p:cBhvr>
                                      <p:tavLst>
                                        <p:tav tm="0">
                                          <p:val>
                                            <p:strVal val="0-#ppt_h/2"/>
                                          </p:val>
                                        </p:tav>
                                        <p:tav tm="100000">
                                          <p:val>
                                            <p:strVal val="#ppt_y"/>
                                          </p:val>
                                        </p:tav>
                                      </p:tavLst>
                                    </p:anim>
                                  </p:childTnLst>
                                </p:cTn>
                              </p:par>
                            </p:childTnLst>
                          </p:cTn>
                        </p:par>
                        <p:par>
                          <p:cTn id="34" fill="hold">
                            <p:stCondLst>
                              <p:cond delay="1500"/>
                            </p:stCondLst>
                            <p:childTnLst>
                              <p:par>
                                <p:cTn id="35" presetID="22" presetClass="entr" presetSubtype="2" fill="hold" nodeType="afterEffect">
                                  <p:stCondLst>
                                    <p:cond delay="0"/>
                                  </p:stCondLst>
                                  <p:childTnLst>
                                    <p:set>
                                      <p:cBhvr>
                                        <p:cTn id="36" dur="1" fill="hold">
                                          <p:stCondLst>
                                            <p:cond delay="0"/>
                                          </p:stCondLst>
                                        </p:cTn>
                                        <p:tgtEl>
                                          <p:spTgt spid="121"/>
                                        </p:tgtEl>
                                        <p:attrNameLst>
                                          <p:attrName>style.visibility</p:attrName>
                                        </p:attrNameLst>
                                      </p:cBhvr>
                                      <p:to>
                                        <p:strVal val="visible"/>
                                      </p:to>
                                    </p:set>
                                    <p:animEffect transition="in" filter="wipe(right)">
                                      <p:cBhvr>
                                        <p:cTn id="37" dur="500"/>
                                        <p:tgtEl>
                                          <p:spTgt spid="121"/>
                                        </p:tgtEl>
                                      </p:cBhvr>
                                    </p:animEffect>
                                  </p:childTnLst>
                                </p:cTn>
                              </p:par>
                              <p:par>
                                <p:cTn id="38" presetID="22" presetClass="entr" presetSubtype="2" fill="hold" nodeType="withEffect">
                                  <p:stCondLst>
                                    <p:cond delay="0"/>
                                  </p:stCondLst>
                                  <p:childTnLst>
                                    <p:set>
                                      <p:cBhvr>
                                        <p:cTn id="39" dur="1" fill="hold">
                                          <p:stCondLst>
                                            <p:cond delay="0"/>
                                          </p:stCondLst>
                                        </p:cTn>
                                        <p:tgtEl>
                                          <p:spTgt spid="125"/>
                                        </p:tgtEl>
                                        <p:attrNameLst>
                                          <p:attrName>style.visibility</p:attrName>
                                        </p:attrNameLst>
                                      </p:cBhvr>
                                      <p:to>
                                        <p:strVal val="visible"/>
                                      </p:to>
                                    </p:set>
                                    <p:animEffect transition="in" filter="wipe(right)">
                                      <p:cBhvr>
                                        <p:cTn id="40" dur="500"/>
                                        <p:tgtEl>
                                          <p:spTgt spid="125"/>
                                        </p:tgtEl>
                                      </p:cBhvr>
                                    </p:animEffect>
                                  </p:childTnLst>
                                </p:cTn>
                              </p:par>
                              <p:par>
                                <p:cTn id="41" presetID="22" presetClass="entr" presetSubtype="2" fill="hold" nodeType="withEffect">
                                  <p:stCondLst>
                                    <p:cond delay="0"/>
                                  </p:stCondLst>
                                  <p:childTnLst>
                                    <p:set>
                                      <p:cBhvr>
                                        <p:cTn id="42" dur="1" fill="hold">
                                          <p:stCondLst>
                                            <p:cond delay="0"/>
                                          </p:stCondLst>
                                        </p:cTn>
                                        <p:tgtEl>
                                          <p:spTgt spid="126"/>
                                        </p:tgtEl>
                                        <p:attrNameLst>
                                          <p:attrName>style.visibility</p:attrName>
                                        </p:attrNameLst>
                                      </p:cBhvr>
                                      <p:to>
                                        <p:strVal val="visible"/>
                                      </p:to>
                                    </p:set>
                                    <p:animEffect transition="in" filter="wipe(right)">
                                      <p:cBhvr>
                                        <p:cTn id="43" dur="500"/>
                                        <p:tgtEl>
                                          <p:spTgt spid="126"/>
                                        </p:tgtEl>
                                      </p:cBhvr>
                                    </p:animEffect>
                                  </p:childTnLst>
                                </p:cTn>
                              </p:par>
                            </p:childTnLst>
                          </p:cTn>
                        </p:par>
                        <p:par>
                          <p:cTn id="44" fill="hold">
                            <p:stCondLst>
                              <p:cond delay="2000"/>
                            </p:stCondLst>
                            <p:childTnLst>
                              <p:par>
                                <p:cTn id="45" presetID="22" presetClass="entr" presetSubtype="8" fill="hold" nodeType="afterEffect">
                                  <p:stCondLst>
                                    <p:cond delay="0"/>
                                  </p:stCondLst>
                                  <p:childTnLst>
                                    <p:set>
                                      <p:cBhvr>
                                        <p:cTn id="46" dur="1" fill="hold">
                                          <p:stCondLst>
                                            <p:cond delay="0"/>
                                          </p:stCondLst>
                                        </p:cTn>
                                        <p:tgtEl>
                                          <p:spTgt spid="127"/>
                                        </p:tgtEl>
                                        <p:attrNameLst>
                                          <p:attrName>style.visibility</p:attrName>
                                        </p:attrNameLst>
                                      </p:cBhvr>
                                      <p:to>
                                        <p:strVal val="visible"/>
                                      </p:to>
                                    </p:set>
                                    <p:animEffect transition="in" filter="wipe(left)">
                                      <p:cBhvr>
                                        <p:cTn id="47" dur="500"/>
                                        <p:tgtEl>
                                          <p:spTgt spid="127"/>
                                        </p:tgtEl>
                                      </p:cBhvr>
                                    </p:animEffect>
                                  </p:childTnLst>
                                </p:cTn>
                              </p:par>
                              <p:par>
                                <p:cTn id="48" presetID="22" presetClass="entr" presetSubtype="8" fill="hold" nodeType="withEffect">
                                  <p:stCondLst>
                                    <p:cond delay="0"/>
                                  </p:stCondLst>
                                  <p:childTnLst>
                                    <p:set>
                                      <p:cBhvr>
                                        <p:cTn id="49" dur="1" fill="hold">
                                          <p:stCondLst>
                                            <p:cond delay="0"/>
                                          </p:stCondLst>
                                        </p:cTn>
                                        <p:tgtEl>
                                          <p:spTgt spid="122"/>
                                        </p:tgtEl>
                                        <p:attrNameLst>
                                          <p:attrName>style.visibility</p:attrName>
                                        </p:attrNameLst>
                                      </p:cBhvr>
                                      <p:to>
                                        <p:strVal val="visible"/>
                                      </p:to>
                                    </p:set>
                                    <p:animEffect transition="in" filter="wipe(left)">
                                      <p:cBhvr>
                                        <p:cTn id="50" dur="500"/>
                                        <p:tgtEl>
                                          <p:spTgt spid="122"/>
                                        </p:tgtEl>
                                      </p:cBhvr>
                                    </p:animEffect>
                                  </p:childTnLst>
                                </p:cTn>
                              </p:par>
                            </p:childTnLst>
                          </p:cTn>
                        </p:par>
                        <p:par>
                          <p:cTn id="51" fill="hold">
                            <p:stCondLst>
                              <p:cond delay="2500"/>
                            </p:stCondLst>
                            <p:childTnLst>
                              <p:par>
                                <p:cTn id="52" presetID="2" presetClass="entr" presetSubtype="8" fill="hold" grpId="0" nodeType="afterEffect">
                                  <p:stCondLst>
                                    <p:cond delay="0"/>
                                  </p:stCondLst>
                                  <p:childTnLst>
                                    <p:set>
                                      <p:cBhvr>
                                        <p:cTn id="53" dur="1" fill="hold">
                                          <p:stCondLst>
                                            <p:cond delay="0"/>
                                          </p:stCondLst>
                                        </p:cTn>
                                        <p:tgtEl>
                                          <p:spTgt spid="4"/>
                                        </p:tgtEl>
                                        <p:attrNameLst>
                                          <p:attrName>style.visibility</p:attrName>
                                        </p:attrNameLst>
                                      </p:cBhvr>
                                      <p:to>
                                        <p:strVal val="visible"/>
                                      </p:to>
                                    </p:set>
                                    <p:anim calcmode="lin" valueType="num">
                                      <p:cBhvr additive="base">
                                        <p:cTn id="54" dur="500" fill="hold"/>
                                        <p:tgtEl>
                                          <p:spTgt spid="4"/>
                                        </p:tgtEl>
                                        <p:attrNameLst>
                                          <p:attrName>ppt_x</p:attrName>
                                        </p:attrNameLst>
                                      </p:cBhvr>
                                      <p:tavLst>
                                        <p:tav tm="0">
                                          <p:val>
                                            <p:strVal val="0-#ppt_w/2"/>
                                          </p:val>
                                        </p:tav>
                                        <p:tav tm="100000">
                                          <p:val>
                                            <p:strVal val="#ppt_x"/>
                                          </p:val>
                                        </p:tav>
                                      </p:tavLst>
                                    </p:anim>
                                    <p:anim calcmode="lin" valueType="num">
                                      <p:cBhvr additive="base">
                                        <p:cTn id="55" dur="500" fill="hold"/>
                                        <p:tgtEl>
                                          <p:spTgt spid="4"/>
                                        </p:tgtEl>
                                        <p:attrNameLst>
                                          <p:attrName>ppt_y</p:attrName>
                                        </p:attrNameLst>
                                      </p:cBhvr>
                                      <p:tavLst>
                                        <p:tav tm="0">
                                          <p:val>
                                            <p:strVal val="#ppt_y"/>
                                          </p:val>
                                        </p:tav>
                                        <p:tav tm="100000">
                                          <p:val>
                                            <p:strVal val="#ppt_y"/>
                                          </p:val>
                                        </p:tav>
                                      </p:tavLst>
                                    </p:anim>
                                  </p:childTnLst>
                                </p:cTn>
                              </p:par>
                              <p:par>
                                <p:cTn id="56" presetID="2" presetClass="entr" presetSubtype="8" fill="hold" grpId="0" nodeType="withEffect">
                                  <p:stCondLst>
                                    <p:cond delay="0"/>
                                  </p:stCondLst>
                                  <p:childTnLst>
                                    <p:set>
                                      <p:cBhvr>
                                        <p:cTn id="57" dur="1" fill="hold">
                                          <p:stCondLst>
                                            <p:cond delay="0"/>
                                          </p:stCondLst>
                                        </p:cTn>
                                        <p:tgtEl>
                                          <p:spTgt spid="6"/>
                                        </p:tgtEl>
                                        <p:attrNameLst>
                                          <p:attrName>style.visibility</p:attrName>
                                        </p:attrNameLst>
                                      </p:cBhvr>
                                      <p:to>
                                        <p:strVal val="visible"/>
                                      </p:to>
                                    </p:set>
                                    <p:anim calcmode="lin" valueType="num">
                                      <p:cBhvr additive="base">
                                        <p:cTn id="58" dur="500" fill="hold"/>
                                        <p:tgtEl>
                                          <p:spTgt spid="6"/>
                                        </p:tgtEl>
                                        <p:attrNameLst>
                                          <p:attrName>ppt_x</p:attrName>
                                        </p:attrNameLst>
                                      </p:cBhvr>
                                      <p:tavLst>
                                        <p:tav tm="0">
                                          <p:val>
                                            <p:strVal val="0-#ppt_w/2"/>
                                          </p:val>
                                        </p:tav>
                                        <p:tav tm="100000">
                                          <p:val>
                                            <p:strVal val="#ppt_x"/>
                                          </p:val>
                                        </p:tav>
                                      </p:tavLst>
                                    </p:anim>
                                    <p:anim calcmode="lin" valueType="num">
                                      <p:cBhvr additive="base">
                                        <p:cTn id="59" dur="500" fill="hold"/>
                                        <p:tgtEl>
                                          <p:spTgt spid="6"/>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41"/>
                                        </p:tgtEl>
                                        <p:attrNameLst>
                                          <p:attrName>style.visibility</p:attrName>
                                        </p:attrNameLst>
                                      </p:cBhvr>
                                      <p:to>
                                        <p:strVal val="visible"/>
                                      </p:to>
                                    </p:set>
                                    <p:anim calcmode="lin" valueType="num">
                                      <p:cBhvr additive="base">
                                        <p:cTn id="62" dur="500" fill="hold"/>
                                        <p:tgtEl>
                                          <p:spTgt spid="41"/>
                                        </p:tgtEl>
                                        <p:attrNameLst>
                                          <p:attrName>ppt_x</p:attrName>
                                        </p:attrNameLst>
                                      </p:cBhvr>
                                      <p:tavLst>
                                        <p:tav tm="0">
                                          <p:val>
                                            <p:strVal val="0-#ppt_w/2"/>
                                          </p:val>
                                        </p:tav>
                                        <p:tav tm="100000">
                                          <p:val>
                                            <p:strVal val="#ppt_x"/>
                                          </p:val>
                                        </p:tav>
                                      </p:tavLst>
                                    </p:anim>
                                    <p:anim calcmode="lin" valueType="num">
                                      <p:cBhvr additive="base">
                                        <p:cTn id="63" dur="500" fill="hold"/>
                                        <p:tgtEl>
                                          <p:spTgt spid="41"/>
                                        </p:tgtEl>
                                        <p:attrNameLst>
                                          <p:attrName>ppt_y</p:attrName>
                                        </p:attrNameLst>
                                      </p:cBhvr>
                                      <p:tavLst>
                                        <p:tav tm="0">
                                          <p:val>
                                            <p:strVal val="#ppt_y"/>
                                          </p:val>
                                        </p:tav>
                                        <p:tav tm="100000">
                                          <p:val>
                                            <p:strVal val="#ppt_y"/>
                                          </p:val>
                                        </p:tav>
                                      </p:tavLst>
                                    </p:anim>
                                  </p:childTnLst>
                                </p:cTn>
                              </p:par>
                            </p:childTnLst>
                          </p:cTn>
                        </p:par>
                        <p:par>
                          <p:cTn id="64" fill="hold">
                            <p:stCondLst>
                              <p:cond delay="3000"/>
                            </p:stCondLst>
                            <p:childTnLst>
                              <p:par>
                                <p:cTn id="65" presetID="2" presetClass="entr" presetSubtype="2" fill="hold" grpId="0" nodeType="afterEffect">
                                  <p:stCondLst>
                                    <p:cond delay="0"/>
                                  </p:stCondLst>
                                  <p:childTnLst>
                                    <p:set>
                                      <p:cBhvr>
                                        <p:cTn id="66" dur="1" fill="hold">
                                          <p:stCondLst>
                                            <p:cond delay="0"/>
                                          </p:stCondLst>
                                        </p:cTn>
                                        <p:tgtEl>
                                          <p:spTgt spid="5"/>
                                        </p:tgtEl>
                                        <p:attrNameLst>
                                          <p:attrName>style.visibility</p:attrName>
                                        </p:attrNameLst>
                                      </p:cBhvr>
                                      <p:to>
                                        <p:strVal val="visible"/>
                                      </p:to>
                                    </p:set>
                                    <p:anim calcmode="lin" valueType="num">
                                      <p:cBhvr additive="base">
                                        <p:cTn id="67" dur="500" fill="hold"/>
                                        <p:tgtEl>
                                          <p:spTgt spid="5"/>
                                        </p:tgtEl>
                                        <p:attrNameLst>
                                          <p:attrName>ppt_x</p:attrName>
                                        </p:attrNameLst>
                                      </p:cBhvr>
                                      <p:tavLst>
                                        <p:tav tm="0">
                                          <p:val>
                                            <p:strVal val="1+#ppt_w/2"/>
                                          </p:val>
                                        </p:tav>
                                        <p:tav tm="100000">
                                          <p:val>
                                            <p:strVal val="#ppt_x"/>
                                          </p:val>
                                        </p:tav>
                                      </p:tavLst>
                                    </p:anim>
                                    <p:anim calcmode="lin" valueType="num">
                                      <p:cBhvr additive="base">
                                        <p:cTn id="68" dur="500" fill="hold"/>
                                        <p:tgtEl>
                                          <p:spTgt spid="5"/>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0"/>
                                  </p:stCondLst>
                                  <p:childTnLst>
                                    <p:set>
                                      <p:cBhvr>
                                        <p:cTn id="70" dur="1" fill="hold">
                                          <p:stCondLst>
                                            <p:cond delay="0"/>
                                          </p:stCondLst>
                                        </p:cTn>
                                        <p:tgtEl>
                                          <p:spTgt spid="7"/>
                                        </p:tgtEl>
                                        <p:attrNameLst>
                                          <p:attrName>style.visibility</p:attrName>
                                        </p:attrNameLst>
                                      </p:cBhvr>
                                      <p:to>
                                        <p:strVal val="visible"/>
                                      </p:to>
                                    </p:set>
                                    <p:anim calcmode="lin" valueType="num">
                                      <p:cBhvr additive="base">
                                        <p:cTn id="71" dur="500" fill="hold"/>
                                        <p:tgtEl>
                                          <p:spTgt spid="7"/>
                                        </p:tgtEl>
                                        <p:attrNameLst>
                                          <p:attrName>ppt_x</p:attrName>
                                        </p:attrNameLst>
                                      </p:cBhvr>
                                      <p:tavLst>
                                        <p:tav tm="0">
                                          <p:val>
                                            <p:strVal val="1+#ppt_w/2"/>
                                          </p:val>
                                        </p:tav>
                                        <p:tav tm="100000">
                                          <p:val>
                                            <p:strVal val="#ppt_x"/>
                                          </p:val>
                                        </p:tav>
                                      </p:tavLst>
                                    </p:anim>
                                    <p:anim calcmode="lin" valueType="num">
                                      <p:cBhvr additive="base">
                                        <p:cTn id="7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4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pic>
        <p:nvPicPr>
          <p:cNvPr id="1028"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p:cNvSpPr txBox="1"/>
          <p:nvPr/>
        </p:nvSpPr>
        <p:spPr>
          <a:xfrm>
            <a:off x="4828355" y="2162071"/>
            <a:ext cx="1364476" cy="400110"/>
          </a:xfrm>
          <a:prstGeom prst="rect">
            <a:avLst/>
          </a:prstGeom>
          <a:noFill/>
        </p:spPr>
        <p:txBody>
          <a:bodyPr wrap="none" rtlCol="0">
            <a:spAutoFit/>
          </a:bodyPr>
          <a:lstStyle/>
          <a:p>
            <a:r>
              <a:rPr lang="zh-CN" altLang="en-US" sz="2000" spc="300" dirty="0">
                <a:latin typeface="方正兰亭细黑_GBK" pitchFamily="2" charset="-122"/>
                <a:ea typeface="方正兰亭细黑_GBK" pitchFamily="2" charset="-122"/>
              </a:rPr>
              <a:t>企业荣誉</a:t>
            </a:r>
          </a:p>
        </p:txBody>
      </p:sp>
      <p:sp>
        <p:nvSpPr>
          <p:cNvPr id="116" name="TextBox 115"/>
          <p:cNvSpPr txBox="1"/>
          <p:nvPr/>
        </p:nvSpPr>
        <p:spPr>
          <a:xfrm>
            <a:off x="4828355" y="2561232"/>
            <a:ext cx="1592808" cy="338554"/>
          </a:xfrm>
          <a:prstGeom prst="rect">
            <a:avLst/>
          </a:prstGeom>
          <a:noFill/>
        </p:spPr>
        <p:txBody>
          <a:bodyPr wrap="none" rtlCol="0">
            <a:spAutoFit/>
          </a:bodyPr>
          <a:lstStyle/>
          <a:p>
            <a:r>
              <a:rPr lang="en-US" altLang="zh-CN" sz="1600" dirty="0">
                <a:solidFill>
                  <a:srgbClr val="002060"/>
                </a:solidFill>
              </a:rPr>
              <a:t>Enterprise honor</a:t>
            </a:r>
            <a:endParaRPr lang="zh-CN" altLang="en-US" sz="1600" dirty="0">
              <a:solidFill>
                <a:srgbClr val="002060"/>
              </a:solidFill>
              <a:latin typeface="Kozuka Gothic Pro R" pitchFamily="34" charset="-128"/>
              <a:ea typeface="Kozuka Gothic Pro R" pitchFamily="34" charset="-128"/>
            </a:endParaRPr>
          </a:p>
        </p:txBody>
      </p:sp>
      <p:grpSp>
        <p:nvGrpSpPr>
          <p:cNvPr id="6" name="组合 5"/>
          <p:cNvGrpSpPr/>
          <p:nvPr/>
        </p:nvGrpSpPr>
        <p:grpSpPr>
          <a:xfrm>
            <a:off x="2980431" y="1940247"/>
            <a:ext cx="1301106" cy="1301106"/>
            <a:chOff x="2683251" y="1980687"/>
            <a:chExt cx="1301106" cy="1301106"/>
          </a:xfrm>
          <a:solidFill>
            <a:schemeClr val="tx1"/>
          </a:solidFill>
          <a:effectLst>
            <a:outerShdw blurRad="254000" dist="254000" dir="8100000" algn="tr" rotWithShape="0">
              <a:prstClr val="black">
                <a:alpha val="50000"/>
              </a:prstClr>
            </a:outerShdw>
          </a:effectLst>
        </p:grpSpPr>
        <p:sp>
          <p:nvSpPr>
            <p:cNvPr id="88" name="椭圆 87"/>
            <p:cNvSpPr/>
            <p:nvPr/>
          </p:nvSpPr>
          <p:spPr>
            <a:xfrm>
              <a:off x="2683251" y="1980687"/>
              <a:ext cx="1301106" cy="13011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TextBox 107"/>
            <p:cNvSpPr txBox="1"/>
            <p:nvPr/>
          </p:nvSpPr>
          <p:spPr>
            <a:xfrm>
              <a:off x="3050684" y="2185262"/>
              <a:ext cx="564578" cy="830997"/>
            </a:xfrm>
            <a:prstGeom prst="rect">
              <a:avLst/>
            </a:prstGeom>
            <a:grpFill/>
          </p:spPr>
          <p:txBody>
            <a:bodyPr wrap="none" rtlCol="0">
              <a:spAutoFit/>
            </a:bodyPr>
            <a:lstStyle/>
            <a:p>
              <a:r>
                <a:rPr lang="en-US" altLang="zh-CN" sz="4800" b="1" dirty="0">
                  <a:solidFill>
                    <a:schemeClr val="bg1"/>
                  </a:solidFill>
                  <a:latin typeface="微软雅黑" panose="020B0503020204020204" pitchFamily="34" charset="-122"/>
                  <a:ea typeface="微软雅黑" panose="020B0503020204020204" pitchFamily="34" charset="-122"/>
                </a:rPr>
                <a:t>2</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grpSp>
      <p:cxnSp>
        <p:nvCxnSpPr>
          <p:cNvPr id="38" name="直接连接符 37"/>
          <p:cNvCxnSpPr/>
          <p:nvPr/>
        </p:nvCxnSpPr>
        <p:spPr>
          <a:xfrm flipV="1">
            <a:off x="4572000" y="1940247"/>
            <a:ext cx="0" cy="130110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Tree>
    <p:custDataLst>
      <p:tags r:id="rId1"/>
    </p:custDataLst>
    <p:extLst>
      <p:ext uri="{BB962C8B-B14F-4D97-AF65-F5344CB8AC3E}">
        <p14:creationId xmlns:p14="http://schemas.microsoft.com/office/powerpoint/2010/main" val="3942928504"/>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500"/>
                                        <p:tgtEl>
                                          <p:spTgt spid="38"/>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left)">
                                      <p:cBhvr>
                                        <p:cTn id="12" dur="500"/>
                                        <p:tgtEl>
                                          <p:spTgt spid="6"/>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94"/>
                                        </p:tgtEl>
                                        <p:attrNameLst>
                                          <p:attrName>style.visibility</p:attrName>
                                        </p:attrNameLst>
                                      </p:cBhvr>
                                      <p:to>
                                        <p:strVal val="visible"/>
                                      </p:to>
                                    </p:set>
                                    <p:anim calcmode="lin" valueType="num">
                                      <p:cBhvr additive="base">
                                        <p:cTn id="15" dur="500"/>
                                        <p:tgtEl>
                                          <p:spTgt spid="94"/>
                                        </p:tgtEl>
                                        <p:attrNameLst>
                                          <p:attrName>ppt_x</p:attrName>
                                        </p:attrNameLst>
                                      </p:cBhvr>
                                      <p:tavLst>
                                        <p:tav tm="0">
                                          <p:val>
                                            <p:strVal val="#ppt_x-#ppt_w*1.125000"/>
                                          </p:val>
                                        </p:tav>
                                        <p:tav tm="100000">
                                          <p:val>
                                            <p:strVal val="#ppt_x"/>
                                          </p:val>
                                        </p:tav>
                                      </p:tavLst>
                                    </p:anim>
                                    <p:animEffect transition="in" filter="wipe(right)">
                                      <p:cBhvr>
                                        <p:cTn id="16" dur="500"/>
                                        <p:tgtEl>
                                          <p:spTgt spid="94"/>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116"/>
                                        </p:tgtEl>
                                        <p:attrNameLst>
                                          <p:attrName>style.visibility</p:attrName>
                                        </p:attrNameLst>
                                      </p:cBhvr>
                                      <p:to>
                                        <p:strVal val="visible"/>
                                      </p:to>
                                    </p:set>
                                    <p:anim calcmode="lin" valueType="num">
                                      <p:cBhvr additive="base">
                                        <p:cTn id="19" dur="500"/>
                                        <p:tgtEl>
                                          <p:spTgt spid="116"/>
                                        </p:tgtEl>
                                        <p:attrNameLst>
                                          <p:attrName>ppt_x</p:attrName>
                                        </p:attrNameLst>
                                      </p:cBhvr>
                                      <p:tavLst>
                                        <p:tav tm="0">
                                          <p:val>
                                            <p:strVal val="#ppt_x-#ppt_w*1.125000"/>
                                          </p:val>
                                        </p:tav>
                                        <p:tav tm="100000">
                                          <p:val>
                                            <p:strVal val="#ppt_x"/>
                                          </p:val>
                                        </p:tav>
                                      </p:tavLst>
                                    </p:anim>
                                    <p:animEffect transition="in" filter="wipe(right)">
                                      <p:cBhvr>
                                        <p:cTn id="20" dur="500"/>
                                        <p:tgtEl>
                                          <p:spTgt spid="116"/>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116"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5" name="图片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804247" y="1563637"/>
            <a:ext cx="2265433" cy="4643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图片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3728" y="1275606"/>
            <a:ext cx="4614154" cy="2448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1907705" y="3976774"/>
            <a:ext cx="5328592" cy="665310"/>
          </a:xfrm>
          <a:prstGeom prst="rect">
            <a:avLst/>
          </a:prstGeom>
          <a:noFill/>
        </p:spPr>
        <p:txBody>
          <a:bodyPr wrap="square" lIns="0" tIns="0" rIns="0" bIns="0" rtlCol="0">
            <a:spAutoFit/>
          </a:bodyPr>
          <a:lstStyle/>
          <a:p>
            <a:pPr algn="just">
              <a:lnSpc>
                <a:spcPct val="150000"/>
              </a:lnSpc>
            </a:pPr>
            <a:r>
              <a:rPr lang="zh-CN" altLang="en-US" sz="1000" dirty="0">
                <a:latin typeface="微软雅黑 Light" pitchFamily="34" charset="-122"/>
                <a:ea typeface="微软雅黑 Light" pitchFamily="34" charset="-122"/>
              </a:rPr>
              <a:t>       点击输入简要文字内容，文字内容需概括精炼，不用多余的文字修饰，言简意赅的说明分项内容。点击输入简要文字内容，文字内容需概括精炼，不用多余的文字修饰，言简意赅的说明分项内容</a:t>
            </a:r>
            <a:r>
              <a:rPr lang="en-US" altLang="zh-CN" sz="1000" dirty="0">
                <a:latin typeface="微软雅黑 Light" pitchFamily="34" charset="-122"/>
                <a:ea typeface="微软雅黑 Light" pitchFamily="34" charset="-122"/>
              </a:rPr>
              <a:t>……</a:t>
            </a:r>
          </a:p>
        </p:txBody>
      </p:sp>
      <p:sp>
        <p:nvSpPr>
          <p:cNvPr id="8" name="TextBox 7"/>
          <p:cNvSpPr txBox="1"/>
          <p:nvPr/>
        </p:nvSpPr>
        <p:spPr>
          <a:xfrm>
            <a:off x="3995936" y="195486"/>
            <a:ext cx="2016224" cy="553998"/>
          </a:xfrm>
          <a:prstGeom prst="rect">
            <a:avLst/>
          </a:prstGeom>
          <a:noFill/>
        </p:spPr>
        <p:txBody>
          <a:bodyPr wrap="square" lIns="0" tIns="0" rIns="0" bIns="0" rtlCol="0">
            <a:spAutoFit/>
          </a:bodyPr>
          <a:lstStyle/>
          <a:p>
            <a:pPr algn="ctr"/>
            <a:r>
              <a:rPr lang="zh-CN" altLang="en-US" sz="3600" b="1" dirty="0">
                <a:latin typeface="微软雅黑" pitchFamily="34" charset="-122"/>
                <a:ea typeface="微软雅黑" pitchFamily="34" charset="-122"/>
              </a:rPr>
              <a:t>社会荣誉</a:t>
            </a:r>
          </a:p>
        </p:txBody>
      </p:sp>
      <p:sp>
        <p:nvSpPr>
          <p:cNvPr id="6" name="矩形 5"/>
          <p:cNvSpPr/>
          <p:nvPr/>
        </p:nvSpPr>
        <p:spPr>
          <a:xfrm>
            <a:off x="539552" y="51470"/>
            <a:ext cx="648072" cy="5040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96163550"/>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childTnLst>
                                    <p:set>
                                      <p:cBhvr>
                                        <p:cTn id="6" dur="1" fill="hold">
                                          <p:stCondLst>
                                            <p:cond delay="0"/>
                                          </p:stCondLst>
                                        </p:cTn>
                                        <p:tgtEl>
                                          <p:spTgt spid="25605"/>
                                        </p:tgtEl>
                                        <p:attrNameLst>
                                          <p:attrName>style.visibility</p:attrName>
                                        </p:attrNameLst>
                                      </p:cBhvr>
                                      <p:to>
                                        <p:strVal val="visible"/>
                                      </p:to>
                                    </p:set>
                                    <p:animEffect>
                                      <p:cBhvr>
                                        <p:cTn id="7" dur="1000"/>
                                        <p:tgtEl>
                                          <p:spTgt spid="25605"/>
                                        </p:tgtEl>
                                      </p:cBhvr>
                                    </p:animEffect>
                                    <p:anim calcmode="lin" valueType="num">
                                      <p:cBhvr>
                                        <p:cTn id="8" dur="1000" fill="hold"/>
                                        <p:tgtEl>
                                          <p:spTgt spid="25605"/>
                                        </p:tgtEl>
                                        <p:attrNameLst>
                                          <p:attrName>ppt_x</p:attrName>
                                        </p:attrNameLst>
                                      </p:cBhvr>
                                      <p:tavLst>
                                        <p:tav tm="0">
                                          <p:val>
                                            <p:strVal val="#ppt_x"/>
                                          </p:val>
                                        </p:tav>
                                        <p:tav tm="100000">
                                          <p:val>
                                            <p:strVal val="#ppt_x"/>
                                          </p:val>
                                        </p:tav>
                                      </p:tavLst>
                                    </p:anim>
                                    <p:anim calcmode="lin" valueType="num">
                                      <p:cBhvr>
                                        <p:cTn id="9" dur="1000" fill="hold"/>
                                        <p:tgtEl>
                                          <p:spTgt spid="2560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25606"/>
                                        </p:tgtEl>
                                        <p:attrNameLst>
                                          <p:attrName>style.visibility</p:attrName>
                                        </p:attrNameLst>
                                      </p:cBhvr>
                                      <p:to>
                                        <p:strVal val="visible"/>
                                      </p:to>
                                    </p:set>
                                    <p:anim calcmode="lin" valueType="num">
                                      <p:cBhvr>
                                        <p:cTn id="13" dur="500" fill="hold"/>
                                        <p:tgtEl>
                                          <p:spTgt spid="25606"/>
                                        </p:tgtEl>
                                        <p:attrNameLst>
                                          <p:attrName>ppt_w</p:attrName>
                                        </p:attrNameLst>
                                      </p:cBhvr>
                                      <p:tavLst>
                                        <p:tav tm="0">
                                          <p:val>
                                            <p:fltVal val="0"/>
                                          </p:val>
                                        </p:tav>
                                        <p:tav tm="100000">
                                          <p:val>
                                            <p:strVal val="#ppt_w"/>
                                          </p:val>
                                        </p:tav>
                                      </p:tavLst>
                                    </p:anim>
                                    <p:anim calcmode="lin" valueType="num">
                                      <p:cBhvr>
                                        <p:cTn id="14" dur="500" fill="hold"/>
                                        <p:tgtEl>
                                          <p:spTgt spid="25606"/>
                                        </p:tgtEl>
                                        <p:attrNameLst>
                                          <p:attrName>ppt_h</p:attrName>
                                        </p:attrNameLst>
                                      </p:cBhvr>
                                      <p:tavLst>
                                        <p:tav tm="0">
                                          <p:val>
                                            <p:fltVal val="0"/>
                                          </p:val>
                                        </p:tav>
                                        <p:tav tm="100000">
                                          <p:val>
                                            <p:strVal val="#ppt_h"/>
                                          </p:val>
                                        </p:tav>
                                      </p:tavLst>
                                    </p:anim>
                                    <p:animEffect transition="in" filter="fade">
                                      <p:cBhvr>
                                        <p:cTn id="15" dur="500"/>
                                        <p:tgtEl>
                                          <p:spTgt spid="25606"/>
                                        </p:tgtEl>
                                      </p:cBhvr>
                                    </p:animEffect>
                                  </p:childTnLst>
                                </p:cTn>
                              </p:par>
                            </p:childTnLst>
                          </p:cTn>
                        </p:par>
                        <p:par>
                          <p:cTn id="16" fill="hold">
                            <p:stCondLst>
                              <p:cond delay="1500"/>
                            </p:stCondLst>
                            <p:childTnLst>
                              <p:par>
                                <p:cTn id="17" presetID="22" presetClass="entr" presetSubtype="8" fill="hold" grpId="0" nodeType="afterEffect">
                                  <p:stCondLst>
                                    <p:cond delay="0"/>
                                  </p:stCondLst>
                                  <p:iterate type="lt">
                                    <p:tmPct val="30000"/>
                                  </p:iterate>
                                  <p:childTnLst>
                                    <p:set>
                                      <p:cBhvr>
                                        <p:cTn id="18" dur="1" fill="hold">
                                          <p:stCondLst>
                                            <p:cond delay="0"/>
                                          </p:stCondLst>
                                        </p:cTn>
                                        <p:tgtEl>
                                          <p:spTgt spid="7"/>
                                        </p:tgtEl>
                                        <p:attrNameLst>
                                          <p:attrName>style.visibility</p:attrName>
                                        </p:attrNameLst>
                                      </p:cBhvr>
                                      <p:to>
                                        <p:strVal val="visible"/>
                                      </p:to>
                                    </p:set>
                                    <p:animEffect transition="in" filter="wipe(left)">
                                      <p:cBhvr>
                                        <p:cTn id="19" dur="50"/>
                                        <p:tgtEl>
                                          <p:spTgt spid="7"/>
                                        </p:tgtEl>
                                      </p:cBhvr>
                                    </p:animEffect>
                                  </p:childTnLst>
                                </p:cTn>
                              </p:par>
                              <p:par>
                                <p:cTn id="20" presetID="36" presetClass="emph" presetSubtype="0" fill="hold" grpId="1" nodeType="withEffect">
                                  <p:stCondLst>
                                    <p:cond delay="0"/>
                                  </p:stCondLst>
                                  <p:iterate type="lt">
                                    <p:tmPct val="30000"/>
                                  </p:iterate>
                                  <p:childTnLst>
                                    <p:animScale>
                                      <p:cBhvr>
                                        <p:cTn id="21" dur="25" autoRev="1" fill="hold">
                                          <p:stCondLst>
                                            <p:cond delay="0"/>
                                          </p:stCondLst>
                                        </p:cTn>
                                        <p:tgtEl>
                                          <p:spTgt spid="7"/>
                                        </p:tgtEl>
                                      </p:cBhvr>
                                      <p:to x="80000" y="100000"/>
                                    </p:animScale>
                                    <p:anim by="(#ppt_w*0.10)" calcmode="lin" valueType="num">
                                      <p:cBhvr>
                                        <p:cTn id="22" dur="25" autoRev="1" fill="hold">
                                          <p:stCondLst>
                                            <p:cond delay="0"/>
                                          </p:stCondLst>
                                        </p:cTn>
                                        <p:tgtEl>
                                          <p:spTgt spid="7"/>
                                        </p:tgtEl>
                                        <p:attrNameLst>
                                          <p:attrName>ppt_x</p:attrName>
                                        </p:attrNameLst>
                                      </p:cBhvr>
                                    </p:anim>
                                    <p:anim by="(-#ppt_w*0.10)" calcmode="lin" valueType="num">
                                      <p:cBhvr>
                                        <p:cTn id="23" dur="25" autoRev="1" fill="hold">
                                          <p:stCondLst>
                                            <p:cond delay="0"/>
                                          </p:stCondLst>
                                        </p:cTn>
                                        <p:tgtEl>
                                          <p:spTgt spid="7"/>
                                        </p:tgtEl>
                                        <p:attrNameLst>
                                          <p:attrName>ppt_y</p:attrName>
                                        </p:attrNameLst>
                                      </p:cBhvr>
                                    </p:anim>
                                    <p:animRot by="-480000">
                                      <p:cBhvr>
                                        <p:cTn id="24" dur="25" autoRev="1" fill="hold">
                                          <p:stCondLst>
                                            <p:cond delay="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81" name="组合 12"/>
          <p:cNvGrpSpPr>
            <a:grpSpLocks/>
          </p:cNvGrpSpPr>
          <p:nvPr/>
        </p:nvGrpSpPr>
        <p:grpSpPr bwMode="auto">
          <a:xfrm>
            <a:off x="5454626" y="1131590"/>
            <a:ext cx="1419361" cy="889078"/>
            <a:chOff x="0" y="0"/>
            <a:chExt cx="2246788" cy="1405986"/>
          </a:xfrm>
          <a:solidFill>
            <a:schemeClr val="tx1"/>
          </a:solidFill>
        </p:grpSpPr>
        <p:sp>
          <p:nvSpPr>
            <p:cNvPr id="23583" name="矩形 33"/>
            <p:cNvSpPr>
              <a:spLocks/>
            </p:cNvSpPr>
            <p:nvPr/>
          </p:nvSpPr>
          <p:spPr bwMode="auto">
            <a:xfrm>
              <a:off x="0" y="0"/>
              <a:ext cx="2246788" cy="1405986"/>
            </a:xfrm>
            <a:prstGeom prst="rect">
              <a:avLst/>
            </a:prstGeom>
            <a:grpFill/>
            <a:ln w="9525">
              <a:solidFill>
                <a:schemeClr val="bg1"/>
              </a:solidFill>
              <a:miter lim="800000"/>
              <a:headEnd/>
              <a:tailEnd/>
            </a:ln>
          </p:spPr>
          <p:txBody>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lgn="ctr">
                <a:spcBef>
                  <a:spcPct val="0"/>
                </a:spcBef>
                <a:buFontTx/>
                <a:buNone/>
              </a:pPr>
              <a:endParaRPr lang="zh-CN" altLang="en-US" sz="1100">
                <a:latin typeface="微软雅黑" pitchFamily="34" charset="-122"/>
                <a:sym typeface="微软雅黑" pitchFamily="34" charset="-122"/>
              </a:endParaRPr>
            </a:p>
          </p:txBody>
        </p:sp>
        <p:sp>
          <p:nvSpPr>
            <p:cNvPr id="23584" name="TextBox 46"/>
            <p:cNvSpPr>
              <a:spLocks noChangeArrowheads="1"/>
            </p:cNvSpPr>
            <p:nvPr/>
          </p:nvSpPr>
          <p:spPr bwMode="auto">
            <a:xfrm>
              <a:off x="127112" y="82503"/>
              <a:ext cx="2020154" cy="132343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lgn="ctr">
                <a:spcBef>
                  <a:spcPct val="0"/>
                </a:spcBef>
                <a:buFontTx/>
                <a:buNone/>
              </a:pPr>
              <a:r>
                <a:rPr lang="en-US" altLang="zh-CN" sz="1200" dirty="0">
                  <a:latin typeface="微软雅黑" pitchFamily="34" charset="-122"/>
                </a:rPr>
                <a:t>2011</a:t>
              </a:r>
              <a:r>
                <a:rPr lang="zh-CN" altLang="en-US" sz="1200" dirty="0">
                  <a:latin typeface="微软雅黑" pitchFamily="34" charset="-122"/>
                </a:rPr>
                <a:t>年，被评为全市先进文明单位；城市建设特别贡献奖。</a:t>
              </a:r>
              <a:endParaRPr lang="zh-CN" altLang="en-US" sz="1000" dirty="0">
                <a:ea typeface="宋体" pitchFamily="2" charset="-122"/>
              </a:endParaRPr>
            </a:p>
          </p:txBody>
        </p:sp>
      </p:grpSp>
      <p:grpSp>
        <p:nvGrpSpPr>
          <p:cNvPr id="24584" name="组合 13"/>
          <p:cNvGrpSpPr>
            <a:grpSpLocks/>
          </p:cNvGrpSpPr>
          <p:nvPr/>
        </p:nvGrpSpPr>
        <p:grpSpPr bwMode="auto">
          <a:xfrm>
            <a:off x="5454626" y="2083389"/>
            <a:ext cx="1419361" cy="889078"/>
            <a:chOff x="0" y="0"/>
            <a:chExt cx="2246788" cy="1405986"/>
          </a:xfrm>
          <a:solidFill>
            <a:schemeClr val="tx1"/>
          </a:solidFill>
        </p:grpSpPr>
        <p:sp>
          <p:nvSpPr>
            <p:cNvPr id="23581" name="矩形 37"/>
            <p:cNvSpPr>
              <a:spLocks/>
            </p:cNvSpPr>
            <p:nvPr/>
          </p:nvSpPr>
          <p:spPr bwMode="auto">
            <a:xfrm>
              <a:off x="0" y="0"/>
              <a:ext cx="2246788" cy="1405986"/>
            </a:xfrm>
            <a:prstGeom prst="rect">
              <a:avLst/>
            </a:prstGeom>
            <a:grpFill/>
            <a:ln w="9525">
              <a:solidFill>
                <a:schemeClr val="bg1"/>
              </a:solidFill>
              <a:miter lim="800000"/>
              <a:headEnd/>
              <a:tailEnd/>
            </a:ln>
          </p:spPr>
          <p:txBody>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lgn="ctr">
                <a:spcBef>
                  <a:spcPct val="0"/>
                </a:spcBef>
                <a:buFontTx/>
                <a:buNone/>
              </a:pPr>
              <a:endParaRPr lang="zh-CN" altLang="en-US" sz="1100">
                <a:latin typeface="微软雅黑" pitchFamily="34" charset="-122"/>
                <a:sym typeface="微软雅黑" pitchFamily="34" charset="-122"/>
              </a:endParaRPr>
            </a:p>
          </p:txBody>
        </p:sp>
        <p:sp>
          <p:nvSpPr>
            <p:cNvPr id="23582" name="TextBox 47"/>
            <p:cNvSpPr>
              <a:spLocks noChangeArrowheads="1"/>
            </p:cNvSpPr>
            <p:nvPr/>
          </p:nvSpPr>
          <p:spPr bwMode="auto">
            <a:xfrm>
              <a:off x="127112" y="298635"/>
              <a:ext cx="2020154" cy="1015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lgn="ctr">
                <a:spcBef>
                  <a:spcPct val="0"/>
                </a:spcBef>
                <a:buFontTx/>
                <a:buNone/>
              </a:pPr>
              <a:r>
                <a:rPr lang="en-US" altLang="zh-CN" sz="1200">
                  <a:latin typeface="微软雅黑" pitchFamily="34" charset="-122"/>
                </a:rPr>
                <a:t>2010</a:t>
              </a:r>
              <a:r>
                <a:rPr lang="zh-CN" altLang="en-US" sz="1200">
                  <a:latin typeface="微软雅黑" pitchFamily="34" charset="-122"/>
                </a:rPr>
                <a:t>年，全国行业一百强第</a:t>
              </a:r>
              <a:r>
                <a:rPr lang="en-US" altLang="zh-CN" sz="1200">
                  <a:latin typeface="微软雅黑" pitchFamily="34" charset="-122"/>
                </a:rPr>
                <a:t>19</a:t>
              </a:r>
              <a:r>
                <a:rPr lang="zh-CN" altLang="en-US" sz="1200">
                  <a:latin typeface="微软雅黑" pitchFamily="34" charset="-122"/>
                </a:rPr>
                <a:t>名；</a:t>
              </a:r>
              <a:endParaRPr lang="zh-CN" altLang="en-US" sz="1000">
                <a:ea typeface="宋体" pitchFamily="2" charset="-122"/>
              </a:endParaRPr>
            </a:p>
          </p:txBody>
        </p:sp>
      </p:grpSp>
      <p:grpSp>
        <p:nvGrpSpPr>
          <p:cNvPr id="24587" name="组合 14"/>
          <p:cNvGrpSpPr>
            <a:grpSpLocks/>
          </p:cNvGrpSpPr>
          <p:nvPr/>
        </p:nvGrpSpPr>
        <p:grpSpPr bwMode="auto">
          <a:xfrm>
            <a:off x="5454626" y="3003798"/>
            <a:ext cx="1419361" cy="889078"/>
            <a:chOff x="0" y="0"/>
            <a:chExt cx="2246788" cy="1405986"/>
          </a:xfrm>
          <a:solidFill>
            <a:schemeClr val="tx1"/>
          </a:solidFill>
        </p:grpSpPr>
        <p:sp>
          <p:nvSpPr>
            <p:cNvPr id="23579" name="矩形 40"/>
            <p:cNvSpPr>
              <a:spLocks/>
            </p:cNvSpPr>
            <p:nvPr/>
          </p:nvSpPr>
          <p:spPr bwMode="auto">
            <a:xfrm>
              <a:off x="0" y="0"/>
              <a:ext cx="2246788" cy="1405986"/>
            </a:xfrm>
            <a:prstGeom prst="rect">
              <a:avLst/>
            </a:prstGeom>
            <a:grpFill/>
            <a:ln w="9525">
              <a:solidFill>
                <a:schemeClr val="bg1"/>
              </a:solidFill>
              <a:miter lim="800000"/>
              <a:headEnd/>
              <a:tailEnd/>
            </a:ln>
          </p:spPr>
          <p:txBody>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lgn="ctr">
                <a:spcBef>
                  <a:spcPct val="0"/>
                </a:spcBef>
                <a:buFontTx/>
                <a:buNone/>
              </a:pPr>
              <a:endParaRPr lang="zh-CN" altLang="en-US" sz="1100">
                <a:latin typeface="微软雅黑" pitchFamily="34" charset="-122"/>
                <a:sym typeface="微软雅黑" pitchFamily="34" charset="-122"/>
              </a:endParaRPr>
            </a:p>
          </p:txBody>
        </p:sp>
        <p:sp>
          <p:nvSpPr>
            <p:cNvPr id="23580" name="TextBox 56"/>
            <p:cNvSpPr>
              <a:spLocks noChangeArrowheads="1"/>
            </p:cNvSpPr>
            <p:nvPr/>
          </p:nvSpPr>
          <p:spPr bwMode="auto">
            <a:xfrm>
              <a:off x="127112" y="246307"/>
              <a:ext cx="2020154" cy="1015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lgn="ctr">
                <a:spcBef>
                  <a:spcPct val="0"/>
                </a:spcBef>
                <a:buFontTx/>
                <a:buNone/>
              </a:pPr>
              <a:r>
                <a:rPr lang="en-US" altLang="zh-CN" sz="1200">
                  <a:latin typeface="微软雅黑" pitchFamily="34" charset="-122"/>
                </a:rPr>
                <a:t>2015</a:t>
              </a:r>
              <a:r>
                <a:rPr lang="zh-CN" altLang="en-US" sz="1200">
                  <a:latin typeface="微软雅黑" pitchFamily="34" charset="-122"/>
                </a:rPr>
                <a:t>年，</a:t>
              </a:r>
              <a:r>
                <a:rPr lang="en-US" altLang="zh-CN" sz="1200">
                  <a:latin typeface="微软雅黑" pitchFamily="34" charset="-122"/>
                </a:rPr>
                <a:t>XXXX</a:t>
              </a:r>
              <a:r>
                <a:rPr lang="zh-CN" altLang="en-US" sz="1200">
                  <a:latin typeface="微软雅黑" pitchFamily="34" charset="-122"/>
                </a:rPr>
                <a:t>省“守合同，重信用”企业</a:t>
              </a:r>
              <a:endParaRPr lang="zh-CN" altLang="en-US" sz="1000">
                <a:ea typeface="宋体" pitchFamily="2" charset="-122"/>
              </a:endParaRPr>
            </a:p>
          </p:txBody>
        </p:sp>
      </p:grpSp>
      <p:grpSp>
        <p:nvGrpSpPr>
          <p:cNvPr id="24590" name="组合 9"/>
          <p:cNvGrpSpPr>
            <a:grpSpLocks/>
          </p:cNvGrpSpPr>
          <p:nvPr/>
        </p:nvGrpSpPr>
        <p:grpSpPr bwMode="auto">
          <a:xfrm>
            <a:off x="3779912" y="1131590"/>
            <a:ext cx="1419361" cy="889078"/>
            <a:chOff x="0" y="0"/>
            <a:chExt cx="2246788" cy="1405986"/>
          </a:xfrm>
          <a:solidFill>
            <a:schemeClr val="tx1"/>
          </a:solidFill>
        </p:grpSpPr>
        <p:sp>
          <p:nvSpPr>
            <p:cNvPr id="23577" name="矩形 27"/>
            <p:cNvSpPr>
              <a:spLocks/>
            </p:cNvSpPr>
            <p:nvPr/>
          </p:nvSpPr>
          <p:spPr bwMode="auto">
            <a:xfrm>
              <a:off x="0" y="0"/>
              <a:ext cx="2246788" cy="1405986"/>
            </a:xfrm>
            <a:prstGeom prst="rect">
              <a:avLst/>
            </a:prstGeom>
            <a:grpFill/>
            <a:ln w="9525">
              <a:solidFill>
                <a:schemeClr val="bg1"/>
              </a:solidFill>
              <a:miter lim="800000"/>
              <a:headEnd/>
              <a:tailEnd/>
            </a:ln>
          </p:spPr>
          <p:txBody>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lgn="ctr">
                <a:spcBef>
                  <a:spcPct val="0"/>
                </a:spcBef>
                <a:buFontTx/>
                <a:buNone/>
              </a:pPr>
              <a:endParaRPr lang="zh-CN" altLang="en-US" sz="1100">
                <a:latin typeface="微软雅黑" pitchFamily="34" charset="-122"/>
                <a:sym typeface="微软雅黑" pitchFamily="34" charset="-122"/>
              </a:endParaRPr>
            </a:p>
          </p:txBody>
        </p:sp>
        <p:sp>
          <p:nvSpPr>
            <p:cNvPr id="23578" name="TextBox 43"/>
            <p:cNvSpPr>
              <a:spLocks noChangeArrowheads="1"/>
            </p:cNvSpPr>
            <p:nvPr/>
          </p:nvSpPr>
          <p:spPr bwMode="auto">
            <a:xfrm>
              <a:off x="142878" y="390280"/>
              <a:ext cx="2020154" cy="7078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lgn="ctr" eaLnBrk="1" hangingPunct="1">
                <a:spcBef>
                  <a:spcPct val="0"/>
                </a:spcBef>
                <a:buFontTx/>
                <a:buNone/>
              </a:pPr>
              <a:r>
                <a:rPr lang="zh-CN" altLang="en-US" sz="1100" b="1" i="1" dirty="0">
                  <a:latin typeface="微软雅黑" pitchFamily="34" charset="-122"/>
                </a:rPr>
                <a:t>某某省十强广告运营商</a:t>
              </a:r>
              <a:endParaRPr lang="zh-CN" altLang="en-US" sz="1000" dirty="0">
                <a:ea typeface="宋体" pitchFamily="2" charset="-122"/>
              </a:endParaRPr>
            </a:p>
          </p:txBody>
        </p:sp>
      </p:grpSp>
      <p:grpSp>
        <p:nvGrpSpPr>
          <p:cNvPr id="24593" name="组合 11"/>
          <p:cNvGrpSpPr>
            <a:grpSpLocks/>
          </p:cNvGrpSpPr>
          <p:nvPr/>
        </p:nvGrpSpPr>
        <p:grpSpPr bwMode="auto">
          <a:xfrm>
            <a:off x="3779913" y="2083386"/>
            <a:ext cx="1419362" cy="889068"/>
            <a:chOff x="0" y="0"/>
            <a:chExt cx="2246788" cy="1405986"/>
          </a:xfrm>
          <a:solidFill>
            <a:schemeClr val="tx1"/>
          </a:solidFill>
        </p:grpSpPr>
        <p:sp>
          <p:nvSpPr>
            <p:cNvPr id="23575" name="矩形 36"/>
            <p:cNvSpPr>
              <a:spLocks/>
            </p:cNvSpPr>
            <p:nvPr/>
          </p:nvSpPr>
          <p:spPr bwMode="auto">
            <a:xfrm>
              <a:off x="0" y="0"/>
              <a:ext cx="2246788" cy="1405986"/>
            </a:xfrm>
            <a:prstGeom prst="rect">
              <a:avLst/>
            </a:prstGeom>
            <a:grpFill/>
            <a:ln w="9525">
              <a:solidFill>
                <a:schemeClr val="bg1"/>
              </a:solidFill>
              <a:miter lim="800000"/>
              <a:headEnd/>
              <a:tailEnd/>
            </a:ln>
          </p:spPr>
          <p:txBody>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lgn="ctr">
                <a:spcBef>
                  <a:spcPct val="0"/>
                </a:spcBef>
                <a:buFontTx/>
                <a:buNone/>
              </a:pPr>
              <a:endParaRPr lang="zh-CN" altLang="en-US" sz="1100">
                <a:latin typeface="微软雅黑" pitchFamily="34" charset="-122"/>
                <a:sym typeface="微软雅黑" pitchFamily="34" charset="-122"/>
              </a:endParaRPr>
            </a:p>
          </p:txBody>
        </p:sp>
        <p:sp>
          <p:nvSpPr>
            <p:cNvPr id="23576" name="TextBox 44"/>
            <p:cNvSpPr>
              <a:spLocks noChangeArrowheads="1"/>
            </p:cNvSpPr>
            <p:nvPr/>
          </p:nvSpPr>
          <p:spPr bwMode="auto">
            <a:xfrm>
              <a:off x="142878" y="106117"/>
              <a:ext cx="2020154" cy="120819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lgn="ctr">
                <a:spcBef>
                  <a:spcPct val="0"/>
                </a:spcBef>
                <a:buFontTx/>
                <a:buNone/>
              </a:pPr>
              <a:r>
                <a:rPr lang="en-US" altLang="zh-CN" sz="1200" dirty="0">
                  <a:latin typeface="微软雅黑" pitchFamily="34" charset="-122"/>
                </a:rPr>
                <a:t>2006</a:t>
              </a:r>
              <a:r>
                <a:rPr lang="zh-CN" altLang="en-US" sz="1200" dirty="0">
                  <a:latin typeface="微软雅黑" pitchFamily="34" charset="-122"/>
                </a:rPr>
                <a:t>年，</a:t>
              </a:r>
              <a:r>
                <a:rPr lang="en-US" altLang="zh-CN" sz="1200" dirty="0">
                  <a:latin typeface="微软雅黑" pitchFamily="34" charset="-122"/>
                </a:rPr>
                <a:t>XXXXX</a:t>
              </a:r>
              <a:r>
                <a:rPr lang="zh-CN" altLang="en-US" sz="1200" dirty="0">
                  <a:latin typeface="微软雅黑" pitchFamily="34" charset="-122"/>
                </a:rPr>
                <a:t>特别创新奖；全市先进文明单位；</a:t>
              </a:r>
              <a:endParaRPr lang="zh-CN" altLang="en-US" sz="1000" dirty="0">
                <a:ea typeface="宋体" pitchFamily="2" charset="-122"/>
              </a:endParaRPr>
            </a:p>
          </p:txBody>
        </p:sp>
      </p:grpSp>
      <p:grpSp>
        <p:nvGrpSpPr>
          <p:cNvPr id="24596" name="组合 10"/>
          <p:cNvGrpSpPr>
            <a:grpSpLocks/>
          </p:cNvGrpSpPr>
          <p:nvPr/>
        </p:nvGrpSpPr>
        <p:grpSpPr bwMode="auto">
          <a:xfrm>
            <a:off x="3779912" y="3003798"/>
            <a:ext cx="1419361" cy="889078"/>
            <a:chOff x="0" y="0"/>
            <a:chExt cx="2246788" cy="1405986"/>
          </a:xfrm>
          <a:solidFill>
            <a:schemeClr val="tx1"/>
          </a:solidFill>
        </p:grpSpPr>
        <p:sp>
          <p:nvSpPr>
            <p:cNvPr id="23573" name="矩形 39"/>
            <p:cNvSpPr>
              <a:spLocks/>
            </p:cNvSpPr>
            <p:nvPr/>
          </p:nvSpPr>
          <p:spPr bwMode="auto">
            <a:xfrm>
              <a:off x="0" y="0"/>
              <a:ext cx="2246788" cy="1405986"/>
            </a:xfrm>
            <a:prstGeom prst="rect">
              <a:avLst/>
            </a:prstGeom>
            <a:grpFill/>
            <a:ln w="9525">
              <a:solidFill>
                <a:schemeClr val="bg1"/>
              </a:solidFill>
              <a:miter lim="800000"/>
              <a:headEnd/>
              <a:tailEnd/>
            </a:ln>
          </p:spPr>
          <p:txBody>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lgn="ctr">
                <a:spcBef>
                  <a:spcPct val="0"/>
                </a:spcBef>
                <a:buFontTx/>
                <a:buNone/>
              </a:pPr>
              <a:endParaRPr lang="zh-CN" altLang="en-US" sz="1100">
                <a:latin typeface="微软雅黑" pitchFamily="34" charset="-122"/>
                <a:sym typeface="微软雅黑" pitchFamily="34" charset="-122"/>
              </a:endParaRPr>
            </a:p>
          </p:txBody>
        </p:sp>
        <p:sp>
          <p:nvSpPr>
            <p:cNvPr id="23574" name="TextBox 45"/>
            <p:cNvSpPr>
              <a:spLocks noChangeArrowheads="1"/>
            </p:cNvSpPr>
            <p:nvPr/>
          </p:nvSpPr>
          <p:spPr bwMode="auto">
            <a:xfrm>
              <a:off x="142878" y="200985"/>
              <a:ext cx="2020154" cy="1015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lgn="ctr">
                <a:spcBef>
                  <a:spcPct val="0"/>
                </a:spcBef>
                <a:buFontTx/>
                <a:buNone/>
              </a:pPr>
              <a:r>
                <a:rPr lang="en-US" altLang="zh-CN" sz="1200">
                  <a:latin typeface="微软雅黑" pitchFamily="34" charset="-122"/>
                </a:rPr>
                <a:t>《</a:t>
              </a:r>
              <a:r>
                <a:rPr lang="zh-CN" altLang="en-US" sz="1200">
                  <a:latin typeface="微软雅黑" pitchFamily="34" charset="-122"/>
                </a:rPr>
                <a:t>今日中国</a:t>
              </a:r>
              <a:r>
                <a:rPr lang="en-US" altLang="zh-CN" sz="1200">
                  <a:latin typeface="微软雅黑" pitchFamily="34" charset="-122"/>
                </a:rPr>
                <a:t>》</a:t>
              </a:r>
              <a:r>
                <a:rPr lang="zh-CN" altLang="en-US" sz="1200">
                  <a:latin typeface="微软雅黑" pitchFamily="34" charset="-122"/>
                </a:rPr>
                <a:t>杂志社某某市记者站</a:t>
              </a:r>
              <a:endParaRPr lang="zh-CN" altLang="en-US" sz="1000">
                <a:ea typeface="宋体" pitchFamily="2" charset="-122"/>
              </a:endParaRPr>
            </a:p>
          </p:txBody>
        </p:sp>
      </p:grpSp>
      <p:grpSp>
        <p:nvGrpSpPr>
          <p:cNvPr id="24599" name="组合 3"/>
          <p:cNvGrpSpPr>
            <a:grpSpLocks/>
          </p:cNvGrpSpPr>
          <p:nvPr/>
        </p:nvGrpSpPr>
        <p:grpSpPr bwMode="auto">
          <a:xfrm>
            <a:off x="2123728" y="1131590"/>
            <a:ext cx="1419361" cy="889078"/>
            <a:chOff x="0" y="0"/>
            <a:chExt cx="2246788" cy="1405986"/>
          </a:xfrm>
          <a:solidFill>
            <a:schemeClr val="tx1"/>
          </a:solidFill>
        </p:grpSpPr>
        <p:sp>
          <p:nvSpPr>
            <p:cNvPr id="23571" name="矩形 4"/>
            <p:cNvSpPr>
              <a:spLocks/>
            </p:cNvSpPr>
            <p:nvPr/>
          </p:nvSpPr>
          <p:spPr bwMode="auto">
            <a:xfrm>
              <a:off x="0" y="0"/>
              <a:ext cx="2246788" cy="1405986"/>
            </a:xfrm>
            <a:prstGeom prst="rect">
              <a:avLst/>
            </a:prstGeom>
            <a:grpFill/>
            <a:ln w="9525">
              <a:solidFill>
                <a:schemeClr val="bg1"/>
              </a:solidFill>
              <a:miter lim="800000"/>
              <a:headEnd/>
              <a:tailEnd/>
            </a:ln>
          </p:spPr>
          <p:txBody>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lgn="ctr" eaLnBrk="1" hangingPunct="1">
                <a:spcBef>
                  <a:spcPct val="0"/>
                </a:spcBef>
                <a:buFontTx/>
                <a:buNone/>
              </a:pPr>
              <a:endParaRPr lang="zh-CN" altLang="en-US" sz="1100" b="1" i="1">
                <a:latin typeface="微软雅黑" pitchFamily="34" charset="-122"/>
                <a:sym typeface="微软雅黑" pitchFamily="34" charset="-122"/>
              </a:endParaRPr>
            </a:p>
          </p:txBody>
        </p:sp>
        <p:sp>
          <p:nvSpPr>
            <p:cNvPr id="23572" name="TextBox 5"/>
            <p:cNvSpPr>
              <a:spLocks noChangeArrowheads="1"/>
            </p:cNvSpPr>
            <p:nvPr/>
          </p:nvSpPr>
          <p:spPr bwMode="auto">
            <a:xfrm>
              <a:off x="127113" y="221004"/>
              <a:ext cx="2020154" cy="102210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lgn="ctr">
                <a:spcBef>
                  <a:spcPct val="0"/>
                </a:spcBef>
                <a:buFontTx/>
                <a:buNone/>
              </a:pPr>
              <a:r>
                <a:rPr lang="en-US" altLang="zh-CN" sz="1200">
                  <a:latin typeface="微软雅黑" pitchFamily="34" charset="-122"/>
                  <a:sym typeface="微软雅黑" pitchFamily="34" charset="-122"/>
                </a:rPr>
                <a:t>2012</a:t>
              </a:r>
              <a:r>
                <a:rPr lang="zh-CN" altLang="en-US" sz="1200">
                  <a:latin typeface="微软雅黑" pitchFamily="34" charset="-122"/>
                  <a:sym typeface="微软雅黑" pitchFamily="34" charset="-122"/>
                </a:rPr>
                <a:t>某某市大运会户外广告独家运营商</a:t>
              </a:r>
            </a:p>
          </p:txBody>
        </p:sp>
      </p:grpSp>
      <p:grpSp>
        <p:nvGrpSpPr>
          <p:cNvPr id="24602" name="组合 7"/>
          <p:cNvGrpSpPr>
            <a:grpSpLocks/>
          </p:cNvGrpSpPr>
          <p:nvPr/>
        </p:nvGrpSpPr>
        <p:grpSpPr bwMode="auto">
          <a:xfrm>
            <a:off x="2123728" y="2083389"/>
            <a:ext cx="1419361" cy="889078"/>
            <a:chOff x="0" y="0"/>
            <a:chExt cx="2246788" cy="1405986"/>
          </a:xfrm>
          <a:solidFill>
            <a:schemeClr val="tx1"/>
          </a:solidFill>
        </p:grpSpPr>
        <p:sp>
          <p:nvSpPr>
            <p:cNvPr id="23569" name="矩形 35"/>
            <p:cNvSpPr>
              <a:spLocks/>
            </p:cNvSpPr>
            <p:nvPr/>
          </p:nvSpPr>
          <p:spPr bwMode="auto">
            <a:xfrm>
              <a:off x="0" y="0"/>
              <a:ext cx="2246788" cy="1405986"/>
            </a:xfrm>
            <a:prstGeom prst="rect">
              <a:avLst/>
            </a:prstGeom>
            <a:grpFill/>
            <a:ln w="9525">
              <a:solidFill>
                <a:schemeClr val="bg1"/>
              </a:solidFill>
              <a:miter lim="800000"/>
              <a:headEnd/>
              <a:tailEnd/>
            </a:ln>
          </p:spPr>
          <p:txBody>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lgn="ctr">
                <a:spcBef>
                  <a:spcPct val="0"/>
                </a:spcBef>
                <a:buFontTx/>
                <a:buNone/>
              </a:pPr>
              <a:endParaRPr lang="zh-CN" altLang="en-US" sz="1100">
                <a:latin typeface="微软雅黑" pitchFamily="34" charset="-122"/>
                <a:sym typeface="微软雅黑" pitchFamily="34" charset="-122"/>
              </a:endParaRPr>
            </a:p>
          </p:txBody>
        </p:sp>
        <p:sp>
          <p:nvSpPr>
            <p:cNvPr id="23570" name="TextBox 41"/>
            <p:cNvSpPr>
              <a:spLocks noChangeArrowheads="1"/>
            </p:cNvSpPr>
            <p:nvPr/>
          </p:nvSpPr>
          <p:spPr bwMode="auto">
            <a:xfrm>
              <a:off x="127112" y="388153"/>
              <a:ext cx="2020154" cy="7078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lgn="ctr">
                <a:spcBef>
                  <a:spcPct val="0"/>
                </a:spcBef>
                <a:buFontTx/>
                <a:buNone/>
              </a:pPr>
              <a:r>
                <a:rPr lang="zh-CN" altLang="en-US" sz="1200">
                  <a:latin typeface="微软雅黑" pitchFamily="34" charset="-122"/>
                </a:rPr>
                <a:t>某某市公益广告优秀合作商</a:t>
              </a:r>
              <a:endParaRPr lang="zh-CN" altLang="en-US" sz="1000">
                <a:ea typeface="宋体" pitchFamily="2" charset="-122"/>
              </a:endParaRPr>
            </a:p>
          </p:txBody>
        </p:sp>
      </p:grpSp>
      <p:grpSp>
        <p:nvGrpSpPr>
          <p:cNvPr id="24605" name="组合 8"/>
          <p:cNvGrpSpPr>
            <a:grpSpLocks/>
          </p:cNvGrpSpPr>
          <p:nvPr/>
        </p:nvGrpSpPr>
        <p:grpSpPr bwMode="auto">
          <a:xfrm>
            <a:off x="2123728" y="3003798"/>
            <a:ext cx="1419361" cy="889078"/>
            <a:chOff x="0" y="0"/>
            <a:chExt cx="2246788" cy="1405986"/>
          </a:xfrm>
          <a:solidFill>
            <a:schemeClr val="tx1"/>
          </a:solidFill>
        </p:grpSpPr>
        <p:sp>
          <p:nvSpPr>
            <p:cNvPr id="23567" name="矩形 38"/>
            <p:cNvSpPr>
              <a:spLocks/>
            </p:cNvSpPr>
            <p:nvPr/>
          </p:nvSpPr>
          <p:spPr bwMode="auto">
            <a:xfrm>
              <a:off x="0" y="0"/>
              <a:ext cx="2246788" cy="1405986"/>
            </a:xfrm>
            <a:prstGeom prst="rect">
              <a:avLst/>
            </a:prstGeom>
            <a:grpFill/>
            <a:ln w="9525">
              <a:solidFill>
                <a:schemeClr val="bg1"/>
              </a:solidFill>
              <a:miter lim="800000"/>
              <a:headEnd/>
              <a:tailEnd/>
            </a:ln>
          </p:spPr>
          <p:txBody>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lgn="ctr">
                <a:spcBef>
                  <a:spcPct val="0"/>
                </a:spcBef>
                <a:buFontTx/>
                <a:buNone/>
              </a:pPr>
              <a:endParaRPr lang="zh-CN" altLang="en-US" sz="1100">
                <a:latin typeface="微软雅黑" pitchFamily="34" charset="-122"/>
                <a:sym typeface="微软雅黑" pitchFamily="34" charset="-122"/>
              </a:endParaRPr>
            </a:p>
          </p:txBody>
        </p:sp>
        <p:sp>
          <p:nvSpPr>
            <p:cNvPr id="23568" name="TextBox 42"/>
            <p:cNvSpPr>
              <a:spLocks noChangeArrowheads="1"/>
            </p:cNvSpPr>
            <p:nvPr/>
          </p:nvSpPr>
          <p:spPr bwMode="auto">
            <a:xfrm>
              <a:off x="127112" y="390280"/>
              <a:ext cx="2020154" cy="7078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lgn="ctr">
                <a:spcBef>
                  <a:spcPct val="0"/>
                </a:spcBef>
                <a:buFontTx/>
                <a:buNone/>
              </a:pPr>
              <a:r>
                <a:rPr lang="zh-CN" altLang="en-US" sz="1200">
                  <a:latin typeface="微软雅黑" pitchFamily="34" charset="-122"/>
                </a:rPr>
                <a:t>国家一级资质广告企业</a:t>
              </a:r>
              <a:endParaRPr lang="zh-CN" altLang="en-US" sz="1000">
                <a:ea typeface="宋体" pitchFamily="2" charset="-122"/>
              </a:endParaRPr>
            </a:p>
          </p:txBody>
        </p:sp>
      </p:grpSp>
      <p:pic>
        <p:nvPicPr>
          <p:cNvPr id="1026" name="Picture 2" descr="C:\Users\Administrator\Desktop\PNG图片\图片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8991" y="1131590"/>
            <a:ext cx="2395537" cy="4486275"/>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1907705" y="4066680"/>
            <a:ext cx="5328592" cy="665310"/>
          </a:xfrm>
          <a:prstGeom prst="rect">
            <a:avLst/>
          </a:prstGeom>
          <a:noFill/>
        </p:spPr>
        <p:txBody>
          <a:bodyPr wrap="square" lIns="0" tIns="0" rIns="0" bIns="0" rtlCol="0">
            <a:spAutoFit/>
          </a:bodyPr>
          <a:lstStyle/>
          <a:p>
            <a:pPr algn="just">
              <a:lnSpc>
                <a:spcPct val="150000"/>
              </a:lnSpc>
            </a:pPr>
            <a:r>
              <a:rPr lang="zh-CN" altLang="en-US" sz="1000" dirty="0">
                <a:latin typeface="微软雅黑 Light" pitchFamily="34" charset="-122"/>
                <a:ea typeface="微软雅黑 Light" pitchFamily="34" charset="-122"/>
              </a:rPr>
              <a:t>       点击输入简要文字内容，文字内容需概括精炼，不用多余的文字修饰，言简意赅的说明分项内容。点击输入简要文字内容，文字内容需概括精炼，不用多余的文字修饰，言简意赅的说明分项内容</a:t>
            </a:r>
            <a:r>
              <a:rPr lang="en-US" altLang="zh-CN" sz="1000" dirty="0">
                <a:latin typeface="微软雅黑 Light" pitchFamily="34" charset="-122"/>
                <a:ea typeface="微软雅黑 Light" pitchFamily="34" charset="-122"/>
              </a:rPr>
              <a:t>……</a:t>
            </a:r>
          </a:p>
        </p:txBody>
      </p:sp>
      <p:sp>
        <p:nvSpPr>
          <p:cNvPr id="35" name="TextBox 34"/>
          <p:cNvSpPr txBox="1"/>
          <p:nvPr/>
        </p:nvSpPr>
        <p:spPr>
          <a:xfrm>
            <a:off x="3995936" y="195486"/>
            <a:ext cx="2016224" cy="553998"/>
          </a:xfrm>
          <a:prstGeom prst="rect">
            <a:avLst/>
          </a:prstGeom>
          <a:noFill/>
        </p:spPr>
        <p:txBody>
          <a:bodyPr wrap="square" lIns="0" tIns="0" rIns="0" bIns="0" rtlCol="0">
            <a:spAutoFit/>
          </a:bodyPr>
          <a:lstStyle/>
          <a:p>
            <a:pPr algn="ctr"/>
            <a:r>
              <a:rPr lang="zh-CN" altLang="en-US" sz="3600" b="1" dirty="0">
                <a:latin typeface="微软雅黑" pitchFamily="34" charset="-122"/>
                <a:ea typeface="微软雅黑" pitchFamily="34" charset="-122"/>
              </a:rPr>
              <a:t>行业荣誉</a:t>
            </a:r>
          </a:p>
        </p:txBody>
      </p:sp>
      <p:sp>
        <p:nvSpPr>
          <p:cNvPr id="32" name="矩形 31"/>
          <p:cNvSpPr/>
          <p:nvPr/>
        </p:nvSpPr>
        <p:spPr>
          <a:xfrm>
            <a:off x="539552" y="51470"/>
            <a:ext cx="648072" cy="5040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65360469"/>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entr" presetSubtype="0" fill="hold" nodeType="afterEffect">
                                  <p:stCondLst>
                                    <p:cond delay="0"/>
                                  </p:stCondLst>
                                  <p:childTnLst>
                                    <p:set>
                                      <p:cBhvr>
                                        <p:cTn id="6" dur="1" fill="hold">
                                          <p:stCondLst>
                                            <p:cond delay="0"/>
                                          </p:stCondLst>
                                        </p:cTn>
                                        <p:tgtEl>
                                          <p:spTgt spid="24581"/>
                                        </p:tgtEl>
                                        <p:attrNameLst>
                                          <p:attrName>style.visibility</p:attrName>
                                        </p:attrNameLst>
                                      </p:cBhvr>
                                      <p:to>
                                        <p:strVal val="visible"/>
                                      </p:to>
                                    </p:set>
                                  </p:childTnLst>
                                </p:cTn>
                              </p:par>
                              <p:par>
                                <p:cTn id="7" presetID="64" presetClass="path" presetSubtype="0" fill="hold" nodeType="withEffect">
                                  <p:stCondLst>
                                    <p:cond delay="0"/>
                                  </p:stCondLst>
                                  <p:childTnLst>
                                    <p:animMotion origin="layout" path="M -2.72798E-6 0 L 0.35177 0.24398 " pathEditMode="relative" rAng="0" ptsTypes="AA">
                                      <p:cBhvr>
                                        <p:cTn id="8" dur="500" spd="-99900" fill="hold"/>
                                        <p:tgtEl>
                                          <p:spTgt spid="24581"/>
                                        </p:tgtEl>
                                        <p:attrNameLst>
                                          <p:attrName>ppt_x,ppt_y</p:attrName>
                                        </p:attrNameLst>
                                      </p:cBhvr>
                                      <p:rCtr x="1758800" y="1219900"/>
                                    </p:animMotion>
                                  </p:childTnLst>
                                </p:cTn>
                              </p:par>
                              <p:par>
                                <p:cTn id="9" presetID="1" presetClass="entr" presetSubtype="0" fill="hold" nodeType="withEffect">
                                  <p:stCondLst>
                                    <p:cond delay="200"/>
                                  </p:stCondLst>
                                  <p:childTnLst>
                                    <p:set>
                                      <p:cBhvr>
                                        <p:cTn id="10" dur="1" fill="hold">
                                          <p:stCondLst>
                                            <p:cond delay="0"/>
                                          </p:stCondLst>
                                        </p:cTn>
                                        <p:tgtEl>
                                          <p:spTgt spid="24584"/>
                                        </p:tgtEl>
                                        <p:attrNameLst>
                                          <p:attrName>style.visibility</p:attrName>
                                        </p:attrNameLst>
                                      </p:cBhvr>
                                      <p:to>
                                        <p:strVal val="visible"/>
                                      </p:to>
                                    </p:set>
                                  </p:childTnLst>
                                </p:cTn>
                              </p:par>
                              <p:par>
                                <p:cTn id="11" presetID="64" presetClass="path" presetSubtype="0" fill="hold" nodeType="withEffect">
                                  <p:stCondLst>
                                    <p:cond delay="200"/>
                                  </p:stCondLst>
                                  <p:childTnLst>
                                    <p:animMotion origin="layout" path="M -2.72798E-6 3.33333E-6 L 0.35177 3.33333E-6 " pathEditMode="relative" rAng="0" ptsTypes="AA">
                                      <p:cBhvr>
                                        <p:cTn id="12" dur="500" spd="-99900" fill="hold"/>
                                        <p:tgtEl>
                                          <p:spTgt spid="24584"/>
                                        </p:tgtEl>
                                        <p:attrNameLst>
                                          <p:attrName>ppt_x,ppt_y</p:attrName>
                                        </p:attrNameLst>
                                      </p:cBhvr>
                                      <p:rCtr x="1758800" y="0"/>
                                    </p:animMotion>
                                  </p:childTnLst>
                                </p:cTn>
                              </p:par>
                              <p:par>
                                <p:cTn id="13" presetID="1" presetClass="entr" presetSubtype="0" fill="hold" nodeType="withEffect">
                                  <p:stCondLst>
                                    <p:cond delay="400"/>
                                  </p:stCondLst>
                                  <p:childTnLst>
                                    <p:set>
                                      <p:cBhvr>
                                        <p:cTn id="14" dur="1" fill="hold">
                                          <p:stCondLst>
                                            <p:cond delay="0"/>
                                          </p:stCondLst>
                                        </p:cTn>
                                        <p:tgtEl>
                                          <p:spTgt spid="24587"/>
                                        </p:tgtEl>
                                        <p:attrNameLst>
                                          <p:attrName>style.visibility</p:attrName>
                                        </p:attrNameLst>
                                      </p:cBhvr>
                                      <p:to>
                                        <p:strVal val="visible"/>
                                      </p:to>
                                    </p:set>
                                  </p:childTnLst>
                                </p:cTn>
                              </p:par>
                              <p:par>
                                <p:cTn id="15" presetID="64" presetClass="path" presetSubtype="0" fill="hold" nodeType="withEffect">
                                  <p:stCondLst>
                                    <p:cond delay="400"/>
                                  </p:stCondLst>
                                  <p:childTnLst>
                                    <p:animMotion origin="layout" path="M -2.72798E-6 -2.96296E-6 L 0.35177 -0.24398 " pathEditMode="relative" rAng="0" ptsTypes="AA">
                                      <p:cBhvr>
                                        <p:cTn id="16" dur="500" spd="-99900" fill="hold"/>
                                        <p:tgtEl>
                                          <p:spTgt spid="24587"/>
                                        </p:tgtEl>
                                        <p:attrNameLst>
                                          <p:attrName>ppt_x,ppt_y</p:attrName>
                                        </p:attrNameLst>
                                      </p:cBhvr>
                                      <p:rCtr x="1758800" y="-1219800"/>
                                    </p:animMotion>
                                  </p:childTnLst>
                                </p:cTn>
                              </p:par>
                            </p:childTnLst>
                          </p:cTn>
                        </p:par>
                        <p:par>
                          <p:cTn id="17" fill="hold" nodeType="afterGroup">
                            <p:stCondLst>
                              <p:cond delay="900"/>
                            </p:stCondLst>
                            <p:childTnLst>
                              <p:par>
                                <p:cTn id="18" presetID="1" presetClass="entr" presetSubtype="0" fill="hold" nodeType="afterEffect">
                                  <p:stCondLst>
                                    <p:cond delay="0"/>
                                  </p:stCondLst>
                                  <p:childTnLst>
                                    <p:set>
                                      <p:cBhvr>
                                        <p:cTn id="19" dur="1" fill="hold">
                                          <p:stCondLst>
                                            <p:cond delay="0"/>
                                          </p:stCondLst>
                                        </p:cTn>
                                        <p:tgtEl>
                                          <p:spTgt spid="24590"/>
                                        </p:tgtEl>
                                        <p:attrNameLst>
                                          <p:attrName>style.visibility</p:attrName>
                                        </p:attrNameLst>
                                      </p:cBhvr>
                                      <p:to>
                                        <p:strVal val="visible"/>
                                      </p:to>
                                    </p:set>
                                  </p:childTnLst>
                                </p:cTn>
                              </p:par>
                              <p:par>
                                <p:cTn id="20" presetID="64" presetClass="path" presetSubtype="0" fill="hold" nodeType="withEffect">
                                  <p:stCondLst>
                                    <p:cond delay="0"/>
                                  </p:stCondLst>
                                  <p:childTnLst>
                                    <p:animMotion origin="layout" path="M 8.37778E-7 0 L 0.54534 0.24398 " pathEditMode="relative" rAng="0" ptsTypes="AA">
                                      <p:cBhvr>
                                        <p:cTn id="21" dur="500" spd="-99900" fill="hold"/>
                                        <p:tgtEl>
                                          <p:spTgt spid="24590"/>
                                        </p:tgtEl>
                                        <p:attrNameLst>
                                          <p:attrName>ppt_x,ppt_y</p:attrName>
                                        </p:attrNameLst>
                                      </p:cBhvr>
                                      <p:rCtr x="2726700" y="1219900"/>
                                    </p:animMotion>
                                  </p:childTnLst>
                                </p:cTn>
                              </p:par>
                              <p:par>
                                <p:cTn id="22" presetID="1" presetClass="entr" presetSubtype="0" fill="hold" nodeType="withEffect">
                                  <p:stCondLst>
                                    <p:cond delay="200"/>
                                  </p:stCondLst>
                                  <p:childTnLst>
                                    <p:set>
                                      <p:cBhvr>
                                        <p:cTn id="23" dur="1" fill="hold">
                                          <p:stCondLst>
                                            <p:cond delay="0"/>
                                          </p:stCondLst>
                                        </p:cTn>
                                        <p:tgtEl>
                                          <p:spTgt spid="24593"/>
                                        </p:tgtEl>
                                        <p:attrNameLst>
                                          <p:attrName>style.visibility</p:attrName>
                                        </p:attrNameLst>
                                      </p:cBhvr>
                                      <p:to>
                                        <p:strVal val="visible"/>
                                      </p:to>
                                    </p:set>
                                  </p:childTnLst>
                                </p:cTn>
                              </p:par>
                              <p:par>
                                <p:cTn id="24" presetID="64" presetClass="path" presetSubtype="0" fill="hold" nodeType="withEffect">
                                  <p:stCondLst>
                                    <p:cond delay="200"/>
                                  </p:stCondLst>
                                  <p:childTnLst>
                                    <p:animMotion origin="layout" path="M 8.37778E-7 2.96296E-6 L 0.54534 0.00069 " pathEditMode="relative" rAng="0" ptsTypes="AA">
                                      <p:cBhvr>
                                        <p:cTn id="25" dur="500" spd="-99900" fill="hold"/>
                                        <p:tgtEl>
                                          <p:spTgt spid="24593"/>
                                        </p:tgtEl>
                                        <p:attrNameLst>
                                          <p:attrName>ppt_x,ppt_y</p:attrName>
                                        </p:attrNameLst>
                                      </p:cBhvr>
                                      <p:rCtr x="2726700" y="2300"/>
                                    </p:animMotion>
                                  </p:childTnLst>
                                </p:cTn>
                              </p:par>
                              <p:par>
                                <p:cTn id="26" presetID="1" presetClass="entr" presetSubtype="0" fill="hold" nodeType="withEffect">
                                  <p:stCondLst>
                                    <p:cond delay="400"/>
                                  </p:stCondLst>
                                  <p:childTnLst>
                                    <p:set>
                                      <p:cBhvr>
                                        <p:cTn id="27" dur="1" fill="hold">
                                          <p:stCondLst>
                                            <p:cond delay="0"/>
                                          </p:stCondLst>
                                        </p:cTn>
                                        <p:tgtEl>
                                          <p:spTgt spid="24596"/>
                                        </p:tgtEl>
                                        <p:attrNameLst>
                                          <p:attrName>style.visibility</p:attrName>
                                        </p:attrNameLst>
                                      </p:cBhvr>
                                      <p:to>
                                        <p:strVal val="visible"/>
                                      </p:to>
                                    </p:set>
                                  </p:childTnLst>
                                </p:cTn>
                              </p:par>
                              <p:par>
                                <p:cTn id="28" presetID="64" presetClass="path" presetSubtype="0" fill="hold" nodeType="withEffect">
                                  <p:stCondLst>
                                    <p:cond delay="400"/>
                                  </p:stCondLst>
                                  <p:childTnLst>
                                    <p:animMotion origin="layout" path="M 8.37778E-7 -2.96296E-6 L 0.54534 -0.24629 " pathEditMode="relative" rAng="0" ptsTypes="AA">
                                      <p:cBhvr>
                                        <p:cTn id="29" dur="500" spd="-99900" fill="hold"/>
                                        <p:tgtEl>
                                          <p:spTgt spid="24596"/>
                                        </p:tgtEl>
                                        <p:attrNameLst>
                                          <p:attrName>ppt_x,ppt_y</p:attrName>
                                        </p:attrNameLst>
                                      </p:cBhvr>
                                      <p:rCtr x="2726700" y="-1231400"/>
                                    </p:animMotion>
                                  </p:childTnLst>
                                </p:cTn>
                              </p:par>
                            </p:childTnLst>
                          </p:cTn>
                        </p:par>
                        <p:par>
                          <p:cTn id="30" fill="hold" nodeType="afterGroup">
                            <p:stCondLst>
                              <p:cond delay="1800"/>
                            </p:stCondLst>
                            <p:childTnLst>
                              <p:par>
                                <p:cTn id="31" presetID="1" presetClass="entr" presetSubtype="0" fill="hold" nodeType="afterEffect">
                                  <p:stCondLst>
                                    <p:cond delay="0"/>
                                  </p:stCondLst>
                                  <p:childTnLst>
                                    <p:set>
                                      <p:cBhvr>
                                        <p:cTn id="32" dur="1" fill="hold">
                                          <p:stCondLst>
                                            <p:cond delay="0"/>
                                          </p:stCondLst>
                                        </p:cTn>
                                        <p:tgtEl>
                                          <p:spTgt spid="24599"/>
                                        </p:tgtEl>
                                        <p:attrNameLst>
                                          <p:attrName>style.visibility</p:attrName>
                                        </p:attrNameLst>
                                      </p:cBhvr>
                                      <p:to>
                                        <p:strVal val="visible"/>
                                      </p:to>
                                    </p:set>
                                  </p:childTnLst>
                                </p:cTn>
                              </p:par>
                              <p:par>
                                <p:cTn id="33" presetID="64" presetClass="path" presetSubtype="0" fill="hold" nodeType="withEffect">
                                  <p:stCondLst>
                                    <p:cond delay="0"/>
                                  </p:stCondLst>
                                  <p:childTnLst>
                                    <p:animMotion origin="layout" path="M -4.7886E-6 0 L 0.74009 0.24398 " pathEditMode="relative" rAng="0" ptsTypes="AA">
                                      <p:cBhvr>
                                        <p:cTn id="34" dur="500" spd="-99900" fill="hold"/>
                                        <p:tgtEl>
                                          <p:spTgt spid="24599"/>
                                        </p:tgtEl>
                                        <p:attrNameLst>
                                          <p:attrName>ppt_x,ppt_y</p:attrName>
                                        </p:attrNameLst>
                                      </p:cBhvr>
                                      <p:rCtr x="3699800" y="1219900"/>
                                    </p:animMotion>
                                  </p:childTnLst>
                                </p:cTn>
                              </p:par>
                              <p:par>
                                <p:cTn id="35" presetID="1" presetClass="entr" presetSubtype="0" fill="hold" nodeType="withEffect">
                                  <p:stCondLst>
                                    <p:cond delay="200"/>
                                  </p:stCondLst>
                                  <p:childTnLst>
                                    <p:set>
                                      <p:cBhvr>
                                        <p:cTn id="36" dur="1" fill="hold">
                                          <p:stCondLst>
                                            <p:cond delay="0"/>
                                          </p:stCondLst>
                                        </p:cTn>
                                        <p:tgtEl>
                                          <p:spTgt spid="24602"/>
                                        </p:tgtEl>
                                        <p:attrNameLst>
                                          <p:attrName>style.visibility</p:attrName>
                                        </p:attrNameLst>
                                      </p:cBhvr>
                                      <p:to>
                                        <p:strVal val="visible"/>
                                      </p:to>
                                    </p:set>
                                  </p:childTnLst>
                                </p:cTn>
                              </p:par>
                              <p:par>
                                <p:cTn id="37" presetID="64" presetClass="path" presetSubtype="0" fill="hold" nodeType="withEffect">
                                  <p:stCondLst>
                                    <p:cond delay="200"/>
                                  </p:stCondLst>
                                  <p:childTnLst>
                                    <p:animMotion origin="layout" path="M -4.7886E-6 3.33333E-6 L 0.74009 0.00069 " pathEditMode="relative" rAng="0" ptsTypes="AA">
                                      <p:cBhvr>
                                        <p:cTn id="38" dur="500" spd="-99900" fill="hold"/>
                                        <p:tgtEl>
                                          <p:spTgt spid="24602"/>
                                        </p:tgtEl>
                                        <p:attrNameLst>
                                          <p:attrName>ppt_x,ppt_y</p:attrName>
                                        </p:attrNameLst>
                                      </p:cBhvr>
                                      <p:rCtr x="3699800" y="2300"/>
                                    </p:animMotion>
                                  </p:childTnLst>
                                </p:cTn>
                              </p:par>
                              <p:par>
                                <p:cTn id="39" presetID="1" presetClass="entr" presetSubtype="0" fill="hold" nodeType="withEffect">
                                  <p:stCondLst>
                                    <p:cond delay="400"/>
                                  </p:stCondLst>
                                  <p:childTnLst>
                                    <p:set>
                                      <p:cBhvr>
                                        <p:cTn id="40" dur="1" fill="hold">
                                          <p:stCondLst>
                                            <p:cond delay="0"/>
                                          </p:stCondLst>
                                        </p:cTn>
                                        <p:tgtEl>
                                          <p:spTgt spid="24605"/>
                                        </p:tgtEl>
                                        <p:attrNameLst>
                                          <p:attrName>style.visibility</p:attrName>
                                        </p:attrNameLst>
                                      </p:cBhvr>
                                      <p:to>
                                        <p:strVal val="visible"/>
                                      </p:to>
                                    </p:set>
                                  </p:childTnLst>
                                </p:cTn>
                              </p:par>
                              <p:par>
                                <p:cTn id="41" presetID="64" presetClass="path" presetSubtype="0" fill="hold" nodeType="withEffect">
                                  <p:stCondLst>
                                    <p:cond delay="400"/>
                                  </p:stCondLst>
                                  <p:childTnLst>
                                    <p:animMotion origin="layout" path="M -4.7886E-6 -2.96296E-6 L 0.74009 -0.24629 " pathEditMode="relative" rAng="0" ptsTypes="AA">
                                      <p:cBhvr>
                                        <p:cTn id="42" dur="500" spd="-99900" fill="hold"/>
                                        <p:tgtEl>
                                          <p:spTgt spid="24605"/>
                                        </p:tgtEl>
                                        <p:attrNameLst>
                                          <p:attrName>ppt_x,ppt_y</p:attrName>
                                        </p:attrNameLst>
                                      </p:cBhvr>
                                      <p:rCtr x="3699800" y="-1231400"/>
                                    </p:animMotion>
                                  </p:childTnLst>
                                </p:cTn>
                              </p:par>
                            </p:childTnLst>
                          </p:cTn>
                        </p:par>
                        <p:par>
                          <p:cTn id="43" fill="hold">
                            <p:stCondLst>
                              <p:cond delay="2700"/>
                            </p:stCondLst>
                            <p:childTnLst>
                              <p:par>
                                <p:cTn id="44" presetID="42" presetClass="entr" presetSubtype="0" fill="hold" nodeType="afterEffect">
                                  <p:stCondLst>
                                    <p:cond delay="0"/>
                                  </p:stCondLst>
                                  <p:childTnLst>
                                    <p:set>
                                      <p:cBhvr>
                                        <p:cTn id="45" dur="1" fill="hold">
                                          <p:stCondLst>
                                            <p:cond delay="0"/>
                                          </p:stCondLst>
                                        </p:cTn>
                                        <p:tgtEl>
                                          <p:spTgt spid="1026"/>
                                        </p:tgtEl>
                                        <p:attrNameLst>
                                          <p:attrName>style.visibility</p:attrName>
                                        </p:attrNameLst>
                                      </p:cBhvr>
                                      <p:to>
                                        <p:strVal val="visible"/>
                                      </p:to>
                                    </p:set>
                                    <p:animEffect transition="in" filter="fade">
                                      <p:cBhvr>
                                        <p:cTn id="46" dur="1000"/>
                                        <p:tgtEl>
                                          <p:spTgt spid="1026"/>
                                        </p:tgtEl>
                                      </p:cBhvr>
                                    </p:animEffect>
                                    <p:anim calcmode="lin" valueType="num">
                                      <p:cBhvr>
                                        <p:cTn id="47" dur="1000" fill="hold"/>
                                        <p:tgtEl>
                                          <p:spTgt spid="1026"/>
                                        </p:tgtEl>
                                        <p:attrNameLst>
                                          <p:attrName>ppt_x</p:attrName>
                                        </p:attrNameLst>
                                      </p:cBhvr>
                                      <p:tavLst>
                                        <p:tav tm="0">
                                          <p:val>
                                            <p:strVal val="#ppt_x"/>
                                          </p:val>
                                        </p:tav>
                                        <p:tav tm="100000">
                                          <p:val>
                                            <p:strVal val="#ppt_x"/>
                                          </p:val>
                                        </p:tav>
                                      </p:tavLst>
                                    </p:anim>
                                    <p:anim calcmode="lin" valueType="num">
                                      <p:cBhvr>
                                        <p:cTn id="48" dur="1000" fill="hold"/>
                                        <p:tgtEl>
                                          <p:spTgt spid="1026"/>
                                        </p:tgtEl>
                                        <p:attrNameLst>
                                          <p:attrName>ppt_y</p:attrName>
                                        </p:attrNameLst>
                                      </p:cBhvr>
                                      <p:tavLst>
                                        <p:tav tm="0">
                                          <p:val>
                                            <p:strVal val="#ppt_y+.1"/>
                                          </p:val>
                                        </p:tav>
                                        <p:tav tm="100000">
                                          <p:val>
                                            <p:strVal val="#ppt_y"/>
                                          </p:val>
                                        </p:tav>
                                      </p:tavLst>
                                    </p:anim>
                                  </p:childTnLst>
                                </p:cTn>
                              </p:par>
                            </p:childTnLst>
                          </p:cTn>
                        </p:par>
                        <p:par>
                          <p:cTn id="49" fill="hold">
                            <p:stCondLst>
                              <p:cond delay="3700"/>
                            </p:stCondLst>
                            <p:childTnLst>
                              <p:par>
                                <p:cTn id="50" presetID="22" presetClass="entr" presetSubtype="8" fill="hold" grpId="0" nodeType="afterEffect">
                                  <p:stCondLst>
                                    <p:cond delay="0"/>
                                  </p:stCondLst>
                                  <p:iterate type="lt">
                                    <p:tmPct val="30000"/>
                                  </p:iterate>
                                  <p:childTnLst>
                                    <p:set>
                                      <p:cBhvr>
                                        <p:cTn id="51" dur="1" fill="hold">
                                          <p:stCondLst>
                                            <p:cond delay="0"/>
                                          </p:stCondLst>
                                        </p:cTn>
                                        <p:tgtEl>
                                          <p:spTgt spid="34"/>
                                        </p:tgtEl>
                                        <p:attrNameLst>
                                          <p:attrName>style.visibility</p:attrName>
                                        </p:attrNameLst>
                                      </p:cBhvr>
                                      <p:to>
                                        <p:strVal val="visible"/>
                                      </p:to>
                                    </p:set>
                                    <p:animEffect transition="in" filter="wipe(left)">
                                      <p:cBhvr>
                                        <p:cTn id="52" dur="50"/>
                                        <p:tgtEl>
                                          <p:spTgt spid="34"/>
                                        </p:tgtEl>
                                      </p:cBhvr>
                                    </p:animEffect>
                                  </p:childTnLst>
                                </p:cTn>
                              </p:par>
                              <p:par>
                                <p:cTn id="53" presetID="36" presetClass="emph" presetSubtype="0" fill="hold" grpId="1" nodeType="withEffect">
                                  <p:stCondLst>
                                    <p:cond delay="0"/>
                                  </p:stCondLst>
                                  <p:iterate type="lt">
                                    <p:tmPct val="30000"/>
                                  </p:iterate>
                                  <p:childTnLst>
                                    <p:animScale>
                                      <p:cBhvr>
                                        <p:cTn id="54" dur="25" autoRev="1" fill="hold">
                                          <p:stCondLst>
                                            <p:cond delay="0"/>
                                          </p:stCondLst>
                                        </p:cTn>
                                        <p:tgtEl>
                                          <p:spTgt spid="34"/>
                                        </p:tgtEl>
                                      </p:cBhvr>
                                      <p:to x="80000" y="100000"/>
                                    </p:animScale>
                                    <p:anim by="(#ppt_w*0.10)" calcmode="lin" valueType="num">
                                      <p:cBhvr>
                                        <p:cTn id="55" dur="25" autoRev="1" fill="hold">
                                          <p:stCondLst>
                                            <p:cond delay="0"/>
                                          </p:stCondLst>
                                        </p:cTn>
                                        <p:tgtEl>
                                          <p:spTgt spid="34"/>
                                        </p:tgtEl>
                                        <p:attrNameLst>
                                          <p:attrName>ppt_x</p:attrName>
                                        </p:attrNameLst>
                                      </p:cBhvr>
                                    </p:anim>
                                    <p:anim by="(-#ppt_w*0.10)" calcmode="lin" valueType="num">
                                      <p:cBhvr>
                                        <p:cTn id="56" dur="25" autoRev="1" fill="hold">
                                          <p:stCondLst>
                                            <p:cond delay="0"/>
                                          </p:stCondLst>
                                        </p:cTn>
                                        <p:tgtEl>
                                          <p:spTgt spid="34"/>
                                        </p:tgtEl>
                                        <p:attrNameLst>
                                          <p:attrName>ppt_y</p:attrName>
                                        </p:attrNameLst>
                                      </p:cBhvr>
                                    </p:anim>
                                    <p:animRot by="-480000">
                                      <p:cBhvr>
                                        <p:cTn id="57" dur="25" autoRev="1" fill="hold">
                                          <p:stCondLst>
                                            <p:cond delay="0"/>
                                          </p:stCondLst>
                                        </p:cTn>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pic>
        <p:nvPicPr>
          <p:cNvPr id="1028"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p:cNvSpPr txBox="1"/>
          <p:nvPr/>
        </p:nvSpPr>
        <p:spPr>
          <a:xfrm>
            <a:off x="4828355" y="2162071"/>
            <a:ext cx="1364476" cy="400110"/>
          </a:xfrm>
          <a:prstGeom prst="rect">
            <a:avLst/>
          </a:prstGeom>
          <a:noFill/>
        </p:spPr>
        <p:txBody>
          <a:bodyPr wrap="none" rtlCol="0">
            <a:spAutoFit/>
          </a:bodyPr>
          <a:lstStyle/>
          <a:p>
            <a:r>
              <a:rPr lang="zh-CN" altLang="en-US" sz="2000" spc="300" dirty="0">
                <a:latin typeface="方正兰亭细黑_GBK" pitchFamily="2" charset="-122"/>
                <a:ea typeface="方正兰亭细黑_GBK" pitchFamily="2" charset="-122"/>
              </a:rPr>
              <a:t>企业团队</a:t>
            </a:r>
          </a:p>
        </p:txBody>
      </p:sp>
      <p:sp>
        <p:nvSpPr>
          <p:cNvPr id="116" name="TextBox 115"/>
          <p:cNvSpPr txBox="1"/>
          <p:nvPr/>
        </p:nvSpPr>
        <p:spPr>
          <a:xfrm>
            <a:off x="4828355" y="2561232"/>
            <a:ext cx="1518493" cy="338554"/>
          </a:xfrm>
          <a:prstGeom prst="rect">
            <a:avLst/>
          </a:prstGeom>
          <a:noFill/>
        </p:spPr>
        <p:txBody>
          <a:bodyPr wrap="none" rtlCol="0">
            <a:spAutoFit/>
          </a:bodyPr>
          <a:lstStyle/>
          <a:p>
            <a:r>
              <a:rPr lang="en-US" altLang="zh-CN" sz="1600" dirty="0">
                <a:solidFill>
                  <a:srgbClr val="002060"/>
                </a:solidFill>
              </a:rPr>
              <a:t>Enterprise team</a:t>
            </a:r>
            <a:endParaRPr lang="zh-CN" altLang="en-US" sz="1600" dirty="0">
              <a:solidFill>
                <a:srgbClr val="002060"/>
              </a:solidFill>
              <a:latin typeface="Kozuka Gothic Pro R" pitchFamily="34" charset="-128"/>
              <a:ea typeface="Kozuka Gothic Pro R" pitchFamily="34" charset="-128"/>
            </a:endParaRPr>
          </a:p>
        </p:txBody>
      </p:sp>
      <p:grpSp>
        <p:nvGrpSpPr>
          <p:cNvPr id="6" name="组合 5"/>
          <p:cNvGrpSpPr/>
          <p:nvPr/>
        </p:nvGrpSpPr>
        <p:grpSpPr>
          <a:xfrm>
            <a:off x="2980431" y="1940247"/>
            <a:ext cx="1301106" cy="1301106"/>
            <a:chOff x="2683251" y="1980687"/>
            <a:chExt cx="1301106" cy="1301106"/>
          </a:xfrm>
          <a:solidFill>
            <a:schemeClr val="tx1"/>
          </a:solidFill>
          <a:effectLst>
            <a:outerShdw blurRad="254000" dist="254000" dir="8100000" algn="tr" rotWithShape="0">
              <a:prstClr val="black">
                <a:alpha val="50000"/>
              </a:prstClr>
            </a:outerShdw>
          </a:effectLst>
        </p:grpSpPr>
        <p:sp>
          <p:nvSpPr>
            <p:cNvPr id="88" name="椭圆 87"/>
            <p:cNvSpPr/>
            <p:nvPr/>
          </p:nvSpPr>
          <p:spPr>
            <a:xfrm>
              <a:off x="2683251" y="1980687"/>
              <a:ext cx="1301106" cy="13011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TextBox 107"/>
            <p:cNvSpPr txBox="1"/>
            <p:nvPr/>
          </p:nvSpPr>
          <p:spPr>
            <a:xfrm>
              <a:off x="3050684" y="2185262"/>
              <a:ext cx="564578" cy="830997"/>
            </a:xfrm>
            <a:prstGeom prst="rect">
              <a:avLst/>
            </a:prstGeom>
            <a:grpFill/>
          </p:spPr>
          <p:txBody>
            <a:bodyPr wrap="none" rtlCol="0">
              <a:spAutoFit/>
            </a:bodyPr>
            <a:lstStyle/>
            <a:p>
              <a:r>
                <a:rPr lang="en-US" altLang="zh-CN" sz="4800" b="1" dirty="0">
                  <a:solidFill>
                    <a:schemeClr val="bg1"/>
                  </a:solidFill>
                  <a:latin typeface="微软雅黑" panose="020B0503020204020204" pitchFamily="34" charset="-122"/>
                  <a:ea typeface="微软雅黑" panose="020B0503020204020204" pitchFamily="34" charset="-122"/>
                </a:rPr>
                <a:t>3</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grpSp>
      <p:cxnSp>
        <p:nvCxnSpPr>
          <p:cNvPr id="38" name="直接连接符 37"/>
          <p:cNvCxnSpPr/>
          <p:nvPr/>
        </p:nvCxnSpPr>
        <p:spPr>
          <a:xfrm flipV="1">
            <a:off x="4572000" y="1940247"/>
            <a:ext cx="0" cy="130110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Tree>
    <p:custDataLst>
      <p:tags r:id="rId1"/>
    </p:custDataLst>
    <p:extLst>
      <p:ext uri="{BB962C8B-B14F-4D97-AF65-F5344CB8AC3E}">
        <p14:creationId xmlns:p14="http://schemas.microsoft.com/office/powerpoint/2010/main" val="3641480253"/>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500"/>
                                        <p:tgtEl>
                                          <p:spTgt spid="38"/>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left)">
                                      <p:cBhvr>
                                        <p:cTn id="12" dur="500"/>
                                        <p:tgtEl>
                                          <p:spTgt spid="6"/>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94"/>
                                        </p:tgtEl>
                                        <p:attrNameLst>
                                          <p:attrName>style.visibility</p:attrName>
                                        </p:attrNameLst>
                                      </p:cBhvr>
                                      <p:to>
                                        <p:strVal val="visible"/>
                                      </p:to>
                                    </p:set>
                                    <p:anim calcmode="lin" valueType="num">
                                      <p:cBhvr additive="base">
                                        <p:cTn id="15" dur="500"/>
                                        <p:tgtEl>
                                          <p:spTgt spid="94"/>
                                        </p:tgtEl>
                                        <p:attrNameLst>
                                          <p:attrName>ppt_x</p:attrName>
                                        </p:attrNameLst>
                                      </p:cBhvr>
                                      <p:tavLst>
                                        <p:tav tm="0">
                                          <p:val>
                                            <p:strVal val="#ppt_x-#ppt_w*1.125000"/>
                                          </p:val>
                                        </p:tav>
                                        <p:tav tm="100000">
                                          <p:val>
                                            <p:strVal val="#ppt_x"/>
                                          </p:val>
                                        </p:tav>
                                      </p:tavLst>
                                    </p:anim>
                                    <p:animEffect transition="in" filter="wipe(right)">
                                      <p:cBhvr>
                                        <p:cTn id="16" dur="500"/>
                                        <p:tgtEl>
                                          <p:spTgt spid="94"/>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116"/>
                                        </p:tgtEl>
                                        <p:attrNameLst>
                                          <p:attrName>style.visibility</p:attrName>
                                        </p:attrNameLst>
                                      </p:cBhvr>
                                      <p:to>
                                        <p:strVal val="visible"/>
                                      </p:to>
                                    </p:set>
                                    <p:anim calcmode="lin" valueType="num">
                                      <p:cBhvr additive="base">
                                        <p:cTn id="19" dur="500"/>
                                        <p:tgtEl>
                                          <p:spTgt spid="116"/>
                                        </p:tgtEl>
                                        <p:attrNameLst>
                                          <p:attrName>ppt_x</p:attrName>
                                        </p:attrNameLst>
                                      </p:cBhvr>
                                      <p:tavLst>
                                        <p:tav tm="0">
                                          <p:val>
                                            <p:strVal val="#ppt_x-#ppt_w*1.125000"/>
                                          </p:val>
                                        </p:tav>
                                        <p:tav tm="100000">
                                          <p:val>
                                            <p:strVal val="#ppt_x"/>
                                          </p:val>
                                        </p:tav>
                                      </p:tavLst>
                                    </p:anim>
                                    <p:animEffect transition="in" filter="wipe(right)">
                                      <p:cBhvr>
                                        <p:cTn id="20" dur="500"/>
                                        <p:tgtEl>
                                          <p:spTgt spid="116"/>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116"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45" name="Picture 37" des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848480"/>
            <a:ext cx="7452320" cy="4315558"/>
          </a:xfrm>
          <a:prstGeom prst="rect">
            <a:avLst/>
          </a:prstGeom>
          <a:noFill/>
          <a:extLst>
            <a:ext uri="{909E8E84-426E-40DD-AFC4-6F175D3DCCD1}">
              <a14:hiddenFill xmlns:a14="http://schemas.microsoft.com/office/drawing/2010/main">
                <a:solidFill>
                  <a:srgbClr val="FFFFFF"/>
                </a:solidFill>
              </a14:hiddenFill>
            </a:ext>
          </a:extLst>
        </p:spPr>
      </p:pic>
      <p:pic>
        <p:nvPicPr>
          <p:cNvPr id="145446" name="Picture 38" descr="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7780" y="1785773"/>
            <a:ext cx="4564239" cy="3378265"/>
          </a:xfrm>
          <a:prstGeom prst="rect">
            <a:avLst/>
          </a:prstGeom>
          <a:noFill/>
          <a:extLst>
            <a:ext uri="{909E8E84-426E-40DD-AFC4-6F175D3DCCD1}">
              <a14:hiddenFill xmlns:a14="http://schemas.microsoft.com/office/drawing/2010/main">
                <a:solidFill>
                  <a:srgbClr val="FFFFFF"/>
                </a:solidFill>
              </a14:hiddenFill>
            </a:ext>
          </a:extLst>
        </p:spPr>
      </p:pic>
      <p:sp>
        <p:nvSpPr>
          <p:cNvPr id="145448" name="Rectangle 40" descr="2"/>
          <p:cNvSpPr>
            <a:spLocks noChangeArrowheads="1"/>
          </p:cNvSpPr>
          <p:nvPr/>
        </p:nvSpPr>
        <p:spPr bwMode="gray">
          <a:xfrm>
            <a:off x="1806626" y="975785"/>
            <a:ext cx="1569562" cy="923279"/>
          </a:xfrm>
          <a:prstGeom prst="rect">
            <a:avLst/>
          </a:prstGeom>
          <a:noFill/>
          <a:ln>
            <a:noFill/>
          </a:ln>
          <a:effectLst>
            <a:prstShdw prst="shdw17" dist="17961" dir="2700000">
              <a:srgbClr val="FFFFFF">
                <a:gamma/>
                <a:shade val="60000"/>
                <a:invGamma/>
              </a:srgbClr>
            </a:prstShdw>
          </a:effectLst>
          <a:extLst>
            <a:ext uri="{909E8E84-426E-40DD-AFC4-6F175D3DCCD1}">
              <a14:hiddenFill xmlns:a14="http://schemas.microsoft.com/office/drawing/2010/main">
                <a:blipFill dpi="0" rotWithShape="1">
                  <a:blip/>
                  <a:srcRect/>
                  <a:stretch>
                    <a:fillRect/>
                  </a:stretch>
                </a:blipFill>
              </a14:hiddenFill>
            </a:ext>
            <a:ext uri="{91240B29-F687-4F45-9708-019B960494DF}">
              <a14:hiddenLine xmlns:a14="http://schemas.microsoft.com/office/drawing/2010/main" w="9525" algn="ctr">
                <a:solidFill>
                  <a:schemeClr val="tx1"/>
                </a:solidFill>
                <a:miter lim="800000"/>
                <a:headEnd/>
                <a:tailEnd/>
              </a14:hiddenLine>
            </a:ext>
          </a:extLst>
        </p:spPr>
        <p:txBody>
          <a:bodyPr wrap="none" lIns="91391" tIns="45695" rIns="91391" bIns="45695">
            <a:spAutoFit/>
          </a:bodyPr>
          <a:lstStyle>
            <a:lvl1pPr defTabSz="576263" eaLnBrk="0" hangingPunct="0">
              <a:defRPr>
                <a:solidFill>
                  <a:schemeClr val="tx1"/>
                </a:solidFill>
                <a:latin typeface="Arial" pitchFamily="34" charset="0"/>
              </a:defRPr>
            </a:lvl1pPr>
            <a:lvl2pPr marL="576263" defTabSz="576263" eaLnBrk="0" hangingPunct="0">
              <a:defRPr>
                <a:solidFill>
                  <a:schemeClr val="tx1"/>
                </a:solidFill>
                <a:latin typeface="Arial" pitchFamily="34" charset="0"/>
              </a:defRPr>
            </a:lvl2pPr>
            <a:lvl3pPr marL="1150938" defTabSz="576263" eaLnBrk="0" hangingPunct="0">
              <a:defRPr>
                <a:solidFill>
                  <a:schemeClr val="tx1"/>
                </a:solidFill>
                <a:latin typeface="Arial" pitchFamily="34" charset="0"/>
              </a:defRPr>
            </a:lvl3pPr>
            <a:lvl4pPr marL="1727200" defTabSz="576263" eaLnBrk="0" hangingPunct="0">
              <a:defRPr>
                <a:solidFill>
                  <a:schemeClr val="tx1"/>
                </a:solidFill>
                <a:latin typeface="Arial" pitchFamily="34" charset="0"/>
              </a:defRPr>
            </a:lvl4pPr>
            <a:lvl5pPr marL="2303463" defTabSz="576263" eaLnBrk="0" hangingPunct="0">
              <a:defRPr>
                <a:solidFill>
                  <a:schemeClr val="tx1"/>
                </a:solidFill>
                <a:latin typeface="Arial" pitchFamily="34" charset="0"/>
              </a:defRPr>
            </a:lvl5pPr>
            <a:lvl6pPr marL="2760663" algn="ctr" defTabSz="576263" eaLnBrk="0" fontAlgn="base" hangingPunct="0">
              <a:spcBef>
                <a:spcPct val="0"/>
              </a:spcBef>
              <a:spcAft>
                <a:spcPct val="0"/>
              </a:spcAft>
              <a:defRPr>
                <a:solidFill>
                  <a:schemeClr val="tx1"/>
                </a:solidFill>
                <a:latin typeface="Arial" pitchFamily="34" charset="0"/>
              </a:defRPr>
            </a:lvl6pPr>
            <a:lvl7pPr marL="3217863" algn="ctr" defTabSz="576263" eaLnBrk="0" fontAlgn="base" hangingPunct="0">
              <a:spcBef>
                <a:spcPct val="0"/>
              </a:spcBef>
              <a:spcAft>
                <a:spcPct val="0"/>
              </a:spcAft>
              <a:defRPr>
                <a:solidFill>
                  <a:schemeClr val="tx1"/>
                </a:solidFill>
                <a:latin typeface="Arial" pitchFamily="34" charset="0"/>
              </a:defRPr>
            </a:lvl7pPr>
            <a:lvl8pPr marL="3675063" algn="ctr" defTabSz="576263" eaLnBrk="0" fontAlgn="base" hangingPunct="0">
              <a:spcBef>
                <a:spcPct val="0"/>
              </a:spcBef>
              <a:spcAft>
                <a:spcPct val="0"/>
              </a:spcAft>
              <a:defRPr>
                <a:solidFill>
                  <a:schemeClr val="tx1"/>
                </a:solidFill>
                <a:latin typeface="Arial" pitchFamily="34" charset="0"/>
              </a:defRPr>
            </a:lvl8pPr>
            <a:lvl9pPr marL="4132263" algn="ctr" defTabSz="576263" eaLnBrk="0" fontAlgn="base" hangingPunct="0">
              <a:spcBef>
                <a:spcPct val="0"/>
              </a:spcBef>
              <a:spcAft>
                <a:spcPct val="0"/>
              </a:spcAft>
              <a:defRPr>
                <a:solidFill>
                  <a:schemeClr val="tx1"/>
                </a:solidFill>
                <a:latin typeface="Arial" pitchFamily="34" charset="0"/>
              </a:defRPr>
            </a:lvl9pPr>
          </a:lstStyle>
          <a:p>
            <a:pPr eaLnBrk="1" hangingPunct="1"/>
            <a:r>
              <a:rPr lang="zh-CN" altLang="en-US" sz="5400" dirty="0">
                <a:solidFill>
                  <a:srgbClr val="000000"/>
                </a:solidFill>
                <a:latin typeface="叶根友毛笔行书简体" pitchFamily="2" charset="-122"/>
                <a:ea typeface="叶根友毛笔行书简体" pitchFamily="2" charset="-122"/>
              </a:rPr>
              <a:t>团队</a:t>
            </a:r>
          </a:p>
        </p:txBody>
      </p:sp>
      <p:sp>
        <p:nvSpPr>
          <p:cNvPr id="145449" name="Rectangle 41" descr="2"/>
          <p:cNvSpPr>
            <a:spLocks noChangeArrowheads="1"/>
          </p:cNvSpPr>
          <p:nvPr/>
        </p:nvSpPr>
        <p:spPr bwMode="gray">
          <a:xfrm>
            <a:off x="3285692" y="1310957"/>
            <a:ext cx="877064" cy="507781"/>
          </a:xfrm>
          <a:prstGeom prst="rect">
            <a:avLst/>
          </a:prstGeom>
          <a:noFill/>
          <a:ln>
            <a:noFill/>
          </a:ln>
          <a:effectLst>
            <a:prstShdw prst="shdw17" dist="17961" dir="2700000">
              <a:srgbClr val="FFFFFF">
                <a:gamma/>
                <a:shade val="60000"/>
                <a:invGamma/>
              </a:srgbClr>
            </a:prstShdw>
          </a:effectLst>
          <a:extLst>
            <a:ext uri="{909E8E84-426E-40DD-AFC4-6F175D3DCCD1}">
              <a14:hiddenFill xmlns:a14="http://schemas.microsoft.com/office/drawing/2010/main">
                <a:blipFill dpi="0" rotWithShape="1">
                  <a:blip/>
                  <a:srcRect/>
                  <a:stretch>
                    <a:fillRect/>
                  </a:stretch>
                </a:blipFill>
              </a14:hiddenFill>
            </a:ext>
            <a:ext uri="{91240B29-F687-4F45-9708-019B960494DF}">
              <a14:hiddenLine xmlns:a14="http://schemas.microsoft.com/office/drawing/2010/main" w="9525" algn="ctr">
                <a:solidFill>
                  <a:schemeClr val="tx1"/>
                </a:solidFill>
                <a:miter lim="800000"/>
                <a:headEnd/>
                <a:tailEnd/>
              </a14:hiddenLine>
            </a:ext>
          </a:extLst>
        </p:spPr>
        <p:txBody>
          <a:bodyPr wrap="none" lIns="91391" tIns="45695" rIns="91391" bIns="45695">
            <a:spAutoFit/>
          </a:bodyPr>
          <a:lstStyle>
            <a:lvl1pPr defTabSz="576263" eaLnBrk="0" hangingPunct="0">
              <a:defRPr>
                <a:solidFill>
                  <a:schemeClr val="tx1"/>
                </a:solidFill>
                <a:latin typeface="Arial" pitchFamily="34" charset="0"/>
              </a:defRPr>
            </a:lvl1pPr>
            <a:lvl2pPr marL="576263" defTabSz="576263" eaLnBrk="0" hangingPunct="0">
              <a:defRPr>
                <a:solidFill>
                  <a:schemeClr val="tx1"/>
                </a:solidFill>
                <a:latin typeface="Arial" pitchFamily="34" charset="0"/>
              </a:defRPr>
            </a:lvl2pPr>
            <a:lvl3pPr marL="1150938" defTabSz="576263" eaLnBrk="0" hangingPunct="0">
              <a:defRPr>
                <a:solidFill>
                  <a:schemeClr val="tx1"/>
                </a:solidFill>
                <a:latin typeface="Arial" pitchFamily="34" charset="0"/>
              </a:defRPr>
            </a:lvl3pPr>
            <a:lvl4pPr marL="1727200" defTabSz="576263" eaLnBrk="0" hangingPunct="0">
              <a:defRPr>
                <a:solidFill>
                  <a:schemeClr val="tx1"/>
                </a:solidFill>
                <a:latin typeface="Arial" pitchFamily="34" charset="0"/>
              </a:defRPr>
            </a:lvl4pPr>
            <a:lvl5pPr marL="2303463" defTabSz="576263" eaLnBrk="0" hangingPunct="0">
              <a:defRPr>
                <a:solidFill>
                  <a:schemeClr val="tx1"/>
                </a:solidFill>
                <a:latin typeface="Arial" pitchFamily="34" charset="0"/>
              </a:defRPr>
            </a:lvl5pPr>
            <a:lvl6pPr marL="2760663" algn="ctr" defTabSz="576263" eaLnBrk="0" fontAlgn="base" hangingPunct="0">
              <a:spcBef>
                <a:spcPct val="0"/>
              </a:spcBef>
              <a:spcAft>
                <a:spcPct val="0"/>
              </a:spcAft>
              <a:defRPr>
                <a:solidFill>
                  <a:schemeClr val="tx1"/>
                </a:solidFill>
                <a:latin typeface="Arial" pitchFamily="34" charset="0"/>
              </a:defRPr>
            </a:lvl6pPr>
            <a:lvl7pPr marL="3217863" algn="ctr" defTabSz="576263" eaLnBrk="0" fontAlgn="base" hangingPunct="0">
              <a:spcBef>
                <a:spcPct val="0"/>
              </a:spcBef>
              <a:spcAft>
                <a:spcPct val="0"/>
              </a:spcAft>
              <a:defRPr>
                <a:solidFill>
                  <a:schemeClr val="tx1"/>
                </a:solidFill>
                <a:latin typeface="Arial" pitchFamily="34" charset="0"/>
              </a:defRPr>
            </a:lvl7pPr>
            <a:lvl8pPr marL="3675063" algn="ctr" defTabSz="576263" eaLnBrk="0" fontAlgn="base" hangingPunct="0">
              <a:spcBef>
                <a:spcPct val="0"/>
              </a:spcBef>
              <a:spcAft>
                <a:spcPct val="0"/>
              </a:spcAft>
              <a:defRPr>
                <a:solidFill>
                  <a:schemeClr val="tx1"/>
                </a:solidFill>
                <a:latin typeface="Arial" pitchFamily="34" charset="0"/>
              </a:defRPr>
            </a:lvl8pPr>
            <a:lvl9pPr marL="4132263" algn="ctr" defTabSz="576263" eaLnBrk="0" fontAlgn="base" hangingPunct="0">
              <a:spcBef>
                <a:spcPct val="0"/>
              </a:spcBef>
              <a:spcAft>
                <a:spcPct val="0"/>
              </a:spcAft>
              <a:defRPr>
                <a:solidFill>
                  <a:schemeClr val="tx1"/>
                </a:solidFill>
                <a:latin typeface="Arial" pitchFamily="34" charset="0"/>
              </a:defRPr>
            </a:lvl9pPr>
          </a:lstStyle>
          <a:p>
            <a:pPr eaLnBrk="1" hangingPunct="1"/>
            <a:r>
              <a:rPr lang="zh-CN" altLang="en-US" sz="2700">
                <a:solidFill>
                  <a:srgbClr val="000000"/>
                </a:solidFill>
                <a:latin typeface="方正正大黑简体" pitchFamily="2" charset="-122"/>
                <a:ea typeface="方正正大黑简体" pitchFamily="2" charset="-122"/>
              </a:rPr>
              <a:t>力量</a:t>
            </a:r>
          </a:p>
        </p:txBody>
      </p:sp>
      <p:sp>
        <p:nvSpPr>
          <p:cNvPr id="145451" name="Rectangle 43" descr="2"/>
          <p:cNvSpPr>
            <a:spLocks noChangeArrowheads="1"/>
          </p:cNvSpPr>
          <p:nvPr/>
        </p:nvSpPr>
        <p:spPr bwMode="gray">
          <a:xfrm>
            <a:off x="1821744" y="1880497"/>
            <a:ext cx="2986616" cy="230782"/>
          </a:xfrm>
          <a:prstGeom prst="rect">
            <a:avLst/>
          </a:prstGeom>
          <a:noFill/>
          <a:ln>
            <a:noFill/>
          </a:ln>
          <a:effectLst>
            <a:prstShdw prst="shdw17" dist="17961" dir="2700000">
              <a:srgbClr val="FFFFFF">
                <a:gamma/>
                <a:shade val="60000"/>
                <a:invGamma/>
              </a:srgbClr>
            </a:prstShdw>
          </a:effectLst>
          <a:extLst>
            <a:ext uri="{909E8E84-426E-40DD-AFC4-6F175D3DCCD1}">
              <a14:hiddenFill xmlns:a14="http://schemas.microsoft.com/office/drawing/2010/main">
                <a:blipFill dpi="0" rotWithShape="1">
                  <a:blip/>
                  <a:srcRect/>
                  <a:stretch>
                    <a:fillRect/>
                  </a:stretch>
                </a:blipFill>
              </a14:hiddenFill>
            </a:ext>
            <a:ext uri="{91240B29-F687-4F45-9708-019B960494DF}">
              <a14:hiddenLine xmlns:a14="http://schemas.microsoft.com/office/drawing/2010/main" w="9525" algn="ctr">
                <a:solidFill>
                  <a:schemeClr val="tx1"/>
                </a:solidFill>
                <a:miter lim="800000"/>
                <a:headEnd/>
                <a:tailEnd/>
              </a14:hiddenLine>
            </a:ext>
          </a:extLst>
        </p:spPr>
        <p:txBody>
          <a:bodyPr wrap="none" lIns="91391" tIns="45695" rIns="91391" bIns="45695">
            <a:spAutoFit/>
          </a:bodyPr>
          <a:lstStyle>
            <a:lvl1pPr defTabSz="576263" eaLnBrk="0" hangingPunct="0">
              <a:defRPr>
                <a:solidFill>
                  <a:schemeClr val="tx1"/>
                </a:solidFill>
                <a:latin typeface="Arial" pitchFamily="34" charset="0"/>
              </a:defRPr>
            </a:lvl1pPr>
            <a:lvl2pPr marL="576263" defTabSz="576263" eaLnBrk="0" hangingPunct="0">
              <a:defRPr>
                <a:solidFill>
                  <a:schemeClr val="tx1"/>
                </a:solidFill>
                <a:latin typeface="Arial" pitchFamily="34" charset="0"/>
              </a:defRPr>
            </a:lvl2pPr>
            <a:lvl3pPr marL="1150938" defTabSz="576263" eaLnBrk="0" hangingPunct="0">
              <a:defRPr>
                <a:solidFill>
                  <a:schemeClr val="tx1"/>
                </a:solidFill>
                <a:latin typeface="Arial" pitchFamily="34" charset="0"/>
              </a:defRPr>
            </a:lvl3pPr>
            <a:lvl4pPr marL="1727200" defTabSz="576263" eaLnBrk="0" hangingPunct="0">
              <a:defRPr>
                <a:solidFill>
                  <a:schemeClr val="tx1"/>
                </a:solidFill>
                <a:latin typeface="Arial" pitchFamily="34" charset="0"/>
              </a:defRPr>
            </a:lvl4pPr>
            <a:lvl5pPr marL="2303463" defTabSz="576263" eaLnBrk="0" hangingPunct="0">
              <a:defRPr>
                <a:solidFill>
                  <a:schemeClr val="tx1"/>
                </a:solidFill>
                <a:latin typeface="Arial" pitchFamily="34" charset="0"/>
              </a:defRPr>
            </a:lvl5pPr>
            <a:lvl6pPr marL="2760663" algn="ctr" defTabSz="576263" eaLnBrk="0" fontAlgn="base" hangingPunct="0">
              <a:spcBef>
                <a:spcPct val="0"/>
              </a:spcBef>
              <a:spcAft>
                <a:spcPct val="0"/>
              </a:spcAft>
              <a:defRPr>
                <a:solidFill>
                  <a:schemeClr val="tx1"/>
                </a:solidFill>
                <a:latin typeface="Arial" pitchFamily="34" charset="0"/>
              </a:defRPr>
            </a:lvl6pPr>
            <a:lvl7pPr marL="3217863" algn="ctr" defTabSz="576263" eaLnBrk="0" fontAlgn="base" hangingPunct="0">
              <a:spcBef>
                <a:spcPct val="0"/>
              </a:spcBef>
              <a:spcAft>
                <a:spcPct val="0"/>
              </a:spcAft>
              <a:defRPr>
                <a:solidFill>
                  <a:schemeClr val="tx1"/>
                </a:solidFill>
                <a:latin typeface="Arial" pitchFamily="34" charset="0"/>
              </a:defRPr>
            </a:lvl7pPr>
            <a:lvl8pPr marL="3675063" algn="ctr" defTabSz="576263" eaLnBrk="0" fontAlgn="base" hangingPunct="0">
              <a:spcBef>
                <a:spcPct val="0"/>
              </a:spcBef>
              <a:spcAft>
                <a:spcPct val="0"/>
              </a:spcAft>
              <a:defRPr>
                <a:solidFill>
                  <a:schemeClr val="tx1"/>
                </a:solidFill>
                <a:latin typeface="Arial" pitchFamily="34" charset="0"/>
              </a:defRPr>
            </a:lvl8pPr>
            <a:lvl9pPr marL="4132263" algn="ctr" defTabSz="576263" eaLnBrk="0" fontAlgn="base" hangingPunct="0">
              <a:spcBef>
                <a:spcPct val="0"/>
              </a:spcBef>
              <a:spcAft>
                <a:spcPct val="0"/>
              </a:spcAft>
              <a:defRPr>
                <a:solidFill>
                  <a:schemeClr val="tx1"/>
                </a:solidFill>
                <a:latin typeface="Arial" pitchFamily="34" charset="0"/>
              </a:defRPr>
            </a:lvl9pPr>
          </a:lstStyle>
          <a:p>
            <a:pPr algn="l" eaLnBrk="1" hangingPunct="1"/>
            <a:r>
              <a:rPr lang="zh-CN" altLang="en-US" sz="900">
                <a:solidFill>
                  <a:srgbClr val="000000"/>
                </a:solidFill>
                <a:ea typeface="宋体" pitchFamily="2" charset="-122"/>
              </a:rPr>
              <a:t>合作</a:t>
            </a:r>
            <a:r>
              <a:rPr lang="en-US" altLang="zh-CN" sz="900">
                <a:solidFill>
                  <a:srgbClr val="000000"/>
                </a:solidFill>
                <a:ea typeface="宋体" pitchFamily="2" charset="-122"/>
              </a:rPr>
              <a:t>/</a:t>
            </a:r>
            <a:r>
              <a:rPr lang="zh-CN" altLang="en-US" sz="900">
                <a:solidFill>
                  <a:srgbClr val="000000"/>
                </a:solidFill>
                <a:ea typeface="宋体" pitchFamily="2" charset="-122"/>
              </a:rPr>
              <a:t>团结</a:t>
            </a:r>
            <a:r>
              <a:rPr lang="en-US" altLang="zh-CN" sz="900">
                <a:solidFill>
                  <a:srgbClr val="000000"/>
                </a:solidFill>
                <a:ea typeface="宋体" pitchFamily="2" charset="-122"/>
              </a:rPr>
              <a:t>-</a:t>
            </a:r>
            <a:r>
              <a:rPr lang="zh-CN" altLang="en-US" sz="900">
                <a:solidFill>
                  <a:srgbClr val="000000"/>
                </a:solidFill>
                <a:ea typeface="宋体" pitchFamily="2" charset="-122"/>
              </a:rPr>
              <a:t>发展</a:t>
            </a:r>
            <a:r>
              <a:rPr lang="en-US" altLang="zh-CN" sz="900">
                <a:solidFill>
                  <a:srgbClr val="000000"/>
                </a:solidFill>
                <a:ea typeface="宋体" pitchFamily="2" charset="-122"/>
              </a:rPr>
              <a:t>/</a:t>
            </a:r>
            <a:r>
              <a:rPr lang="zh-CN" altLang="en-US" sz="900">
                <a:solidFill>
                  <a:srgbClr val="000000"/>
                </a:solidFill>
                <a:ea typeface="宋体" pitchFamily="2" charset="-122"/>
              </a:rPr>
              <a:t>共赢   没有完美的个人</a:t>
            </a:r>
            <a:r>
              <a:rPr lang="en-US" altLang="zh-CN" sz="900">
                <a:solidFill>
                  <a:srgbClr val="000000"/>
                </a:solidFill>
                <a:ea typeface="宋体" pitchFamily="2" charset="-122"/>
              </a:rPr>
              <a:t>, </a:t>
            </a:r>
            <a:r>
              <a:rPr lang="zh-CN" altLang="en-US" sz="900">
                <a:solidFill>
                  <a:srgbClr val="000000"/>
                </a:solidFill>
                <a:ea typeface="宋体" pitchFamily="2" charset="-122"/>
              </a:rPr>
              <a:t>只有完美的团队</a:t>
            </a:r>
          </a:p>
        </p:txBody>
      </p:sp>
      <p:sp>
        <p:nvSpPr>
          <p:cNvPr id="145452" name="Rectangle 44" descr="2"/>
          <p:cNvSpPr>
            <a:spLocks noChangeArrowheads="1"/>
          </p:cNvSpPr>
          <p:nvPr/>
        </p:nvSpPr>
        <p:spPr bwMode="gray">
          <a:xfrm>
            <a:off x="1806627" y="2069503"/>
            <a:ext cx="3485454" cy="646280"/>
          </a:xfrm>
          <a:prstGeom prst="rect">
            <a:avLst/>
          </a:prstGeom>
          <a:noFill/>
          <a:ln>
            <a:noFill/>
          </a:ln>
          <a:effectLst>
            <a:prstShdw prst="shdw17" dist="17961" dir="2700000">
              <a:srgbClr val="FFFFFF">
                <a:gamma/>
                <a:shade val="60000"/>
                <a:invGamma/>
              </a:srgbClr>
            </a:prstShdw>
          </a:effectLst>
          <a:extLst>
            <a:ext uri="{909E8E84-426E-40DD-AFC4-6F175D3DCCD1}">
              <a14:hiddenFill xmlns:a14="http://schemas.microsoft.com/office/drawing/2010/main">
                <a:blipFill dpi="0" rotWithShape="1">
                  <a:blip/>
                  <a:srcRect/>
                  <a:stretch>
                    <a:fillRect/>
                  </a:stretch>
                </a:blipFill>
              </a14:hiddenFill>
            </a:ext>
            <a:ext uri="{91240B29-F687-4F45-9708-019B960494DF}">
              <a14:hiddenLine xmlns:a14="http://schemas.microsoft.com/office/drawing/2010/main" w="9525" algn="ctr">
                <a:solidFill>
                  <a:schemeClr val="tx1"/>
                </a:solidFill>
                <a:miter lim="800000"/>
                <a:headEnd/>
                <a:tailEnd/>
              </a14:hiddenLine>
            </a:ext>
          </a:extLst>
        </p:spPr>
        <p:txBody>
          <a:bodyPr wrap="square" lIns="91391" tIns="45695" rIns="91391" bIns="45695">
            <a:spAutoFit/>
          </a:bodyPr>
          <a:lstStyle>
            <a:lvl1pPr defTabSz="576263" eaLnBrk="0" hangingPunct="0">
              <a:defRPr>
                <a:solidFill>
                  <a:schemeClr val="tx1"/>
                </a:solidFill>
                <a:latin typeface="Arial" pitchFamily="34" charset="0"/>
              </a:defRPr>
            </a:lvl1pPr>
            <a:lvl2pPr marL="576263" defTabSz="576263" eaLnBrk="0" hangingPunct="0">
              <a:defRPr>
                <a:solidFill>
                  <a:schemeClr val="tx1"/>
                </a:solidFill>
                <a:latin typeface="Arial" pitchFamily="34" charset="0"/>
              </a:defRPr>
            </a:lvl2pPr>
            <a:lvl3pPr marL="1150938" defTabSz="576263" eaLnBrk="0" hangingPunct="0">
              <a:defRPr>
                <a:solidFill>
                  <a:schemeClr val="tx1"/>
                </a:solidFill>
                <a:latin typeface="Arial" pitchFamily="34" charset="0"/>
              </a:defRPr>
            </a:lvl3pPr>
            <a:lvl4pPr marL="1727200" defTabSz="576263" eaLnBrk="0" hangingPunct="0">
              <a:defRPr>
                <a:solidFill>
                  <a:schemeClr val="tx1"/>
                </a:solidFill>
                <a:latin typeface="Arial" pitchFamily="34" charset="0"/>
              </a:defRPr>
            </a:lvl4pPr>
            <a:lvl5pPr marL="2303463" defTabSz="576263" eaLnBrk="0" hangingPunct="0">
              <a:defRPr>
                <a:solidFill>
                  <a:schemeClr val="tx1"/>
                </a:solidFill>
                <a:latin typeface="Arial" pitchFamily="34" charset="0"/>
              </a:defRPr>
            </a:lvl5pPr>
            <a:lvl6pPr marL="2760663" algn="ctr" defTabSz="576263" eaLnBrk="0" fontAlgn="base" hangingPunct="0">
              <a:spcBef>
                <a:spcPct val="0"/>
              </a:spcBef>
              <a:spcAft>
                <a:spcPct val="0"/>
              </a:spcAft>
              <a:defRPr>
                <a:solidFill>
                  <a:schemeClr val="tx1"/>
                </a:solidFill>
                <a:latin typeface="Arial" pitchFamily="34" charset="0"/>
              </a:defRPr>
            </a:lvl6pPr>
            <a:lvl7pPr marL="3217863" algn="ctr" defTabSz="576263" eaLnBrk="0" fontAlgn="base" hangingPunct="0">
              <a:spcBef>
                <a:spcPct val="0"/>
              </a:spcBef>
              <a:spcAft>
                <a:spcPct val="0"/>
              </a:spcAft>
              <a:defRPr>
                <a:solidFill>
                  <a:schemeClr val="tx1"/>
                </a:solidFill>
                <a:latin typeface="Arial" pitchFamily="34" charset="0"/>
              </a:defRPr>
            </a:lvl7pPr>
            <a:lvl8pPr marL="3675063" algn="ctr" defTabSz="576263" eaLnBrk="0" fontAlgn="base" hangingPunct="0">
              <a:spcBef>
                <a:spcPct val="0"/>
              </a:spcBef>
              <a:spcAft>
                <a:spcPct val="0"/>
              </a:spcAft>
              <a:defRPr>
                <a:solidFill>
                  <a:schemeClr val="tx1"/>
                </a:solidFill>
                <a:latin typeface="Arial" pitchFamily="34" charset="0"/>
              </a:defRPr>
            </a:lvl8pPr>
            <a:lvl9pPr marL="4132263" algn="ctr" defTabSz="576263" eaLnBrk="0" fontAlgn="base" hangingPunct="0">
              <a:spcBef>
                <a:spcPct val="0"/>
              </a:spcBef>
              <a:spcAft>
                <a:spcPct val="0"/>
              </a:spcAft>
              <a:defRPr>
                <a:solidFill>
                  <a:schemeClr val="tx1"/>
                </a:solidFill>
                <a:latin typeface="Arial" pitchFamily="34" charset="0"/>
              </a:defRPr>
            </a:lvl9pPr>
          </a:lstStyle>
          <a:p>
            <a:pPr algn="l" eaLnBrk="1" hangingPunct="1"/>
            <a:r>
              <a:rPr lang="en-US" altLang="zh-CN" sz="900" dirty="0">
                <a:solidFill>
                  <a:srgbClr val="000000"/>
                </a:solidFill>
                <a:ea typeface="宋体" pitchFamily="2" charset="-122"/>
              </a:rPr>
              <a:t>Dedicated service to the world Create our future together</a:t>
            </a:r>
          </a:p>
          <a:p>
            <a:pPr algn="l" eaLnBrk="1" hangingPunct="1"/>
            <a:r>
              <a:rPr lang="en-US" altLang="zh-CN" sz="900" dirty="0">
                <a:solidFill>
                  <a:srgbClr val="000000"/>
                </a:solidFill>
                <a:ea typeface="宋体" pitchFamily="2" charset="-122"/>
              </a:rPr>
              <a:t>Create our future together Dedicated service to the world Create our future together Dedicated service to the world Create our future together</a:t>
            </a:r>
            <a:endParaRPr lang="zh-CN" altLang="en-US" sz="900" dirty="0">
              <a:solidFill>
                <a:srgbClr val="000000"/>
              </a:solidFill>
              <a:ea typeface="宋体" pitchFamily="2" charset="-122"/>
            </a:endParaRPr>
          </a:p>
        </p:txBody>
      </p:sp>
      <p:sp>
        <p:nvSpPr>
          <p:cNvPr id="9" name="TextBox 8"/>
          <p:cNvSpPr txBox="1"/>
          <p:nvPr/>
        </p:nvSpPr>
        <p:spPr>
          <a:xfrm>
            <a:off x="3923928" y="195486"/>
            <a:ext cx="2627948" cy="553998"/>
          </a:xfrm>
          <a:prstGeom prst="rect">
            <a:avLst/>
          </a:prstGeom>
          <a:noFill/>
        </p:spPr>
        <p:txBody>
          <a:bodyPr wrap="square" lIns="0" tIns="0" rIns="0" bIns="0" rtlCol="0">
            <a:spAutoFit/>
          </a:bodyPr>
          <a:lstStyle/>
          <a:p>
            <a:pPr algn="ctr"/>
            <a:r>
              <a:rPr lang="zh-CN" altLang="en-US" sz="3600" b="1" dirty="0">
                <a:latin typeface="微软雅黑" pitchFamily="34" charset="-122"/>
                <a:ea typeface="微软雅黑" pitchFamily="34" charset="-122"/>
              </a:rPr>
              <a:t>团队精神</a:t>
            </a:r>
            <a:endParaRPr lang="zh-CN" altLang="en-US" sz="1400" dirty="0">
              <a:latin typeface="微软雅黑" pitchFamily="34" charset="-122"/>
              <a:ea typeface="微软雅黑" pitchFamily="34" charset="-122"/>
            </a:endParaRPr>
          </a:p>
        </p:txBody>
      </p:sp>
      <p:sp>
        <p:nvSpPr>
          <p:cNvPr id="10" name="矩形 9"/>
          <p:cNvSpPr/>
          <p:nvPr/>
        </p:nvSpPr>
        <p:spPr>
          <a:xfrm>
            <a:off x="539552" y="51470"/>
            <a:ext cx="648072" cy="5040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53890912"/>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45445"/>
                                        </p:tgtEl>
                                        <p:attrNameLst>
                                          <p:attrName>style.visibility</p:attrName>
                                        </p:attrNameLst>
                                      </p:cBhvr>
                                      <p:to>
                                        <p:strVal val="visible"/>
                                      </p:to>
                                    </p:set>
                                    <p:animEffect transition="in" filter="fade">
                                      <p:cBhvr>
                                        <p:cTn id="7" dur="1000"/>
                                        <p:tgtEl>
                                          <p:spTgt spid="145445"/>
                                        </p:tgtEl>
                                      </p:cBhvr>
                                    </p:animEffect>
                                  </p:childTnLst>
                                </p:cTn>
                              </p:par>
                            </p:childTnLst>
                          </p:cTn>
                        </p:par>
                        <p:par>
                          <p:cTn id="8" fill="hold" nodeType="afterGroup">
                            <p:stCondLst>
                              <p:cond delay="1000"/>
                            </p:stCondLst>
                            <p:childTnLst>
                              <p:par>
                                <p:cTn id="9" presetID="12" presetClass="entr" presetSubtype="4" fill="hold" nodeType="afterEffect">
                                  <p:stCondLst>
                                    <p:cond delay="0"/>
                                  </p:stCondLst>
                                  <p:childTnLst>
                                    <p:set>
                                      <p:cBhvr>
                                        <p:cTn id="10" dur="1" fill="hold">
                                          <p:stCondLst>
                                            <p:cond delay="0"/>
                                          </p:stCondLst>
                                        </p:cTn>
                                        <p:tgtEl>
                                          <p:spTgt spid="145446"/>
                                        </p:tgtEl>
                                        <p:attrNameLst>
                                          <p:attrName>style.visibility</p:attrName>
                                        </p:attrNameLst>
                                      </p:cBhvr>
                                      <p:to>
                                        <p:strVal val="visible"/>
                                      </p:to>
                                    </p:set>
                                    <p:animEffect transition="in" filter="slide(fromBottom)">
                                      <p:cBhvr>
                                        <p:cTn id="11" dur="2000"/>
                                        <p:tgtEl>
                                          <p:spTgt spid="145446"/>
                                        </p:tgtEl>
                                      </p:cBhvr>
                                    </p:animEffect>
                                  </p:childTnLst>
                                </p:cTn>
                              </p:par>
                            </p:childTnLst>
                          </p:cTn>
                        </p:par>
                        <p:par>
                          <p:cTn id="12" fill="hold" nodeType="afterGroup">
                            <p:stCondLst>
                              <p:cond delay="3000"/>
                            </p:stCondLst>
                            <p:childTnLst>
                              <p:par>
                                <p:cTn id="13" presetID="23" presetClass="entr" presetSubtype="528" fill="hold" nodeType="afterEffect">
                                  <p:stCondLst>
                                    <p:cond delay="0"/>
                                  </p:stCondLst>
                                  <p:iterate type="lt">
                                    <p:tmPct val="60000"/>
                                  </p:iterate>
                                  <p:childTnLst>
                                    <p:set>
                                      <p:cBhvr>
                                        <p:cTn id="14" dur="1" fill="hold">
                                          <p:stCondLst>
                                            <p:cond delay="0"/>
                                          </p:stCondLst>
                                        </p:cTn>
                                        <p:tgtEl>
                                          <p:spTgt spid="145448"/>
                                        </p:tgtEl>
                                        <p:attrNameLst>
                                          <p:attrName>style.visibility</p:attrName>
                                        </p:attrNameLst>
                                      </p:cBhvr>
                                      <p:to>
                                        <p:strVal val="visible"/>
                                      </p:to>
                                    </p:set>
                                    <p:anim calcmode="lin" valueType="num">
                                      <p:cBhvr>
                                        <p:cTn id="15" dur="500" fill="hold"/>
                                        <p:tgtEl>
                                          <p:spTgt spid="145448"/>
                                        </p:tgtEl>
                                        <p:attrNameLst>
                                          <p:attrName>ppt_w</p:attrName>
                                        </p:attrNameLst>
                                      </p:cBhvr>
                                      <p:tavLst>
                                        <p:tav tm="0">
                                          <p:val>
                                            <p:fltVal val="0"/>
                                          </p:val>
                                        </p:tav>
                                        <p:tav tm="100000">
                                          <p:val>
                                            <p:strVal val="#ppt_w"/>
                                          </p:val>
                                        </p:tav>
                                      </p:tavLst>
                                    </p:anim>
                                    <p:anim calcmode="lin" valueType="num">
                                      <p:cBhvr>
                                        <p:cTn id="16" dur="500" fill="hold"/>
                                        <p:tgtEl>
                                          <p:spTgt spid="145448"/>
                                        </p:tgtEl>
                                        <p:attrNameLst>
                                          <p:attrName>ppt_h</p:attrName>
                                        </p:attrNameLst>
                                      </p:cBhvr>
                                      <p:tavLst>
                                        <p:tav tm="0">
                                          <p:val>
                                            <p:fltVal val="0"/>
                                          </p:val>
                                        </p:tav>
                                        <p:tav tm="100000">
                                          <p:val>
                                            <p:strVal val="#ppt_h"/>
                                          </p:val>
                                        </p:tav>
                                      </p:tavLst>
                                    </p:anim>
                                    <p:anim calcmode="lin" valueType="num">
                                      <p:cBhvr>
                                        <p:cTn id="17" dur="500" fill="hold"/>
                                        <p:tgtEl>
                                          <p:spTgt spid="145448"/>
                                        </p:tgtEl>
                                        <p:attrNameLst>
                                          <p:attrName>ppt_x</p:attrName>
                                        </p:attrNameLst>
                                      </p:cBhvr>
                                      <p:tavLst>
                                        <p:tav tm="0">
                                          <p:val>
                                            <p:fltVal val="0.5"/>
                                          </p:val>
                                        </p:tav>
                                        <p:tav tm="100000">
                                          <p:val>
                                            <p:strVal val="#ppt_x"/>
                                          </p:val>
                                        </p:tav>
                                      </p:tavLst>
                                    </p:anim>
                                    <p:anim calcmode="lin" valueType="num">
                                      <p:cBhvr>
                                        <p:cTn id="18" dur="500" fill="hold"/>
                                        <p:tgtEl>
                                          <p:spTgt spid="145448"/>
                                        </p:tgtEl>
                                        <p:attrNameLst>
                                          <p:attrName>ppt_y</p:attrName>
                                        </p:attrNameLst>
                                      </p:cBhvr>
                                      <p:tavLst>
                                        <p:tav tm="0">
                                          <p:val>
                                            <p:fltVal val="0.5"/>
                                          </p:val>
                                        </p:tav>
                                        <p:tav tm="100000">
                                          <p:val>
                                            <p:strVal val="#ppt_y"/>
                                          </p:val>
                                        </p:tav>
                                      </p:tavLst>
                                    </p:anim>
                                  </p:childTnLst>
                                </p:cTn>
                              </p:par>
                            </p:childTnLst>
                          </p:cTn>
                        </p:par>
                        <p:par>
                          <p:cTn id="19" fill="hold" nodeType="afterGroup">
                            <p:stCondLst>
                              <p:cond delay="3800"/>
                            </p:stCondLst>
                            <p:childTnLst>
                              <p:par>
                                <p:cTn id="20" presetID="23" presetClass="entr" presetSubtype="528" fill="hold" nodeType="afterEffect">
                                  <p:stCondLst>
                                    <p:cond delay="0"/>
                                  </p:stCondLst>
                                  <p:iterate type="lt">
                                    <p:tmPct val="60000"/>
                                  </p:iterate>
                                  <p:childTnLst>
                                    <p:set>
                                      <p:cBhvr>
                                        <p:cTn id="21" dur="1" fill="hold">
                                          <p:stCondLst>
                                            <p:cond delay="0"/>
                                          </p:stCondLst>
                                        </p:cTn>
                                        <p:tgtEl>
                                          <p:spTgt spid="145449"/>
                                        </p:tgtEl>
                                        <p:attrNameLst>
                                          <p:attrName>style.visibility</p:attrName>
                                        </p:attrNameLst>
                                      </p:cBhvr>
                                      <p:to>
                                        <p:strVal val="visible"/>
                                      </p:to>
                                    </p:set>
                                    <p:anim calcmode="lin" valueType="num">
                                      <p:cBhvr>
                                        <p:cTn id="22" dur="500" fill="hold"/>
                                        <p:tgtEl>
                                          <p:spTgt spid="145449"/>
                                        </p:tgtEl>
                                        <p:attrNameLst>
                                          <p:attrName>ppt_w</p:attrName>
                                        </p:attrNameLst>
                                      </p:cBhvr>
                                      <p:tavLst>
                                        <p:tav tm="0">
                                          <p:val>
                                            <p:fltVal val="0"/>
                                          </p:val>
                                        </p:tav>
                                        <p:tav tm="100000">
                                          <p:val>
                                            <p:strVal val="#ppt_w"/>
                                          </p:val>
                                        </p:tav>
                                      </p:tavLst>
                                    </p:anim>
                                    <p:anim calcmode="lin" valueType="num">
                                      <p:cBhvr>
                                        <p:cTn id="23" dur="500" fill="hold"/>
                                        <p:tgtEl>
                                          <p:spTgt spid="145449"/>
                                        </p:tgtEl>
                                        <p:attrNameLst>
                                          <p:attrName>ppt_h</p:attrName>
                                        </p:attrNameLst>
                                      </p:cBhvr>
                                      <p:tavLst>
                                        <p:tav tm="0">
                                          <p:val>
                                            <p:fltVal val="0"/>
                                          </p:val>
                                        </p:tav>
                                        <p:tav tm="100000">
                                          <p:val>
                                            <p:strVal val="#ppt_h"/>
                                          </p:val>
                                        </p:tav>
                                      </p:tavLst>
                                    </p:anim>
                                    <p:anim calcmode="lin" valueType="num">
                                      <p:cBhvr>
                                        <p:cTn id="24" dur="500" fill="hold"/>
                                        <p:tgtEl>
                                          <p:spTgt spid="145449"/>
                                        </p:tgtEl>
                                        <p:attrNameLst>
                                          <p:attrName>ppt_x</p:attrName>
                                        </p:attrNameLst>
                                      </p:cBhvr>
                                      <p:tavLst>
                                        <p:tav tm="0">
                                          <p:val>
                                            <p:fltVal val="0.5"/>
                                          </p:val>
                                        </p:tav>
                                        <p:tav tm="100000">
                                          <p:val>
                                            <p:strVal val="#ppt_x"/>
                                          </p:val>
                                        </p:tav>
                                      </p:tavLst>
                                    </p:anim>
                                    <p:anim calcmode="lin" valueType="num">
                                      <p:cBhvr>
                                        <p:cTn id="25" dur="500" fill="hold"/>
                                        <p:tgtEl>
                                          <p:spTgt spid="145449"/>
                                        </p:tgtEl>
                                        <p:attrNameLst>
                                          <p:attrName>ppt_y</p:attrName>
                                        </p:attrNameLst>
                                      </p:cBhvr>
                                      <p:tavLst>
                                        <p:tav tm="0">
                                          <p:val>
                                            <p:fltVal val="0.5"/>
                                          </p:val>
                                        </p:tav>
                                        <p:tav tm="100000">
                                          <p:val>
                                            <p:strVal val="#ppt_y"/>
                                          </p:val>
                                        </p:tav>
                                      </p:tavLst>
                                    </p:anim>
                                  </p:childTnLst>
                                </p:cTn>
                              </p:par>
                            </p:childTnLst>
                          </p:cTn>
                        </p:par>
                        <p:par>
                          <p:cTn id="26" fill="hold" nodeType="afterGroup">
                            <p:stCondLst>
                              <p:cond delay="4600"/>
                            </p:stCondLst>
                            <p:childTnLst>
                              <p:par>
                                <p:cTn id="27" presetID="27" presetClass="entr" presetSubtype="0" fill="hold" nodeType="afterEffect">
                                  <p:stCondLst>
                                    <p:cond delay="0"/>
                                  </p:stCondLst>
                                  <p:iterate type="lt">
                                    <p:tmPct val="50000"/>
                                  </p:iterate>
                                  <p:childTnLst>
                                    <p:set>
                                      <p:cBhvr>
                                        <p:cTn id="28" dur="1" fill="hold">
                                          <p:stCondLst>
                                            <p:cond delay="0"/>
                                          </p:stCondLst>
                                        </p:cTn>
                                        <p:tgtEl>
                                          <p:spTgt spid="145451"/>
                                        </p:tgtEl>
                                        <p:attrNameLst>
                                          <p:attrName>style.visibility</p:attrName>
                                        </p:attrNameLst>
                                      </p:cBhvr>
                                      <p:to>
                                        <p:strVal val="visible"/>
                                      </p:to>
                                    </p:set>
                                    <p:anim calcmode="discrete" valueType="clr">
                                      <p:cBhvr override="childStyle">
                                        <p:cTn id="29" dur="80"/>
                                        <p:tgtEl>
                                          <p:spTgt spid="145451"/>
                                        </p:tgtEl>
                                        <p:attrNameLst>
                                          <p:attrName>style.color</p:attrName>
                                        </p:attrNameLst>
                                      </p:cBhvr>
                                      <p:tavLst>
                                        <p:tav tm="0">
                                          <p:val>
                                            <p:clrVal>
                                              <a:schemeClr val="accent2"/>
                                            </p:clrVal>
                                          </p:val>
                                        </p:tav>
                                        <p:tav tm="50000">
                                          <p:val>
                                            <p:clrVal>
                                              <a:schemeClr val="hlink"/>
                                            </p:clrVal>
                                          </p:val>
                                        </p:tav>
                                      </p:tavLst>
                                    </p:anim>
                                    <p:anim calcmode="discrete" valueType="clr">
                                      <p:cBhvr>
                                        <p:cTn id="30" dur="80"/>
                                        <p:tgtEl>
                                          <p:spTgt spid="145451"/>
                                        </p:tgtEl>
                                        <p:attrNameLst>
                                          <p:attrName>fillcolor</p:attrName>
                                        </p:attrNameLst>
                                      </p:cBhvr>
                                      <p:tavLst>
                                        <p:tav tm="0">
                                          <p:val>
                                            <p:clrVal>
                                              <a:schemeClr val="accent2"/>
                                            </p:clrVal>
                                          </p:val>
                                        </p:tav>
                                        <p:tav tm="50000">
                                          <p:val>
                                            <p:clrVal>
                                              <a:schemeClr val="hlink"/>
                                            </p:clrVal>
                                          </p:val>
                                        </p:tav>
                                      </p:tavLst>
                                    </p:anim>
                                    <p:set>
                                      <p:cBhvr>
                                        <p:cTn id="31" dur="80"/>
                                        <p:tgtEl>
                                          <p:spTgt spid="145451"/>
                                        </p:tgtEl>
                                        <p:attrNameLst>
                                          <p:attrName>fill.type</p:attrName>
                                        </p:attrNameLst>
                                      </p:cBhvr>
                                      <p:to>
                                        <p:strVal val="solid"/>
                                      </p:to>
                                    </p:set>
                                  </p:childTnLst>
                                </p:cTn>
                              </p:par>
                            </p:childTnLst>
                          </p:cTn>
                        </p:par>
                        <p:par>
                          <p:cTn id="32" fill="hold" nodeType="afterGroup">
                            <p:stCondLst>
                              <p:cond delay="5680"/>
                            </p:stCondLst>
                            <p:childTnLst>
                              <p:par>
                                <p:cTn id="33" presetID="18" presetClass="entr" presetSubtype="6" fill="hold" grpId="0" nodeType="afterEffect">
                                  <p:stCondLst>
                                    <p:cond delay="0"/>
                                  </p:stCondLst>
                                  <p:childTnLst>
                                    <p:set>
                                      <p:cBhvr>
                                        <p:cTn id="34" dur="1" fill="hold">
                                          <p:stCondLst>
                                            <p:cond delay="0"/>
                                          </p:stCondLst>
                                        </p:cTn>
                                        <p:tgtEl>
                                          <p:spTgt spid="145452"/>
                                        </p:tgtEl>
                                        <p:attrNameLst>
                                          <p:attrName>style.visibility</p:attrName>
                                        </p:attrNameLst>
                                      </p:cBhvr>
                                      <p:to>
                                        <p:strVal val="visible"/>
                                      </p:to>
                                    </p:set>
                                    <p:animEffect transition="in" filter="strips(downRight)">
                                      <p:cBhvr>
                                        <p:cTn id="35" dur="1000"/>
                                        <p:tgtEl>
                                          <p:spTgt spid="145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5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992878" y="1058753"/>
            <a:ext cx="1361207" cy="1475633"/>
            <a:chOff x="764788" y="1059582"/>
            <a:chExt cx="1558144" cy="1689124"/>
          </a:xfrm>
          <a:effectLst>
            <a:outerShdw blurRad="228600" dist="101600" dir="8400000" sx="105000" sy="105000" algn="tr" rotWithShape="0">
              <a:prstClr val="black">
                <a:alpha val="40000"/>
              </a:prstClr>
            </a:outerShdw>
          </a:effectLst>
        </p:grpSpPr>
        <p:sp>
          <p:nvSpPr>
            <p:cNvPr id="19" name="椭圆 8"/>
            <p:cNvSpPr/>
            <p:nvPr/>
          </p:nvSpPr>
          <p:spPr>
            <a:xfrm>
              <a:off x="834850" y="1135533"/>
              <a:ext cx="1418020" cy="1537222"/>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blipFill dpi="0" rotWithShape="1">
              <a:blip r:embed="rId3"/>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20" name="椭圆 8"/>
            <p:cNvSpPr/>
            <p:nvPr/>
          </p:nvSpPr>
          <p:spPr>
            <a:xfrm>
              <a:off x="764788" y="1059582"/>
              <a:ext cx="1558144" cy="1689124"/>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noFill/>
            <a:ln w="63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grpSp>
      <p:sp>
        <p:nvSpPr>
          <p:cNvPr id="22" name="矩形 9"/>
          <p:cNvSpPr>
            <a:spLocks noChangeArrowheads="1"/>
          </p:cNvSpPr>
          <p:nvPr/>
        </p:nvSpPr>
        <p:spPr bwMode="auto">
          <a:xfrm>
            <a:off x="3493227" y="1134372"/>
            <a:ext cx="112472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b="1" cap="all" dirty="0">
                <a:latin typeface="微软雅黑" pitchFamily="34" charset="-122"/>
                <a:ea typeface="微软雅黑" pitchFamily="34" charset="-122"/>
                <a:cs typeface="+mj-cs"/>
              </a:rPr>
              <a:t>黎董</a:t>
            </a:r>
          </a:p>
        </p:txBody>
      </p:sp>
      <p:sp>
        <p:nvSpPr>
          <p:cNvPr id="23" name="TextBox 22"/>
          <p:cNvSpPr txBox="1"/>
          <p:nvPr/>
        </p:nvSpPr>
        <p:spPr>
          <a:xfrm>
            <a:off x="3761424" y="1951371"/>
            <a:ext cx="5347080" cy="972574"/>
          </a:xfrm>
          <a:prstGeom prst="rect">
            <a:avLst/>
          </a:prstGeom>
          <a:noFill/>
        </p:spPr>
        <p:txBody>
          <a:bodyPr wrap="square">
            <a:spAutoFit/>
          </a:bodyPr>
          <a:lstStyle>
            <a:defPPr>
              <a:defRPr lang="zh-CN"/>
            </a:defPPr>
            <a:lvl1pPr>
              <a:buFont typeface="Arial" pitchFamily="34" charset="0"/>
              <a:buNone/>
              <a:defRPr>
                <a:solidFill>
                  <a:srgbClr val="333333"/>
                </a:solidFill>
                <a:latin typeface="微软雅黑"/>
                <a:ea typeface="微软雅黑"/>
              </a:defRPr>
            </a:lvl1pPr>
          </a:lstStyle>
          <a:p>
            <a:pPr>
              <a:lnSpc>
                <a:spcPct val="130000"/>
              </a:lnSpc>
            </a:pPr>
            <a:r>
              <a:rPr lang="zh-CN" altLang="en-US" sz="1100" dirty="0">
                <a:solidFill>
                  <a:srgbClr val="484848"/>
                </a:solidFill>
                <a:latin typeface="微软雅黑" pitchFamily="34" charset="-122"/>
                <a:ea typeface="微软雅黑" pitchFamily="34" charset="-122"/>
              </a:rPr>
              <a:t>哈佛大学博士学位，有十余年行业经验，是某领域领军人物，杰出的人大代表。</a:t>
            </a:r>
            <a:r>
              <a:rPr lang="en-US" altLang="zh-CN" sz="1100" dirty="0">
                <a:solidFill>
                  <a:srgbClr val="484848"/>
                </a:solidFill>
                <a:latin typeface="微软雅黑" pitchFamily="34" charset="-122"/>
                <a:ea typeface="微软雅黑" pitchFamily="34" charset="-122"/>
              </a:rPr>
              <a:t>1992</a:t>
            </a:r>
            <a:r>
              <a:rPr lang="zh-CN" altLang="en-US" sz="1100" dirty="0">
                <a:solidFill>
                  <a:srgbClr val="484848"/>
                </a:solidFill>
                <a:latin typeface="微软雅黑" pitchFamily="34" charset="-122"/>
                <a:ea typeface="微软雅黑" pitchFamily="34" charset="-122"/>
              </a:rPr>
              <a:t>年在某公司担任中层管理；</a:t>
            </a:r>
            <a:r>
              <a:rPr lang="en-US" altLang="zh-CN" sz="1100" dirty="0">
                <a:solidFill>
                  <a:srgbClr val="484848"/>
                </a:solidFill>
                <a:latin typeface="微软雅黑" pitchFamily="34" charset="-122"/>
                <a:ea typeface="微软雅黑" pitchFamily="34" charset="-122"/>
              </a:rPr>
              <a:t>2003</a:t>
            </a:r>
            <a:r>
              <a:rPr lang="zh-CN" altLang="en-US" sz="1100" dirty="0">
                <a:solidFill>
                  <a:srgbClr val="484848"/>
                </a:solidFill>
                <a:latin typeface="微软雅黑" pitchFamily="34" charset="-122"/>
                <a:ea typeface="微软雅黑" pitchFamily="34" charset="-122"/>
              </a:rPr>
              <a:t>年任某公司执</a:t>
            </a:r>
            <a:r>
              <a:rPr lang="en-US" altLang="zh-CN" sz="1100" dirty="0">
                <a:solidFill>
                  <a:srgbClr val="484848"/>
                </a:solidFill>
                <a:latin typeface="微软雅黑" pitchFamily="34" charset="-122"/>
                <a:ea typeface="微软雅黑" pitchFamily="34" charset="-122"/>
              </a:rPr>
              <a:t>COO</a:t>
            </a:r>
            <a:r>
              <a:rPr lang="zh-CN" altLang="en-US" sz="1100" dirty="0">
                <a:solidFill>
                  <a:srgbClr val="484848"/>
                </a:solidFill>
                <a:latin typeface="微软雅黑" pitchFamily="34" charset="-122"/>
                <a:ea typeface="微软雅黑" pitchFamily="34" charset="-122"/>
              </a:rPr>
              <a:t>；</a:t>
            </a:r>
            <a:r>
              <a:rPr lang="en-US" altLang="zh-CN" sz="1100" dirty="0">
                <a:solidFill>
                  <a:srgbClr val="484848"/>
                </a:solidFill>
                <a:latin typeface="微软雅黑" pitchFamily="34" charset="-122"/>
                <a:ea typeface="微软雅黑" pitchFamily="34" charset="-122"/>
              </a:rPr>
              <a:t>2007</a:t>
            </a:r>
            <a:r>
              <a:rPr lang="zh-CN" altLang="en-US" sz="1100" dirty="0">
                <a:solidFill>
                  <a:srgbClr val="484848"/>
                </a:solidFill>
                <a:latin typeface="微软雅黑" pitchFamily="34" charset="-122"/>
                <a:ea typeface="微软雅黑" pitchFamily="34" charset="-122"/>
              </a:rPr>
              <a:t>年担任某公司执行总裁。曾于</a:t>
            </a:r>
            <a:r>
              <a:rPr lang="en-US" altLang="zh-CN" sz="1100" dirty="0">
                <a:solidFill>
                  <a:srgbClr val="484848"/>
                </a:solidFill>
                <a:latin typeface="微软雅黑" pitchFamily="34" charset="-122"/>
                <a:ea typeface="微软雅黑" pitchFamily="34" charset="-122"/>
              </a:rPr>
              <a:t>2006</a:t>
            </a:r>
            <a:r>
              <a:rPr lang="zh-CN" altLang="en-US" sz="1100" dirty="0">
                <a:solidFill>
                  <a:srgbClr val="484848"/>
                </a:solidFill>
                <a:latin typeface="微软雅黑" pitchFamily="34" charset="-122"/>
                <a:ea typeface="微软雅黑" pitchFamily="34" charset="-122"/>
              </a:rPr>
              <a:t>年、</a:t>
            </a:r>
            <a:r>
              <a:rPr lang="en-US" altLang="zh-CN" sz="1100" dirty="0">
                <a:solidFill>
                  <a:srgbClr val="484848"/>
                </a:solidFill>
                <a:latin typeface="微软雅黑" pitchFamily="34" charset="-122"/>
                <a:ea typeface="微软雅黑" pitchFamily="34" charset="-122"/>
              </a:rPr>
              <a:t>2008</a:t>
            </a:r>
            <a:r>
              <a:rPr lang="zh-CN" altLang="en-US" sz="1100" dirty="0">
                <a:solidFill>
                  <a:srgbClr val="484848"/>
                </a:solidFill>
                <a:latin typeface="微软雅黑" pitchFamily="34" charset="-122"/>
                <a:ea typeface="微软雅黑" pitchFamily="34" charset="-122"/>
              </a:rPr>
              <a:t>年、</a:t>
            </a:r>
            <a:r>
              <a:rPr lang="en-US" altLang="zh-CN" sz="1100" dirty="0">
                <a:solidFill>
                  <a:srgbClr val="484848"/>
                </a:solidFill>
                <a:latin typeface="微软雅黑" pitchFamily="34" charset="-122"/>
                <a:ea typeface="微软雅黑" pitchFamily="34" charset="-122"/>
              </a:rPr>
              <a:t>2012</a:t>
            </a:r>
            <a:r>
              <a:rPr lang="zh-CN" altLang="en-US" sz="1100" dirty="0">
                <a:solidFill>
                  <a:srgbClr val="484848"/>
                </a:solidFill>
                <a:latin typeface="微软雅黑" pitchFamily="34" charset="-122"/>
                <a:ea typeface="微软雅黑" pitchFamily="34" charset="-122"/>
              </a:rPr>
              <a:t>年分别获得某某奖项。后面还可以填写你的文字后面还可以填写你的文字。</a:t>
            </a:r>
          </a:p>
        </p:txBody>
      </p:sp>
      <p:grpSp>
        <p:nvGrpSpPr>
          <p:cNvPr id="24" name="组合 23"/>
          <p:cNvGrpSpPr/>
          <p:nvPr/>
        </p:nvGrpSpPr>
        <p:grpSpPr>
          <a:xfrm>
            <a:off x="1992878" y="3043173"/>
            <a:ext cx="1361207" cy="1475633"/>
            <a:chOff x="2782280" y="1059582"/>
            <a:chExt cx="1558144" cy="1689124"/>
          </a:xfrm>
          <a:effectLst>
            <a:outerShdw blurRad="228600" dist="101600" dir="8400000" sx="105000" sy="105000" algn="tr" rotWithShape="0">
              <a:prstClr val="black">
                <a:alpha val="40000"/>
              </a:prstClr>
            </a:outerShdw>
          </a:effectLst>
        </p:grpSpPr>
        <p:sp>
          <p:nvSpPr>
            <p:cNvPr id="25" name="椭圆 8"/>
            <p:cNvSpPr/>
            <p:nvPr/>
          </p:nvSpPr>
          <p:spPr>
            <a:xfrm>
              <a:off x="2852342" y="1135533"/>
              <a:ext cx="1418020" cy="1537222"/>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26" name="椭圆 8"/>
            <p:cNvSpPr/>
            <p:nvPr/>
          </p:nvSpPr>
          <p:spPr>
            <a:xfrm>
              <a:off x="2782280" y="1059582"/>
              <a:ext cx="1558144" cy="1689124"/>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grpSp>
      <p:grpSp>
        <p:nvGrpSpPr>
          <p:cNvPr id="27" name="组合 26"/>
          <p:cNvGrpSpPr/>
          <p:nvPr/>
        </p:nvGrpSpPr>
        <p:grpSpPr>
          <a:xfrm>
            <a:off x="3531060" y="1545811"/>
            <a:ext cx="1184956" cy="377867"/>
            <a:chOff x="814328" y="3219334"/>
            <a:chExt cx="1356392" cy="432536"/>
          </a:xfrm>
        </p:grpSpPr>
        <p:grpSp>
          <p:nvGrpSpPr>
            <p:cNvPr id="28" name="组合 27"/>
            <p:cNvGrpSpPr/>
            <p:nvPr/>
          </p:nvGrpSpPr>
          <p:grpSpPr>
            <a:xfrm>
              <a:off x="814328" y="3219334"/>
              <a:ext cx="1356392" cy="432536"/>
              <a:chOff x="2173927" y="3285519"/>
              <a:chExt cx="1721136" cy="548848"/>
            </a:xfrm>
          </p:grpSpPr>
          <p:grpSp>
            <p:nvGrpSpPr>
              <p:cNvPr id="30" name="组合 29"/>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32" name="圆角矩形 31"/>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33" name="圆角矩形 32"/>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grpSp>
          <p:sp>
            <p:nvSpPr>
              <p:cNvPr id="31" name="椭圆 30"/>
              <p:cNvSpPr/>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grpSp>
        <p:sp>
          <p:nvSpPr>
            <p:cNvPr id="29" name="TextBox 28"/>
            <p:cNvSpPr txBox="1"/>
            <p:nvPr/>
          </p:nvSpPr>
          <p:spPr>
            <a:xfrm>
              <a:off x="1224127" y="3331794"/>
              <a:ext cx="787838" cy="211383"/>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200" dirty="0">
                  <a:solidFill>
                    <a:srgbClr val="002060"/>
                  </a:solidFill>
                </a:rPr>
                <a:t>董事长</a:t>
              </a:r>
            </a:p>
          </p:txBody>
        </p:sp>
      </p:grpSp>
      <p:sp>
        <p:nvSpPr>
          <p:cNvPr id="41" name="矩形 9"/>
          <p:cNvSpPr>
            <a:spLocks noChangeArrowheads="1"/>
          </p:cNvSpPr>
          <p:nvPr/>
        </p:nvSpPr>
        <p:spPr bwMode="auto">
          <a:xfrm>
            <a:off x="3493227" y="3006580"/>
            <a:ext cx="112472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b="1" cap="all" dirty="0">
                <a:latin typeface="微软雅黑" pitchFamily="34" charset="-122"/>
                <a:ea typeface="微软雅黑" pitchFamily="34" charset="-122"/>
                <a:cs typeface="+mj-cs"/>
              </a:rPr>
              <a:t>黄总</a:t>
            </a:r>
            <a:endParaRPr lang="zh-CN" altLang="en-US" sz="1600" b="1" cap="all" dirty="0">
              <a:latin typeface="微软雅黑" pitchFamily="34" charset="-122"/>
              <a:ea typeface="微软雅黑" pitchFamily="34" charset="-122"/>
            </a:endParaRPr>
          </a:p>
        </p:txBody>
      </p:sp>
      <p:sp>
        <p:nvSpPr>
          <p:cNvPr id="42" name="TextBox 41"/>
          <p:cNvSpPr txBox="1"/>
          <p:nvPr/>
        </p:nvSpPr>
        <p:spPr>
          <a:xfrm>
            <a:off x="3911660" y="3849796"/>
            <a:ext cx="5131057" cy="972574"/>
          </a:xfrm>
          <a:prstGeom prst="rect">
            <a:avLst/>
          </a:prstGeom>
          <a:noFill/>
        </p:spPr>
        <p:txBody>
          <a:bodyPr wrap="square">
            <a:spAutoFit/>
          </a:bodyPr>
          <a:lstStyle>
            <a:defPPr>
              <a:defRPr lang="zh-CN"/>
            </a:defPPr>
            <a:lvl1pPr>
              <a:buFont typeface="Arial" pitchFamily="34" charset="0"/>
              <a:buNone/>
              <a:defRPr>
                <a:solidFill>
                  <a:srgbClr val="333333"/>
                </a:solidFill>
                <a:latin typeface="微软雅黑"/>
                <a:ea typeface="微软雅黑"/>
              </a:defRPr>
            </a:lvl1pPr>
          </a:lstStyle>
          <a:p>
            <a:pPr>
              <a:lnSpc>
                <a:spcPct val="130000"/>
              </a:lnSpc>
            </a:pPr>
            <a:r>
              <a:rPr lang="zh-CN" altLang="en-US" sz="1100" dirty="0">
                <a:solidFill>
                  <a:srgbClr val="484848"/>
                </a:solidFill>
                <a:latin typeface="微软雅黑" pitchFamily="34" charset="-122"/>
                <a:ea typeface="微软雅黑" pitchFamily="34" charset="-122"/>
              </a:rPr>
              <a:t>剑桥大学博士学位，有十余年行业经验，是某领域领军人物。曾经参加过原子弹的研究；</a:t>
            </a:r>
            <a:r>
              <a:rPr lang="en-US" altLang="zh-CN" sz="1100" dirty="0">
                <a:solidFill>
                  <a:srgbClr val="484848"/>
                </a:solidFill>
                <a:latin typeface="微软雅黑" pitchFamily="34" charset="-122"/>
                <a:ea typeface="微软雅黑" pitchFamily="34" charset="-122"/>
              </a:rPr>
              <a:t>2003</a:t>
            </a:r>
            <a:r>
              <a:rPr lang="zh-CN" altLang="en-US" sz="1100" dirty="0">
                <a:solidFill>
                  <a:srgbClr val="484848"/>
                </a:solidFill>
                <a:latin typeface="微软雅黑" pitchFamily="34" charset="-122"/>
                <a:ea typeface="微软雅黑" pitchFamily="34" charset="-122"/>
              </a:rPr>
              <a:t>年任某公司执</a:t>
            </a:r>
            <a:r>
              <a:rPr lang="en-US" altLang="zh-CN" sz="1100" dirty="0">
                <a:solidFill>
                  <a:srgbClr val="484848"/>
                </a:solidFill>
                <a:latin typeface="微软雅黑" pitchFamily="34" charset="-122"/>
                <a:ea typeface="微软雅黑" pitchFamily="34" charset="-122"/>
              </a:rPr>
              <a:t>COO</a:t>
            </a:r>
            <a:r>
              <a:rPr lang="zh-CN" altLang="en-US" sz="1100" dirty="0">
                <a:solidFill>
                  <a:srgbClr val="484848"/>
                </a:solidFill>
                <a:latin typeface="微软雅黑" pitchFamily="34" charset="-122"/>
                <a:ea typeface="微软雅黑" pitchFamily="34" charset="-122"/>
              </a:rPr>
              <a:t>；</a:t>
            </a:r>
            <a:r>
              <a:rPr lang="en-US" altLang="zh-CN" sz="1100" dirty="0">
                <a:solidFill>
                  <a:srgbClr val="484848"/>
                </a:solidFill>
                <a:latin typeface="微软雅黑" pitchFamily="34" charset="-122"/>
                <a:ea typeface="微软雅黑" pitchFamily="34" charset="-122"/>
              </a:rPr>
              <a:t>2007</a:t>
            </a:r>
            <a:r>
              <a:rPr lang="zh-CN" altLang="en-US" sz="1100" dirty="0">
                <a:solidFill>
                  <a:srgbClr val="484848"/>
                </a:solidFill>
                <a:latin typeface="微软雅黑" pitchFamily="34" charset="-122"/>
                <a:ea typeface="微软雅黑" pitchFamily="34" charset="-122"/>
              </a:rPr>
              <a:t>年担任某公司执行总裁。曾于</a:t>
            </a:r>
            <a:r>
              <a:rPr lang="en-US" altLang="zh-CN" sz="1100" dirty="0">
                <a:solidFill>
                  <a:srgbClr val="484848"/>
                </a:solidFill>
                <a:latin typeface="微软雅黑" pitchFamily="34" charset="-122"/>
                <a:ea typeface="微软雅黑" pitchFamily="34" charset="-122"/>
              </a:rPr>
              <a:t>2006</a:t>
            </a:r>
            <a:r>
              <a:rPr lang="zh-CN" altLang="en-US" sz="1100" dirty="0">
                <a:solidFill>
                  <a:srgbClr val="484848"/>
                </a:solidFill>
                <a:latin typeface="微软雅黑" pitchFamily="34" charset="-122"/>
                <a:ea typeface="微软雅黑" pitchFamily="34" charset="-122"/>
              </a:rPr>
              <a:t>年、</a:t>
            </a:r>
            <a:r>
              <a:rPr lang="en-US" altLang="zh-CN" sz="1100" dirty="0">
                <a:solidFill>
                  <a:srgbClr val="484848"/>
                </a:solidFill>
                <a:latin typeface="微软雅黑" pitchFamily="34" charset="-122"/>
                <a:ea typeface="微软雅黑" pitchFamily="34" charset="-122"/>
              </a:rPr>
              <a:t>2008</a:t>
            </a:r>
            <a:r>
              <a:rPr lang="zh-CN" altLang="en-US" sz="1100" dirty="0">
                <a:solidFill>
                  <a:srgbClr val="484848"/>
                </a:solidFill>
                <a:latin typeface="微软雅黑" pitchFamily="34" charset="-122"/>
                <a:ea typeface="微软雅黑" pitchFamily="34" charset="-122"/>
              </a:rPr>
              <a:t>年、</a:t>
            </a:r>
            <a:r>
              <a:rPr lang="en-US" altLang="zh-CN" sz="1100" dirty="0">
                <a:solidFill>
                  <a:srgbClr val="484848"/>
                </a:solidFill>
                <a:latin typeface="微软雅黑" pitchFamily="34" charset="-122"/>
                <a:ea typeface="微软雅黑" pitchFamily="34" charset="-122"/>
              </a:rPr>
              <a:t>2012</a:t>
            </a:r>
            <a:r>
              <a:rPr lang="zh-CN" altLang="en-US" sz="1100" dirty="0">
                <a:solidFill>
                  <a:srgbClr val="484848"/>
                </a:solidFill>
                <a:latin typeface="微软雅黑" pitchFamily="34" charset="-122"/>
                <a:ea typeface="微软雅黑" pitchFamily="34" charset="-122"/>
              </a:rPr>
              <a:t>年分别获得某某奖项。后面还可以填写你的文字后面还可以填写你的文字。</a:t>
            </a:r>
          </a:p>
        </p:txBody>
      </p:sp>
      <p:grpSp>
        <p:nvGrpSpPr>
          <p:cNvPr id="43" name="组合 42"/>
          <p:cNvGrpSpPr/>
          <p:nvPr/>
        </p:nvGrpSpPr>
        <p:grpSpPr>
          <a:xfrm>
            <a:off x="3531060" y="3418019"/>
            <a:ext cx="1184956" cy="377867"/>
            <a:chOff x="814328" y="3219334"/>
            <a:chExt cx="1356392" cy="432536"/>
          </a:xfrm>
        </p:grpSpPr>
        <p:grpSp>
          <p:nvGrpSpPr>
            <p:cNvPr id="44" name="组合 43"/>
            <p:cNvGrpSpPr/>
            <p:nvPr/>
          </p:nvGrpSpPr>
          <p:grpSpPr>
            <a:xfrm>
              <a:off x="814328" y="3219334"/>
              <a:ext cx="1356392" cy="432536"/>
              <a:chOff x="2173927" y="3285519"/>
              <a:chExt cx="1721136" cy="548848"/>
            </a:xfrm>
          </p:grpSpPr>
          <p:grpSp>
            <p:nvGrpSpPr>
              <p:cNvPr id="46" name="组合 45"/>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48" name="圆角矩形 47"/>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49" name="圆角矩形 48"/>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grpSp>
          <p:sp>
            <p:nvSpPr>
              <p:cNvPr id="47" name="椭圆 46"/>
              <p:cNvSpPr/>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grpSp>
        <p:sp>
          <p:nvSpPr>
            <p:cNvPr id="45" name="TextBox 44"/>
            <p:cNvSpPr txBox="1"/>
            <p:nvPr/>
          </p:nvSpPr>
          <p:spPr>
            <a:xfrm>
              <a:off x="1224127" y="3331792"/>
              <a:ext cx="787838" cy="215444"/>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200" dirty="0">
                  <a:solidFill>
                    <a:srgbClr val="002060"/>
                  </a:solidFill>
                </a:rPr>
                <a:t>总经理</a:t>
              </a:r>
            </a:p>
          </p:txBody>
        </p:sp>
      </p:grpSp>
      <p:sp>
        <p:nvSpPr>
          <p:cNvPr id="50" name="TextBox 49"/>
          <p:cNvSpPr txBox="1"/>
          <p:nvPr/>
        </p:nvSpPr>
        <p:spPr>
          <a:xfrm>
            <a:off x="4428986" y="289560"/>
            <a:ext cx="2016224" cy="553998"/>
          </a:xfrm>
          <a:prstGeom prst="rect">
            <a:avLst/>
          </a:prstGeom>
          <a:noFill/>
        </p:spPr>
        <p:txBody>
          <a:bodyPr wrap="square" lIns="0" tIns="0" rIns="0" bIns="0" rtlCol="0">
            <a:spAutoFit/>
          </a:bodyPr>
          <a:lstStyle/>
          <a:p>
            <a:pPr algn="ctr"/>
            <a:r>
              <a:rPr lang="zh-CN" altLang="en-US" sz="3600" b="1" dirty="0">
                <a:latin typeface="微软雅黑" pitchFamily="34" charset="-122"/>
                <a:ea typeface="微软雅黑" pitchFamily="34" charset="-122"/>
              </a:rPr>
              <a:t>公司简介</a:t>
            </a:r>
            <a:endParaRPr lang="zh-CN" altLang="en-US" sz="1400" dirty="0">
              <a:latin typeface="微软雅黑" pitchFamily="34" charset="-122"/>
              <a:ea typeface="微软雅黑" pitchFamily="34" charset="-122"/>
            </a:endParaRPr>
          </a:p>
        </p:txBody>
      </p:sp>
      <p:sp>
        <p:nvSpPr>
          <p:cNvPr id="34" name="矩形 33"/>
          <p:cNvSpPr/>
          <p:nvPr/>
        </p:nvSpPr>
        <p:spPr>
          <a:xfrm>
            <a:off x="539552" y="51470"/>
            <a:ext cx="648072" cy="5040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4544203"/>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p:cTn id="13" dur="500" fill="hold"/>
                                        <p:tgtEl>
                                          <p:spTgt spid="24"/>
                                        </p:tgtEl>
                                        <p:attrNameLst>
                                          <p:attrName>ppt_w</p:attrName>
                                        </p:attrNameLst>
                                      </p:cBhvr>
                                      <p:tavLst>
                                        <p:tav tm="0">
                                          <p:val>
                                            <p:fltVal val="0"/>
                                          </p:val>
                                        </p:tav>
                                        <p:tav tm="100000">
                                          <p:val>
                                            <p:strVal val="#ppt_w"/>
                                          </p:val>
                                        </p:tav>
                                      </p:tavLst>
                                    </p:anim>
                                    <p:anim calcmode="lin" valueType="num">
                                      <p:cBhvr>
                                        <p:cTn id="14" dur="500" fill="hold"/>
                                        <p:tgtEl>
                                          <p:spTgt spid="24"/>
                                        </p:tgtEl>
                                        <p:attrNameLst>
                                          <p:attrName>ppt_h</p:attrName>
                                        </p:attrNameLst>
                                      </p:cBhvr>
                                      <p:tavLst>
                                        <p:tav tm="0">
                                          <p:val>
                                            <p:fltVal val="0"/>
                                          </p:val>
                                        </p:tav>
                                        <p:tav tm="100000">
                                          <p:val>
                                            <p:strVal val="#ppt_h"/>
                                          </p:val>
                                        </p:tav>
                                      </p:tavLst>
                                    </p:anim>
                                    <p:animEffect transition="in" filter="fade">
                                      <p:cBhvr>
                                        <p:cTn id="15" dur="500"/>
                                        <p:tgtEl>
                                          <p:spTgt spid="24"/>
                                        </p:tgtEl>
                                      </p:cBhvr>
                                    </p:animEffect>
                                  </p:childTnLst>
                                </p:cTn>
                              </p:par>
                            </p:childTnLst>
                          </p:cTn>
                        </p:par>
                        <p:par>
                          <p:cTn id="16" fill="hold">
                            <p:stCondLst>
                              <p:cond delay="1000"/>
                            </p:stCondLst>
                            <p:childTnLst>
                              <p:par>
                                <p:cTn id="17" presetID="56" presetClass="entr" presetSubtype="0" fill="hold" grpId="0" nodeType="afterEffect">
                                  <p:stCondLst>
                                    <p:cond delay="0"/>
                                  </p:stCondLst>
                                  <p:iterate type="lt">
                                    <p:tmPct val="10000"/>
                                  </p:iterate>
                                  <p:childTnLst>
                                    <p:set>
                                      <p:cBhvr>
                                        <p:cTn id="18" dur="1" fill="hold">
                                          <p:stCondLst>
                                            <p:cond delay="0"/>
                                          </p:stCondLst>
                                        </p:cTn>
                                        <p:tgtEl>
                                          <p:spTgt spid="22"/>
                                        </p:tgtEl>
                                        <p:attrNameLst>
                                          <p:attrName>style.visibility</p:attrName>
                                        </p:attrNameLst>
                                      </p:cBhvr>
                                      <p:to>
                                        <p:strVal val="visible"/>
                                      </p:to>
                                    </p:set>
                                    <p:anim by="(-#ppt_w*2)" calcmode="lin" valueType="num">
                                      <p:cBhvr rctx="PPT">
                                        <p:cTn id="19" dur="250" autoRev="1" fill="hold">
                                          <p:stCondLst>
                                            <p:cond delay="0"/>
                                          </p:stCondLst>
                                        </p:cTn>
                                        <p:tgtEl>
                                          <p:spTgt spid="22"/>
                                        </p:tgtEl>
                                        <p:attrNameLst>
                                          <p:attrName>ppt_w</p:attrName>
                                        </p:attrNameLst>
                                      </p:cBhvr>
                                    </p:anim>
                                    <p:anim by="(#ppt_w*0.50)" calcmode="lin" valueType="num">
                                      <p:cBhvr>
                                        <p:cTn id="20" dur="250" decel="50000" autoRev="1" fill="hold">
                                          <p:stCondLst>
                                            <p:cond delay="0"/>
                                          </p:stCondLst>
                                        </p:cTn>
                                        <p:tgtEl>
                                          <p:spTgt spid="22"/>
                                        </p:tgtEl>
                                        <p:attrNameLst>
                                          <p:attrName>ppt_x</p:attrName>
                                        </p:attrNameLst>
                                      </p:cBhvr>
                                    </p:anim>
                                    <p:anim from="(-#ppt_h/2)" to="(#ppt_y)" calcmode="lin" valueType="num">
                                      <p:cBhvr>
                                        <p:cTn id="21" dur="500" fill="hold">
                                          <p:stCondLst>
                                            <p:cond delay="0"/>
                                          </p:stCondLst>
                                        </p:cTn>
                                        <p:tgtEl>
                                          <p:spTgt spid="22"/>
                                        </p:tgtEl>
                                        <p:attrNameLst>
                                          <p:attrName>ppt_y</p:attrName>
                                        </p:attrNameLst>
                                      </p:cBhvr>
                                    </p:anim>
                                    <p:animRot by="21600000">
                                      <p:cBhvr>
                                        <p:cTn id="22" dur="500" fill="hold">
                                          <p:stCondLst>
                                            <p:cond delay="0"/>
                                          </p:stCondLst>
                                        </p:cTn>
                                        <p:tgtEl>
                                          <p:spTgt spid="22"/>
                                        </p:tgtEl>
                                        <p:attrNameLst>
                                          <p:attrName>r</p:attrName>
                                        </p:attrNameLst>
                                      </p:cBhvr>
                                    </p:animRot>
                                  </p:childTnLst>
                                </p:cTn>
                              </p:par>
                            </p:childTnLst>
                          </p:cTn>
                        </p:par>
                        <p:par>
                          <p:cTn id="23" fill="hold">
                            <p:stCondLst>
                              <p:cond delay="1550"/>
                            </p:stCondLst>
                            <p:childTnLst>
                              <p:par>
                                <p:cTn id="24" presetID="22" presetClass="entr" presetSubtype="8" fill="hold" nodeType="after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childTnLst>
                          </p:cTn>
                        </p:par>
                        <p:par>
                          <p:cTn id="27" fill="hold">
                            <p:stCondLst>
                              <p:cond delay="2050"/>
                            </p:stCondLst>
                            <p:childTnLst>
                              <p:par>
                                <p:cTn id="28" presetID="22" presetClass="entr" presetSubtype="8" fill="hold" grpId="0" nodeType="afterEffect">
                                  <p:stCondLst>
                                    <p:cond delay="0"/>
                                  </p:stCondLst>
                                  <p:iterate type="lt">
                                    <p:tmPct val="30000"/>
                                  </p:iterate>
                                  <p:childTnLst>
                                    <p:set>
                                      <p:cBhvr>
                                        <p:cTn id="29" dur="1" fill="hold">
                                          <p:stCondLst>
                                            <p:cond delay="0"/>
                                          </p:stCondLst>
                                        </p:cTn>
                                        <p:tgtEl>
                                          <p:spTgt spid="23"/>
                                        </p:tgtEl>
                                        <p:attrNameLst>
                                          <p:attrName>style.visibility</p:attrName>
                                        </p:attrNameLst>
                                      </p:cBhvr>
                                      <p:to>
                                        <p:strVal val="visible"/>
                                      </p:to>
                                    </p:set>
                                    <p:animEffect transition="in" filter="wipe(left)">
                                      <p:cBhvr>
                                        <p:cTn id="30" dur="50"/>
                                        <p:tgtEl>
                                          <p:spTgt spid="23"/>
                                        </p:tgtEl>
                                      </p:cBhvr>
                                    </p:animEffect>
                                  </p:childTnLst>
                                </p:cTn>
                              </p:par>
                              <p:par>
                                <p:cTn id="31" presetID="36" presetClass="emph" presetSubtype="0" fill="hold" grpId="1" nodeType="withEffect">
                                  <p:stCondLst>
                                    <p:cond delay="0"/>
                                  </p:stCondLst>
                                  <p:iterate type="lt">
                                    <p:tmPct val="30000"/>
                                  </p:iterate>
                                  <p:childTnLst>
                                    <p:animScale>
                                      <p:cBhvr>
                                        <p:cTn id="32" dur="25" autoRev="1" fill="hold">
                                          <p:stCondLst>
                                            <p:cond delay="0"/>
                                          </p:stCondLst>
                                        </p:cTn>
                                        <p:tgtEl>
                                          <p:spTgt spid="23"/>
                                        </p:tgtEl>
                                      </p:cBhvr>
                                      <p:to x="80000" y="100000"/>
                                    </p:animScale>
                                    <p:anim by="(#ppt_w*0.10)" calcmode="lin" valueType="num">
                                      <p:cBhvr>
                                        <p:cTn id="33" dur="25" autoRev="1" fill="hold">
                                          <p:stCondLst>
                                            <p:cond delay="0"/>
                                          </p:stCondLst>
                                        </p:cTn>
                                        <p:tgtEl>
                                          <p:spTgt spid="23"/>
                                        </p:tgtEl>
                                        <p:attrNameLst>
                                          <p:attrName>ppt_x</p:attrName>
                                        </p:attrNameLst>
                                      </p:cBhvr>
                                    </p:anim>
                                    <p:anim by="(-#ppt_w*0.10)" calcmode="lin" valueType="num">
                                      <p:cBhvr>
                                        <p:cTn id="34" dur="25" autoRev="1" fill="hold">
                                          <p:stCondLst>
                                            <p:cond delay="0"/>
                                          </p:stCondLst>
                                        </p:cTn>
                                        <p:tgtEl>
                                          <p:spTgt spid="23"/>
                                        </p:tgtEl>
                                        <p:attrNameLst>
                                          <p:attrName>ppt_y</p:attrName>
                                        </p:attrNameLst>
                                      </p:cBhvr>
                                    </p:anim>
                                    <p:animRot by="-480000">
                                      <p:cBhvr>
                                        <p:cTn id="35" dur="25" autoRev="1" fill="hold">
                                          <p:stCondLst>
                                            <p:cond delay="0"/>
                                          </p:stCondLst>
                                        </p:cTn>
                                        <p:tgtEl>
                                          <p:spTgt spid="23"/>
                                        </p:tgtEl>
                                        <p:attrNameLst>
                                          <p:attrName>r</p:attrName>
                                        </p:attrNameLst>
                                      </p:cBhvr>
                                    </p:animRot>
                                  </p:childTnLst>
                                </p:cTn>
                              </p:par>
                            </p:childTnLst>
                          </p:cTn>
                        </p:par>
                        <p:par>
                          <p:cTn id="36" fill="hold">
                            <p:stCondLst>
                              <p:cond delay="4050"/>
                            </p:stCondLst>
                            <p:childTnLst>
                              <p:par>
                                <p:cTn id="37" presetID="56" presetClass="entr" presetSubtype="0" fill="hold" grpId="0" nodeType="afterEffect">
                                  <p:stCondLst>
                                    <p:cond delay="0"/>
                                  </p:stCondLst>
                                  <p:iterate type="lt">
                                    <p:tmPct val="10000"/>
                                  </p:iterate>
                                  <p:childTnLst>
                                    <p:set>
                                      <p:cBhvr>
                                        <p:cTn id="38" dur="1" fill="hold">
                                          <p:stCondLst>
                                            <p:cond delay="0"/>
                                          </p:stCondLst>
                                        </p:cTn>
                                        <p:tgtEl>
                                          <p:spTgt spid="41"/>
                                        </p:tgtEl>
                                        <p:attrNameLst>
                                          <p:attrName>style.visibility</p:attrName>
                                        </p:attrNameLst>
                                      </p:cBhvr>
                                      <p:to>
                                        <p:strVal val="visible"/>
                                      </p:to>
                                    </p:set>
                                    <p:anim by="(-#ppt_w*2)" calcmode="lin" valueType="num">
                                      <p:cBhvr rctx="PPT">
                                        <p:cTn id="39" dur="250" autoRev="1" fill="hold">
                                          <p:stCondLst>
                                            <p:cond delay="0"/>
                                          </p:stCondLst>
                                        </p:cTn>
                                        <p:tgtEl>
                                          <p:spTgt spid="41"/>
                                        </p:tgtEl>
                                        <p:attrNameLst>
                                          <p:attrName>ppt_w</p:attrName>
                                        </p:attrNameLst>
                                      </p:cBhvr>
                                    </p:anim>
                                    <p:anim by="(#ppt_w*0.50)" calcmode="lin" valueType="num">
                                      <p:cBhvr>
                                        <p:cTn id="40" dur="250" decel="50000" autoRev="1" fill="hold">
                                          <p:stCondLst>
                                            <p:cond delay="0"/>
                                          </p:stCondLst>
                                        </p:cTn>
                                        <p:tgtEl>
                                          <p:spTgt spid="41"/>
                                        </p:tgtEl>
                                        <p:attrNameLst>
                                          <p:attrName>ppt_x</p:attrName>
                                        </p:attrNameLst>
                                      </p:cBhvr>
                                    </p:anim>
                                    <p:anim from="(-#ppt_h/2)" to="(#ppt_y)" calcmode="lin" valueType="num">
                                      <p:cBhvr>
                                        <p:cTn id="41" dur="500" fill="hold">
                                          <p:stCondLst>
                                            <p:cond delay="0"/>
                                          </p:stCondLst>
                                        </p:cTn>
                                        <p:tgtEl>
                                          <p:spTgt spid="41"/>
                                        </p:tgtEl>
                                        <p:attrNameLst>
                                          <p:attrName>ppt_y</p:attrName>
                                        </p:attrNameLst>
                                      </p:cBhvr>
                                    </p:anim>
                                    <p:animRot by="21600000">
                                      <p:cBhvr>
                                        <p:cTn id="42" dur="500" fill="hold">
                                          <p:stCondLst>
                                            <p:cond delay="0"/>
                                          </p:stCondLst>
                                        </p:cTn>
                                        <p:tgtEl>
                                          <p:spTgt spid="41"/>
                                        </p:tgtEl>
                                        <p:attrNameLst>
                                          <p:attrName>r</p:attrName>
                                        </p:attrNameLst>
                                      </p:cBhvr>
                                    </p:animRot>
                                  </p:childTnLst>
                                </p:cTn>
                              </p:par>
                            </p:childTnLst>
                          </p:cTn>
                        </p:par>
                        <p:par>
                          <p:cTn id="43" fill="hold">
                            <p:stCondLst>
                              <p:cond delay="4600"/>
                            </p:stCondLst>
                            <p:childTnLst>
                              <p:par>
                                <p:cTn id="44" presetID="22" presetClass="entr" presetSubtype="8" fill="hold" nodeType="after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wipe(left)">
                                      <p:cBhvr>
                                        <p:cTn id="46" dur="500"/>
                                        <p:tgtEl>
                                          <p:spTgt spid="43"/>
                                        </p:tgtEl>
                                      </p:cBhvr>
                                    </p:animEffect>
                                  </p:childTnLst>
                                </p:cTn>
                              </p:par>
                            </p:childTnLst>
                          </p:cTn>
                        </p:par>
                        <p:par>
                          <p:cTn id="47" fill="hold">
                            <p:stCondLst>
                              <p:cond delay="5100"/>
                            </p:stCondLst>
                            <p:childTnLst>
                              <p:par>
                                <p:cTn id="48" presetID="22" presetClass="entr" presetSubtype="8" fill="hold" grpId="0" nodeType="afterEffect">
                                  <p:stCondLst>
                                    <p:cond delay="0"/>
                                  </p:stCondLst>
                                  <p:iterate type="lt">
                                    <p:tmPct val="30000"/>
                                  </p:iterate>
                                  <p:childTnLst>
                                    <p:set>
                                      <p:cBhvr>
                                        <p:cTn id="49" dur="1" fill="hold">
                                          <p:stCondLst>
                                            <p:cond delay="0"/>
                                          </p:stCondLst>
                                        </p:cTn>
                                        <p:tgtEl>
                                          <p:spTgt spid="42"/>
                                        </p:tgtEl>
                                        <p:attrNameLst>
                                          <p:attrName>style.visibility</p:attrName>
                                        </p:attrNameLst>
                                      </p:cBhvr>
                                      <p:to>
                                        <p:strVal val="visible"/>
                                      </p:to>
                                    </p:set>
                                    <p:animEffect transition="in" filter="wipe(left)">
                                      <p:cBhvr>
                                        <p:cTn id="50" dur="50"/>
                                        <p:tgtEl>
                                          <p:spTgt spid="42"/>
                                        </p:tgtEl>
                                      </p:cBhvr>
                                    </p:animEffect>
                                  </p:childTnLst>
                                </p:cTn>
                              </p:par>
                              <p:par>
                                <p:cTn id="51" presetID="36" presetClass="emph" presetSubtype="0" fill="hold" grpId="1" nodeType="withEffect">
                                  <p:stCondLst>
                                    <p:cond delay="0"/>
                                  </p:stCondLst>
                                  <p:iterate type="lt">
                                    <p:tmPct val="30000"/>
                                  </p:iterate>
                                  <p:childTnLst>
                                    <p:animScale>
                                      <p:cBhvr>
                                        <p:cTn id="52" dur="25" autoRev="1" fill="hold">
                                          <p:stCondLst>
                                            <p:cond delay="0"/>
                                          </p:stCondLst>
                                        </p:cTn>
                                        <p:tgtEl>
                                          <p:spTgt spid="42"/>
                                        </p:tgtEl>
                                      </p:cBhvr>
                                      <p:to x="80000" y="100000"/>
                                    </p:animScale>
                                    <p:anim by="(#ppt_w*0.10)" calcmode="lin" valueType="num">
                                      <p:cBhvr>
                                        <p:cTn id="53" dur="25" autoRev="1" fill="hold">
                                          <p:stCondLst>
                                            <p:cond delay="0"/>
                                          </p:stCondLst>
                                        </p:cTn>
                                        <p:tgtEl>
                                          <p:spTgt spid="42"/>
                                        </p:tgtEl>
                                        <p:attrNameLst>
                                          <p:attrName>ppt_x</p:attrName>
                                        </p:attrNameLst>
                                      </p:cBhvr>
                                    </p:anim>
                                    <p:anim by="(-#ppt_w*0.10)" calcmode="lin" valueType="num">
                                      <p:cBhvr>
                                        <p:cTn id="54" dur="25" autoRev="1" fill="hold">
                                          <p:stCondLst>
                                            <p:cond delay="0"/>
                                          </p:stCondLst>
                                        </p:cTn>
                                        <p:tgtEl>
                                          <p:spTgt spid="42"/>
                                        </p:tgtEl>
                                        <p:attrNameLst>
                                          <p:attrName>ppt_y</p:attrName>
                                        </p:attrNameLst>
                                      </p:cBhvr>
                                    </p:anim>
                                    <p:animRot by="-480000">
                                      <p:cBhvr>
                                        <p:cTn id="55" dur="25" autoRev="1" fill="hold">
                                          <p:stCondLst>
                                            <p:cond delay="0"/>
                                          </p:stCondLst>
                                        </p:cTn>
                                        <p:tgtEl>
                                          <p:spTgt spid="4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3" grpId="1"/>
      <p:bldP spid="41" grpId="0"/>
      <p:bldP spid="42" grpId="0"/>
      <p:bldP spid="42"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903969" y="3916938"/>
            <a:ext cx="1255976" cy="923330"/>
          </a:xfrm>
          <a:prstGeom prst="rect">
            <a:avLst/>
          </a:prstGeom>
          <a:noFill/>
        </p:spPr>
        <p:txBody>
          <a:bodyPr wrap="square" lIns="0" tIns="0" rIns="0" bIns="0" rtlCol="0">
            <a:spAutoFit/>
          </a:bodyPr>
          <a:lstStyle/>
          <a:p>
            <a:pPr algn="just">
              <a:lnSpc>
                <a:spcPts val="1200"/>
              </a:lnSpc>
            </a:pPr>
            <a:r>
              <a:rPr lang="zh-CN" altLang="en-US" sz="1100" dirty="0">
                <a:solidFill>
                  <a:schemeClr val="tx1">
                    <a:lumMod val="75000"/>
                    <a:lumOff val="25000"/>
                  </a:schemeClr>
                </a:solidFill>
                <a:latin typeface="微软雅黑" pitchFamily="34" charset="-122"/>
                <a:ea typeface="微软雅黑" pitchFamily="34" charset="-122"/>
              </a:rPr>
              <a:t>点击输入简要文字介绍，文字内容需概括精炼，不用多余的文字修饰，言简意赅的说明分项内容</a:t>
            </a:r>
            <a:r>
              <a:rPr lang="en-US" altLang="zh-CN" sz="1100" dirty="0">
                <a:solidFill>
                  <a:schemeClr val="tx1">
                    <a:lumMod val="75000"/>
                    <a:lumOff val="25000"/>
                  </a:schemeClr>
                </a:solidFill>
                <a:latin typeface="微软雅黑" pitchFamily="34" charset="-122"/>
                <a:ea typeface="微软雅黑" pitchFamily="34" charset="-122"/>
              </a:rPr>
              <a:t>……</a:t>
            </a:r>
            <a:r>
              <a:rPr lang="zh-CN" altLang="en-US" sz="1100" dirty="0">
                <a:solidFill>
                  <a:schemeClr val="tx1">
                    <a:lumMod val="75000"/>
                    <a:lumOff val="25000"/>
                  </a:schemeClr>
                </a:solidFill>
                <a:latin typeface="微软雅黑" pitchFamily="34" charset="-122"/>
                <a:ea typeface="微软雅黑" pitchFamily="34" charset="-122"/>
              </a:rPr>
              <a:t>。</a:t>
            </a:r>
            <a:endParaRPr lang="en-US" altLang="zh-CN" sz="1100" dirty="0">
              <a:solidFill>
                <a:schemeClr val="tx1">
                  <a:lumMod val="75000"/>
                  <a:lumOff val="25000"/>
                </a:schemeClr>
              </a:solidFill>
              <a:latin typeface="微软雅黑" pitchFamily="34" charset="-122"/>
              <a:ea typeface="微软雅黑" pitchFamily="34" charset="-122"/>
            </a:endParaRPr>
          </a:p>
        </p:txBody>
      </p:sp>
      <p:sp>
        <p:nvSpPr>
          <p:cNvPr id="13" name="TextBox 12"/>
          <p:cNvSpPr txBox="1"/>
          <p:nvPr/>
        </p:nvSpPr>
        <p:spPr>
          <a:xfrm>
            <a:off x="3920193" y="3916938"/>
            <a:ext cx="1255976" cy="923330"/>
          </a:xfrm>
          <a:prstGeom prst="rect">
            <a:avLst/>
          </a:prstGeom>
          <a:noFill/>
        </p:spPr>
        <p:txBody>
          <a:bodyPr wrap="square" lIns="0" tIns="0" rIns="0" bIns="0" rtlCol="0">
            <a:spAutoFit/>
          </a:bodyPr>
          <a:lstStyle/>
          <a:p>
            <a:pPr algn="just">
              <a:lnSpc>
                <a:spcPts val="1200"/>
              </a:lnSpc>
            </a:pPr>
            <a:r>
              <a:rPr lang="zh-CN" altLang="en-US" sz="1100" dirty="0">
                <a:solidFill>
                  <a:schemeClr val="tx1">
                    <a:lumMod val="75000"/>
                    <a:lumOff val="25000"/>
                  </a:schemeClr>
                </a:solidFill>
                <a:latin typeface="微软雅黑" pitchFamily="34" charset="-122"/>
                <a:ea typeface="微软雅黑" pitchFamily="34" charset="-122"/>
              </a:rPr>
              <a:t>点击输入简要文字介绍，文字内容需概括精炼，不用多余的文字修饰，言简意赅的说明分项内容</a:t>
            </a:r>
            <a:r>
              <a:rPr lang="en-US" altLang="zh-CN" sz="1100" dirty="0">
                <a:solidFill>
                  <a:schemeClr val="tx1">
                    <a:lumMod val="75000"/>
                    <a:lumOff val="25000"/>
                  </a:schemeClr>
                </a:solidFill>
                <a:latin typeface="微软雅黑" pitchFamily="34" charset="-122"/>
                <a:ea typeface="微软雅黑" pitchFamily="34" charset="-122"/>
              </a:rPr>
              <a:t>……</a:t>
            </a:r>
            <a:r>
              <a:rPr lang="zh-CN" altLang="en-US" sz="1100" dirty="0">
                <a:solidFill>
                  <a:schemeClr val="tx1">
                    <a:lumMod val="75000"/>
                    <a:lumOff val="25000"/>
                  </a:schemeClr>
                </a:solidFill>
                <a:latin typeface="微软雅黑" pitchFamily="34" charset="-122"/>
                <a:ea typeface="微软雅黑" pitchFamily="34" charset="-122"/>
              </a:rPr>
              <a:t>。</a:t>
            </a:r>
            <a:endParaRPr lang="en-US" altLang="zh-CN" sz="1100" dirty="0">
              <a:solidFill>
                <a:schemeClr val="tx1">
                  <a:lumMod val="75000"/>
                  <a:lumOff val="25000"/>
                </a:schemeClr>
              </a:solidFill>
              <a:latin typeface="微软雅黑" pitchFamily="34" charset="-122"/>
              <a:ea typeface="微软雅黑" pitchFamily="34" charset="-122"/>
            </a:endParaRPr>
          </a:p>
        </p:txBody>
      </p:sp>
      <p:sp>
        <p:nvSpPr>
          <p:cNvPr id="19" name="TextBox 18"/>
          <p:cNvSpPr txBox="1"/>
          <p:nvPr/>
        </p:nvSpPr>
        <p:spPr>
          <a:xfrm>
            <a:off x="5927136" y="3916938"/>
            <a:ext cx="1255976" cy="923330"/>
          </a:xfrm>
          <a:prstGeom prst="rect">
            <a:avLst/>
          </a:prstGeom>
          <a:noFill/>
        </p:spPr>
        <p:txBody>
          <a:bodyPr wrap="square" lIns="0" tIns="0" rIns="0" bIns="0" rtlCol="0">
            <a:spAutoFit/>
          </a:bodyPr>
          <a:lstStyle/>
          <a:p>
            <a:pPr algn="just">
              <a:lnSpc>
                <a:spcPts val="1200"/>
              </a:lnSpc>
            </a:pPr>
            <a:r>
              <a:rPr lang="zh-CN" altLang="en-US" sz="1100" dirty="0">
                <a:solidFill>
                  <a:schemeClr val="tx1">
                    <a:lumMod val="75000"/>
                    <a:lumOff val="25000"/>
                  </a:schemeClr>
                </a:solidFill>
                <a:latin typeface="微软雅黑" pitchFamily="34" charset="-122"/>
                <a:ea typeface="微软雅黑" pitchFamily="34" charset="-122"/>
              </a:rPr>
              <a:t>点击输入简要文字介绍，文字内容需概括精炼，不用多余的文字修饰，言简意赅的说明分项内容</a:t>
            </a:r>
            <a:r>
              <a:rPr lang="en-US" altLang="zh-CN" sz="1100" dirty="0">
                <a:solidFill>
                  <a:schemeClr val="tx1">
                    <a:lumMod val="75000"/>
                    <a:lumOff val="25000"/>
                  </a:schemeClr>
                </a:solidFill>
                <a:latin typeface="微软雅黑" pitchFamily="34" charset="-122"/>
                <a:ea typeface="微软雅黑" pitchFamily="34" charset="-122"/>
              </a:rPr>
              <a:t>……</a:t>
            </a:r>
            <a:r>
              <a:rPr lang="zh-CN" altLang="en-US" sz="1100" dirty="0">
                <a:solidFill>
                  <a:schemeClr val="tx1">
                    <a:lumMod val="75000"/>
                    <a:lumOff val="25000"/>
                  </a:schemeClr>
                </a:solidFill>
                <a:latin typeface="微软雅黑" pitchFamily="34" charset="-122"/>
                <a:ea typeface="微软雅黑" pitchFamily="34" charset="-122"/>
              </a:rPr>
              <a:t>。</a:t>
            </a:r>
            <a:endParaRPr lang="en-US" altLang="zh-CN" sz="1100" dirty="0">
              <a:solidFill>
                <a:schemeClr val="tx1">
                  <a:lumMod val="75000"/>
                  <a:lumOff val="25000"/>
                </a:schemeClr>
              </a:solidFill>
              <a:latin typeface="微软雅黑" pitchFamily="34" charset="-122"/>
              <a:ea typeface="微软雅黑" pitchFamily="34" charset="-122"/>
            </a:endParaRPr>
          </a:p>
        </p:txBody>
      </p:sp>
      <p:sp>
        <p:nvSpPr>
          <p:cNvPr id="25" name="TextBox 24"/>
          <p:cNvSpPr txBox="1"/>
          <p:nvPr/>
        </p:nvSpPr>
        <p:spPr>
          <a:xfrm>
            <a:off x="7664610" y="3916938"/>
            <a:ext cx="1255976" cy="923330"/>
          </a:xfrm>
          <a:prstGeom prst="rect">
            <a:avLst/>
          </a:prstGeom>
          <a:noFill/>
        </p:spPr>
        <p:txBody>
          <a:bodyPr wrap="square" lIns="0" tIns="0" rIns="0" bIns="0" rtlCol="0">
            <a:spAutoFit/>
          </a:bodyPr>
          <a:lstStyle/>
          <a:p>
            <a:pPr algn="just">
              <a:lnSpc>
                <a:spcPts val="1200"/>
              </a:lnSpc>
            </a:pPr>
            <a:r>
              <a:rPr lang="zh-CN" altLang="en-US" sz="1100" dirty="0">
                <a:solidFill>
                  <a:schemeClr val="tx1">
                    <a:lumMod val="75000"/>
                    <a:lumOff val="25000"/>
                  </a:schemeClr>
                </a:solidFill>
                <a:latin typeface="微软雅黑" pitchFamily="34" charset="-122"/>
                <a:ea typeface="微软雅黑" pitchFamily="34" charset="-122"/>
              </a:rPr>
              <a:t>点击输入简要文字介绍，文字内容需概括精炼，不用多余的文字修饰，言简意赅的说明分项内容</a:t>
            </a:r>
            <a:r>
              <a:rPr lang="en-US" altLang="zh-CN" sz="1100" dirty="0">
                <a:solidFill>
                  <a:schemeClr val="tx1">
                    <a:lumMod val="75000"/>
                    <a:lumOff val="25000"/>
                  </a:schemeClr>
                </a:solidFill>
                <a:latin typeface="微软雅黑" pitchFamily="34" charset="-122"/>
                <a:ea typeface="微软雅黑" pitchFamily="34" charset="-122"/>
              </a:rPr>
              <a:t>……</a:t>
            </a:r>
            <a:r>
              <a:rPr lang="zh-CN" altLang="en-US" sz="1100" dirty="0">
                <a:solidFill>
                  <a:schemeClr val="tx1">
                    <a:lumMod val="75000"/>
                    <a:lumOff val="25000"/>
                  </a:schemeClr>
                </a:solidFill>
                <a:latin typeface="微软雅黑" pitchFamily="34" charset="-122"/>
                <a:ea typeface="微软雅黑" pitchFamily="34" charset="-122"/>
              </a:rPr>
              <a:t>。</a:t>
            </a:r>
            <a:endParaRPr lang="en-US" altLang="zh-CN" sz="1100" dirty="0">
              <a:solidFill>
                <a:schemeClr val="tx1">
                  <a:lumMod val="75000"/>
                  <a:lumOff val="25000"/>
                </a:schemeClr>
              </a:solidFill>
              <a:latin typeface="微软雅黑" pitchFamily="34" charset="-122"/>
              <a:ea typeface="微软雅黑" pitchFamily="34" charset="-122"/>
            </a:endParaRPr>
          </a:p>
        </p:txBody>
      </p:sp>
      <p:grpSp>
        <p:nvGrpSpPr>
          <p:cNvPr id="34" name="组合 33"/>
          <p:cNvGrpSpPr/>
          <p:nvPr/>
        </p:nvGrpSpPr>
        <p:grpSpPr>
          <a:xfrm>
            <a:off x="1844977" y="1275606"/>
            <a:ext cx="1358871" cy="1473100"/>
            <a:chOff x="764788" y="1059582"/>
            <a:chExt cx="1558144" cy="1689124"/>
          </a:xfrm>
          <a:effectLst>
            <a:outerShdw blurRad="228600" dist="101600" dir="8400000" sx="105000" sy="105000" algn="tr" rotWithShape="0">
              <a:prstClr val="black">
                <a:alpha val="40000"/>
              </a:prstClr>
            </a:outerShdw>
          </a:effectLst>
        </p:grpSpPr>
        <p:sp>
          <p:nvSpPr>
            <p:cNvPr id="6" name="椭圆 8"/>
            <p:cNvSpPr/>
            <p:nvPr/>
          </p:nvSpPr>
          <p:spPr>
            <a:xfrm>
              <a:off x="834850" y="1135533"/>
              <a:ext cx="1418020" cy="1537222"/>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blipFill dpi="0" rotWithShape="1">
              <a:blip r:embed="rId3"/>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26" name="椭圆 8"/>
            <p:cNvSpPr/>
            <p:nvPr/>
          </p:nvSpPr>
          <p:spPr>
            <a:xfrm>
              <a:off x="764788" y="1059582"/>
              <a:ext cx="1558144" cy="1689124"/>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noFill/>
            <a:ln w="63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grpSp>
      <p:grpSp>
        <p:nvGrpSpPr>
          <p:cNvPr id="35" name="组合 34"/>
          <p:cNvGrpSpPr/>
          <p:nvPr/>
        </p:nvGrpSpPr>
        <p:grpSpPr>
          <a:xfrm>
            <a:off x="3861201" y="1275606"/>
            <a:ext cx="1358871" cy="1473100"/>
            <a:chOff x="2782280" y="1059582"/>
            <a:chExt cx="1558144" cy="1689124"/>
          </a:xfrm>
          <a:effectLst>
            <a:outerShdw blurRad="228600" dist="101600" dir="8400000" sx="105000" sy="105000" algn="tr" rotWithShape="0">
              <a:prstClr val="black">
                <a:alpha val="40000"/>
              </a:prstClr>
            </a:outerShdw>
          </a:effectLst>
        </p:grpSpPr>
        <p:sp>
          <p:nvSpPr>
            <p:cNvPr id="12" name="椭圆 8"/>
            <p:cNvSpPr/>
            <p:nvPr/>
          </p:nvSpPr>
          <p:spPr>
            <a:xfrm>
              <a:off x="2852342" y="1135533"/>
              <a:ext cx="1418020" cy="1537222"/>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27" name="椭圆 8"/>
            <p:cNvSpPr/>
            <p:nvPr/>
          </p:nvSpPr>
          <p:spPr>
            <a:xfrm>
              <a:off x="2782280" y="1059582"/>
              <a:ext cx="1558144" cy="1689124"/>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grpSp>
      <p:grpSp>
        <p:nvGrpSpPr>
          <p:cNvPr id="36" name="组合 35"/>
          <p:cNvGrpSpPr/>
          <p:nvPr/>
        </p:nvGrpSpPr>
        <p:grpSpPr>
          <a:xfrm>
            <a:off x="5868144" y="1275606"/>
            <a:ext cx="1358871" cy="1473100"/>
            <a:chOff x="4799772" y="1059582"/>
            <a:chExt cx="1558144" cy="1689124"/>
          </a:xfrm>
          <a:effectLst>
            <a:outerShdw blurRad="228600" dist="101600" dir="8400000" sx="105000" sy="105000" algn="tr" rotWithShape="0">
              <a:prstClr val="black">
                <a:alpha val="40000"/>
              </a:prstClr>
            </a:outerShdw>
          </a:effectLst>
        </p:grpSpPr>
        <p:sp>
          <p:nvSpPr>
            <p:cNvPr id="18" name="椭圆 8"/>
            <p:cNvSpPr/>
            <p:nvPr/>
          </p:nvSpPr>
          <p:spPr>
            <a:xfrm>
              <a:off x="4869834" y="1135533"/>
              <a:ext cx="1418020" cy="1537222"/>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28" name="椭圆 8"/>
            <p:cNvSpPr/>
            <p:nvPr/>
          </p:nvSpPr>
          <p:spPr>
            <a:xfrm>
              <a:off x="4799772" y="1059582"/>
              <a:ext cx="1558144" cy="1689124"/>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grpSp>
      <p:grpSp>
        <p:nvGrpSpPr>
          <p:cNvPr id="37" name="组合 36"/>
          <p:cNvGrpSpPr/>
          <p:nvPr/>
        </p:nvGrpSpPr>
        <p:grpSpPr>
          <a:xfrm>
            <a:off x="7605617" y="1275606"/>
            <a:ext cx="1358871" cy="1473100"/>
            <a:chOff x="6817263" y="1059582"/>
            <a:chExt cx="1558144" cy="1689124"/>
          </a:xfrm>
          <a:effectLst>
            <a:outerShdw blurRad="228600" dist="101600" dir="8400000" sx="105000" sy="105000" algn="tr" rotWithShape="0">
              <a:prstClr val="black">
                <a:alpha val="40000"/>
              </a:prstClr>
            </a:outerShdw>
          </a:effectLst>
        </p:grpSpPr>
        <p:sp>
          <p:nvSpPr>
            <p:cNvPr id="24" name="椭圆 8"/>
            <p:cNvSpPr/>
            <p:nvPr/>
          </p:nvSpPr>
          <p:spPr>
            <a:xfrm>
              <a:off x="6887326" y="1135533"/>
              <a:ext cx="1418020" cy="1537222"/>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29" name="椭圆 8"/>
            <p:cNvSpPr/>
            <p:nvPr/>
          </p:nvSpPr>
          <p:spPr>
            <a:xfrm>
              <a:off x="6817263" y="1059582"/>
              <a:ext cx="1558144" cy="1689124"/>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grpSp>
      <p:sp>
        <p:nvSpPr>
          <p:cNvPr id="30" name="矩形 29"/>
          <p:cNvSpPr>
            <a:spLocks noChangeArrowheads="1"/>
          </p:cNvSpPr>
          <p:nvPr/>
        </p:nvSpPr>
        <p:spPr bwMode="auto">
          <a:xfrm>
            <a:off x="2111088" y="2875538"/>
            <a:ext cx="894716" cy="26841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spcBef>
                <a:spcPct val="0"/>
              </a:spcBef>
            </a:pPr>
            <a:r>
              <a:rPr lang="zh-CN" altLang="en-US" sz="1600" b="1" cap="all" dirty="0">
                <a:latin typeface="微软雅黑" pitchFamily="34" charset="-122"/>
                <a:ea typeface="微软雅黑" pitchFamily="34" charset="-122"/>
                <a:cs typeface="+mj-cs"/>
              </a:rPr>
              <a:t>黄副总</a:t>
            </a:r>
            <a:endParaRPr lang="en-US" altLang="zh-CN" sz="1600" b="1" cap="all" dirty="0">
              <a:latin typeface="微软雅黑" pitchFamily="34" charset="-122"/>
              <a:ea typeface="微软雅黑" pitchFamily="34" charset="-122"/>
              <a:cs typeface="+mj-cs"/>
            </a:endParaRPr>
          </a:p>
        </p:txBody>
      </p:sp>
      <p:sp>
        <p:nvSpPr>
          <p:cNvPr id="31" name="矩形 30"/>
          <p:cNvSpPr>
            <a:spLocks noChangeArrowheads="1"/>
          </p:cNvSpPr>
          <p:nvPr/>
        </p:nvSpPr>
        <p:spPr bwMode="auto">
          <a:xfrm>
            <a:off x="4127312" y="2875538"/>
            <a:ext cx="894716" cy="26841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spcBef>
                <a:spcPct val="0"/>
              </a:spcBef>
            </a:pPr>
            <a:r>
              <a:rPr lang="zh-CN" altLang="en-US" sz="1600" b="1" cap="all" dirty="0">
                <a:latin typeface="微软雅黑" pitchFamily="34" charset="-122"/>
                <a:ea typeface="微软雅黑" pitchFamily="34" charset="-122"/>
                <a:cs typeface="+mj-cs"/>
              </a:rPr>
              <a:t>韦副经理</a:t>
            </a:r>
            <a:endParaRPr lang="en-US" altLang="zh-CN" sz="1600" b="1" cap="all" dirty="0">
              <a:latin typeface="微软雅黑" pitchFamily="34" charset="-122"/>
              <a:ea typeface="微软雅黑" pitchFamily="34" charset="-122"/>
              <a:cs typeface="+mj-cs"/>
            </a:endParaRPr>
          </a:p>
        </p:txBody>
      </p:sp>
      <p:sp>
        <p:nvSpPr>
          <p:cNvPr id="32" name="矩形 31"/>
          <p:cNvSpPr>
            <a:spLocks noChangeArrowheads="1"/>
          </p:cNvSpPr>
          <p:nvPr/>
        </p:nvSpPr>
        <p:spPr bwMode="auto">
          <a:xfrm>
            <a:off x="6134255" y="2875538"/>
            <a:ext cx="894716" cy="26841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spcBef>
                <a:spcPct val="0"/>
              </a:spcBef>
            </a:pPr>
            <a:r>
              <a:rPr lang="zh-CN" altLang="en-US" sz="1600" b="1" cap="all" dirty="0">
                <a:latin typeface="微软雅黑" pitchFamily="34" charset="-122"/>
                <a:ea typeface="微软雅黑" pitchFamily="34" charset="-122"/>
                <a:cs typeface="+mj-cs"/>
              </a:rPr>
              <a:t>金厂长</a:t>
            </a:r>
            <a:endParaRPr lang="en-US" altLang="zh-CN" sz="1600" b="1" cap="all" dirty="0">
              <a:latin typeface="微软雅黑" pitchFamily="34" charset="-122"/>
              <a:ea typeface="微软雅黑" pitchFamily="34" charset="-122"/>
              <a:cs typeface="+mj-cs"/>
            </a:endParaRPr>
          </a:p>
        </p:txBody>
      </p:sp>
      <p:sp>
        <p:nvSpPr>
          <p:cNvPr id="33" name="矩形 32"/>
          <p:cNvSpPr>
            <a:spLocks noChangeArrowheads="1"/>
          </p:cNvSpPr>
          <p:nvPr/>
        </p:nvSpPr>
        <p:spPr bwMode="auto">
          <a:xfrm>
            <a:off x="7871729" y="2875538"/>
            <a:ext cx="894716" cy="26841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spcBef>
                <a:spcPct val="0"/>
              </a:spcBef>
            </a:pPr>
            <a:r>
              <a:rPr lang="zh-CN" altLang="en-US" sz="1600" b="1" cap="all" dirty="0">
                <a:latin typeface="微软雅黑" pitchFamily="34" charset="-122"/>
                <a:ea typeface="微软雅黑" pitchFamily="34" charset="-122"/>
                <a:cs typeface="+mj-cs"/>
              </a:rPr>
              <a:t>林科长</a:t>
            </a:r>
            <a:endParaRPr lang="en-US" altLang="zh-CN" sz="1600" b="1" cap="all" dirty="0">
              <a:latin typeface="微软雅黑" pitchFamily="34" charset="-122"/>
              <a:ea typeface="微软雅黑" pitchFamily="34" charset="-122"/>
              <a:cs typeface="+mj-cs"/>
            </a:endParaRPr>
          </a:p>
        </p:txBody>
      </p:sp>
      <p:grpSp>
        <p:nvGrpSpPr>
          <p:cNvPr id="50" name="组合 49"/>
          <p:cNvGrpSpPr/>
          <p:nvPr/>
        </p:nvGrpSpPr>
        <p:grpSpPr>
          <a:xfrm>
            <a:off x="1894517" y="3274652"/>
            <a:ext cx="1182920" cy="377218"/>
            <a:chOff x="814328" y="3219334"/>
            <a:chExt cx="1356392" cy="432536"/>
          </a:xfrm>
        </p:grpSpPr>
        <p:grpSp>
          <p:nvGrpSpPr>
            <p:cNvPr id="39" name="组合 38"/>
            <p:cNvGrpSpPr/>
            <p:nvPr/>
          </p:nvGrpSpPr>
          <p:grpSpPr>
            <a:xfrm>
              <a:off x="814328" y="3219334"/>
              <a:ext cx="1356392" cy="432536"/>
              <a:chOff x="2173927" y="3285519"/>
              <a:chExt cx="1721136" cy="548848"/>
            </a:xfrm>
          </p:grpSpPr>
          <p:grpSp>
            <p:nvGrpSpPr>
              <p:cNvPr id="40" name="组合 39"/>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42" name="圆角矩形 41"/>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43" name="圆角矩形 42"/>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grpSp>
          <p:sp>
            <p:nvSpPr>
              <p:cNvPr id="41" name="椭圆 40"/>
              <p:cNvSpPr/>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grpSp>
        <p:sp>
          <p:nvSpPr>
            <p:cNvPr id="44" name="TextBox 43"/>
            <p:cNvSpPr txBox="1"/>
            <p:nvPr/>
          </p:nvSpPr>
          <p:spPr>
            <a:xfrm>
              <a:off x="1224127" y="3331792"/>
              <a:ext cx="787838" cy="215444"/>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200" dirty="0">
                  <a:solidFill>
                    <a:srgbClr val="002060"/>
                  </a:solidFill>
                </a:rPr>
                <a:t>副总</a:t>
              </a:r>
            </a:p>
          </p:txBody>
        </p:sp>
      </p:grpSp>
      <p:grpSp>
        <p:nvGrpSpPr>
          <p:cNvPr id="51" name="组合 50"/>
          <p:cNvGrpSpPr/>
          <p:nvPr/>
        </p:nvGrpSpPr>
        <p:grpSpPr>
          <a:xfrm>
            <a:off x="3920193" y="3270183"/>
            <a:ext cx="1182920" cy="377218"/>
            <a:chOff x="814328" y="3219334"/>
            <a:chExt cx="1356392" cy="432536"/>
          </a:xfrm>
        </p:grpSpPr>
        <p:grpSp>
          <p:nvGrpSpPr>
            <p:cNvPr id="52" name="组合 51"/>
            <p:cNvGrpSpPr/>
            <p:nvPr/>
          </p:nvGrpSpPr>
          <p:grpSpPr>
            <a:xfrm>
              <a:off x="814328" y="3219334"/>
              <a:ext cx="1356392" cy="432536"/>
              <a:chOff x="2173927" y="3285519"/>
              <a:chExt cx="1721136" cy="548848"/>
            </a:xfrm>
          </p:grpSpPr>
          <p:grpSp>
            <p:nvGrpSpPr>
              <p:cNvPr id="54" name="组合 53"/>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56" name="圆角矩形 55"/>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57" name="圆角矩形 56"/>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grpSp>
          <p:sp>
            <p:nvSpPr>
              <p:cNvPr id="55" name="椭圆 54"/>
              <p:cNvSpPr/>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grpSp>
        <p:sp>
          <p:nvSpPr>
            <p:cNvPr id="53" name="TextBox 52"/>
            <p:cNvSpPr txBox="1"/>
            <p:nvPr/>
          </p:nvSpPr>
          <p:spPr>
            <a:xfrm>
              <a:off x="1224127" y="3331791"/>
              <a:ext cx="787838" cy="215444"/>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200" dirty="0">
                  <a:solidFill>
                    <a:srgbClr val="002060"/>
                  </a:solidFill>
                </a:rPr>
                <a:t>副经理</a:t>
              </a:r>
            </a:p>
          </p:txBody>
        </p:sp>
      </p:grpSp>
      <p:grpSp>
        <p:nvGrpSpPr>
          <p:cNvPr id="58" name="组合 57"/>
          <p:cNvGrpSpPr/>
          <p:nvPr/>
        </p:nvGrpSpPr>
        <p:grpSpPr>
          <a:xfrm>
            <a:off x="5969020" y="3270182"/>
            <a:ext cx="1182920" cy="377218"/>
            <a:chOff x="814328" y="3219334"/>
            <a:chExt cx="1356392" cy="432536"/>
          </a:xfrm>
        </p:grpSpPr>
        <p:grpSp>
          <p:nvGrpSpPr>
            <p:cNvPr id="59" name="组合 58"/>
            <p:cNvGrpSpPr/>
            <p:nvPr/>
          </p:nvGrpSpPr>
          <p:grpSpPr>
            <a:xfrm>
              <a:off x="814328" y="3219334"/>
              <a:ext cx="1356392" cy="432536"/>
              <a:chOff x="2173927" y="3285519"/>
              <a:chExt cx="1721136" cy="548848"/>
            </a:xfrm>
          </p:grpSpPr>
          <p:grpSp>
            <p:nvGrpSpPr>
              <p:cNvPr id="61" name="组合 60"/>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63" name="圆角矩形 6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64" name="圆角矩形 63"/>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grpSp>
          <p:sp>
            <p:nvSpPr>
              <p:cNvPr id="62" name="椭圆 61"/>
              <p:cNvSpPr/>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grpSp>
        <p:sp>
          <p:nvSpPr>
            <p:cNvPr id="60" name="TextBox 59"/>
            <p:cNvSpPr txBox="1"/>
            <p:nvPr/>
          </p:nvSpPr>
          <p:spPr>
            <a:xfrm>
              <a:off x="1224127" y="3331792"/>
              <a:ext cx="787838" cy="215444"/>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200" dirty="0">
                  <a:solidFill>
                    <a:srgbClr val="002060"/>
                  </a:solidFill>
                </a:rPr>
                <a:t>厂长</a:t>
              </a:r>
            </a:p>
          </p:txBody>
        </p:sp>
      </p:grpSp>
      <p:grpSp>
        <p:nvGrpSpPr>
          <p:cNvPr id="65" name="组合 64"/>
          <p:cNvGrpSpPr/>
          <p:nvPr/>
        </p:nvGrpSpPr>
        <p:grpSpPr>
          <a:xfrm>
            <a:off x="7706494" y="3256589"/>
            <a:ext cx="1182920" cy="377218"/>
            <a:chOff x="814328" y="3219334"/>
            <a:chExt cx="1356392" cy="432536"/>
          </a:xfrm>
        </p:grpSpPr>
        <p:grpSp>
          <p:nvGrpSpPr>
            <p:cNvPr id="66" name="组合 65"/>
            <p:cNvGrpSpPr/>
            <p:nvPr/>
          </p:nvGrpSpPr>
          <p:grpSpPr>
            <a:xfrm>
              <a:off x="814328" y="3219334"/>
              <a:ext cx="1356392" cy="432536"/>
              <a:chOff x="2173927" y="3285519"/>
              <a:chExt cx="1721136" cy="548848"/>
            </a:xfrm>
          </p:grpSpPr>
          <p:grpSp>
            <p:nvGrpSpPr>
              <p:cNvPr id="68" name="组合 67"/>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70" name="圆角矩形 69"/>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71" name="圆角矩形 70"/>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grpSp>
          <p:sp>
            <p:nvSpPr>
              <p:cNvPr id="69" name="椭圆 68"/>
              <p:cNvSpPr/>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grpSp>
        <p:sp>
          <p:nvSpPr>
            <p:cNvPr id="67" name="TextBox 66"/>
            <p:cNvSpPr txBox="1"/>
            <p:nvPr/>
          </p:nvSpPr>
          <p:spPr>
            <a:xfrm>
              <a:off x="1224127" y="3331792"/>
              <a:ext cx="787838" cy="215444"/>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200" dirty="0">
                  <a:solidFill>
                    <a:srgbClr val="002060"/>
                  </a:solidFill>
                </a:rPr>
                <a:t>科长</a:t>
              </a:r>
            </a:p>
          </p:txBody>
        </p:sp>
      </p:grpSp>
      <p:sp>
        <p:nvSpPr>
          <p:cNvPr id="72" name="TextBox 71"/>
          <p:cNvSpPr txBox="1"/>
          <p:nvPr/>
        </p:nvSpPr>
        <p:spPr>
          <a:xfrm>
            <a:off x="3563888" y="195486"/>
            <a:ext cx="2016224" cy="553998"/>
          </a:xfrm>
          <a:prstGeom prst="rect">
            <a:avLst/>
          </a:prstGeom>
          <a:noFill/>
        </p:spPr>
        <p:txBody>
          <a:bodyPr wrap="square" lIns="0" tIns="0" rIns="0" bIns="0" rtlCol="0">
            <a:spAutoFit/>
          </a:bodyPr>
          <a:lstStyle/>
          <a:p>
            <a:pPr algn="ctr"/>
            <a:r>
              <a:rPr lang="zh-CN" altLang="en-US" sz="3600" b="1" dirty="0">
                <a:latin typeface="微软雅黑" pitchFamily="34" charset="-122"/>
                <a:ea typeface="微软雅黑" pitchFamily="34" charset="-122"/>
              </a:rPr>
              <a:t>项目成员</a:t>
            </a:r>
            <a:endParaRPr lang="zh-CN" altLang="en-US" sz="3600" dirty="0">
              <a:latin typeface="微软雅黑" pitchFamily="34" charset="-122"/>
              <a:ea typeface="微软雅黑" pitchFamily="34" charset="-122"/>
            </a:endParaRPr>
          </a:p>
        </p:txBody>
      </p:sp>
      <p:sp>
        <p:nvSpPr>
          <p:cNvPr id="73" name="矩形 72"/>
          <p:cNvSpPr/>
          <p:nvPr/>
        </p:nvSpPr>
        <p:spPr>
          <a:xfrm>
            <a:off x="539552" y="51470"/>
            <a:ext cx="648072" cy="5040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21654088"/>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anim calcmode="lin" valueType="num">
                                      <p:cBhvr>
                                        <p:cTn id="8" dur="500" fill="hold"/>
                                        <p:tgtEl>
                                          <p:spTgt spid="34"/>
                                        </p:tgtEl>
                                        <p:attrNameLst>
                                          <p:attrName>ppt_x</p:attrName>
                                        </p:attrNameLst>
                                      </p:cBhvr>
                                      <p:tavLst>
                                        <p:tav tm="0">
                                          <p:val>
                                            <p:strVal val="#ppt_x"/>
                                          </p:val>
                                        </p:tav>
                                        <p:tav tm="100000">
                                          <p:val>
                                            <p:strVal val="#ppt_x"/>
                                          </p:val>
                                        </p:tav>
                                      </p:tavLst>
                                    </p:anim>
                                    <p:anim calcmode="lin" valueType="num">
                                      <p:cBhvr>
                                        <p:cTn id="9" dur="500" fill="hold"/>
                                        <p:tgtEl>
                                          <p:spTgt spid="3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0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anim calcmode="lin" valueType="num">
                                      <p:cBhvr>
                                        <p:cTn id="13" dur="500" fill="hold"/>
                                        <p:tgtEl>
                                          <p:spTgt spid="35"/>
                                        </p:tgtEl>
                                        <p:attrNameLst>
                                          <p:attrName>ppt_x</p:attrName>
                                        </p:attrNameLst>
                                      </p:cBhvr>
                                      <p:tavLst>
                                        <p:tav tm="0">
                                          <p:val>
                                            <p:strVal val="#ppt_x"/>
                                          </p:val>
                                        </p:tav>
                                        <p:tav tm="100000">
                                          <p:val>
                                            <p:strVal val="#ppt_x"/>
                                          </p:val>
                                        </p:tav>
                                      </p:tavLst>
                                    </p:anim>
                                    <p:anim calcmode="lin" valueType="num">
                                      <p:cBhvr>
                                        <p:cTn id="14" dur="500" fill="hold"/>
                                        <p:tgtEl>
                                          <p:spTgt spid="3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anim calcmode="lin" valueType="num">
                                      <p:cBhvr>
                                        <p:cTn id="18" dur="500" fill="hold"/>
                                        <p:tgtEl>
                                          <p:spTgt spid="36"/>
                                        </p:tgtEl>
                                        <p:attrNameLst>
                                          <p:attrName>ppt_x</p:attrName>
                                        </p:attrNameLst>
                                      </p:cBhvr>
                                      <p:tavLst>
                                        <p:tav tm="0">
                                          <p:val>
                                            <p:strVal val="#ppt_x"/>
                                          </p:val>
                                        </p:tav>
                                        <p:tav tm="100000">
                                          <p:val>
                                            <p:strVal val="#ppt_x"/>
                                          </p:val>
                                        </p:tav>
                                      </p:tavLst>
                                    </p:anim>
                                    <p:anim calcmode="lin" valueType="num">
                                      <p:cBhvr>
                                        <p:cTn id="19" dur="500" fill="hold"/>
                                        <p:tgtEl>
                                          <p:spTgt spid="3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30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anim calcmode="lin" valueType="num">
                                      <p:cBhvr>
                                        <p:cTn id="23" dur="500" fill="hold"/>
                                        <p:tgtEl>
                                          <p:spTgt spid="37"/>
                                        </p:tgtEl>
                                        <p:attrNameLst>
                                          <p:attrName>ppt_x</p:attrName>
                                        </p:attrNameLst>
                                      </p:cBhvr>
                                      <p:tavLst>
                                        <p:tav tm="0">
                                          <p:val>
                                            <p:strVal val="#ppt_x"/>
                                          </p:val>
                                        </p:tav>
                                        <p:tav tm="100000">
                                          <p:val>
                                            <p:strVal val="#ppt_x"/>
                                          </p:val>
                                        </p:tav>
                                      </p:tavLst>
                                    </p:anim>
                                    <p:anim calcmode="lin" valueType="num">
                                      <p:cBhvr>
                                        <p:cTn id="24" dur="500" fill="hold"/>
                                        <p:tgtEl>
                                          <p:spTgt spid="37"/>
                                        </p:tgtEl>
                                        <p:attrNameLst>
                                          <p:attrName>ppt_y</p:attrName>
                                        </p:attrNameLst>
                                      </p:cBhvr>
                                      <p:tavLst>
                                        <p:tav tm="0">
                                          <p:val>
                                            <p:strVal val="#ppt_y+.1"/>
                                          </p:val>
                                        </p:tav>
                                        <p:tav tm="100000">
                                          <p:val>
                                            <p:strVal val="#ppt_y"/>
                                          </p:val>
                                        </p:tav>
                                      </p:tavLst>
                                    </p:anim>
                                  </p:childTnLst>
                                </p:cTn>
                              </p:par>
                            </p:childTnLst>
                          </p:cTn>
                        </p:par>
                        <p:par>
                          <p:cTn id="25" fill="hold">
                            <p:stCondLst>
                              <p:cond delay="800"/>
                            </p:stCondLst>
                            <p:childTnLst>
                              <p:par>
                                <p:cTn id="26" presetID="12" presetClass="entr" presetSubtype="4" fill="hold" grpId="0" nodeType="afterEffect">
                                  <p:stCondLst>
                                    <p:cond delay="0"/>
                                  </p:stCondLst>
                                  <p:childTnLst>
                                    <p:set>
                                      <p:cBhvr>
                                        <p:cTn id="27" dur="1" fill="hold">
                                          <p:stCondLst>
                                            <p:cond delay="0"/>
                                          </p:stCondLst>
                                        </p:cTn>
                                        <p:tgtEl>
                                          <p:spTgt spid="30"/>
                                        </p:tgtEl>
                                        <p:attrNameLst>
                                          <p:attrName>style.visibility</p:attrName>
                                        </p:attrNameLst>
                                      </p:cBhvr>
                                      <p:to>
                                        <p:strVal val="visible"/>
                                      </p:to>
                                    </p:set>
                                    <p:anim calcmode="lin" valueType="num">
                                      <p:cBhvr additive="base">
                                        <p:cTn id="28" dur="500"/>
                                        <p:tgtEl>
                                          <p:spTgt spid="30"/>
                                        </p:tgtEl>
                                        <p:attrNameLst>
                                          <p:attrName>ppt_y</p:attrName>
                                        </p:attrNameLst>
                                      </p:cBhvr>
                                      <p:tavLst>
                                        <p:tav tm="0">
                                          <p:val>
                                            <p:strVal val="#ppt_y+#ppt_h*1.125000"/>
                                          </p:val>
                                        </p:tav>
                                        <p:tav tm="100000">
                                          <p:val>
                                            <p:strVal val="#ppt_y"/>
                                          </p:val>
                                        </p:tav>
                                      </p:tavLst>
                                    </p:anim>
                                    <p:animEffect transition="in" filter="wipe(up)">
                                      <p:cBhvr>
                                        <p:cTn id="29" dur="500"/>
                                        <p:tgtEl>
                                          <p:spTgt spid="30"/>
                                        </p:tgtEl>
                                      </p:cBhvr>
                                    </p:animEffect>
                                  </p:childTnLst>
                                </p:cTn>
                              </p:par>
                              <p:par>
                                <p:cTn id="30" presetID="12" presetClass="entr" presetSubtype="4" fill="hold" grpId="0" nodeType="withEffect">
                                  <p:stCondLst>
                                    <p:cond delay="100"/>
                                  </p:stCondLst>
                                  <p:childTnLst>
                                    <p:set>
                                      <p:cBhvr>
                                        <p:cTn id="31" dur="1" fill="hold">
                                          <p:stCondLst>
                                            <p:cond delay="0"/>
                                          </p:stCondLst>
                                        </p:cTn>
                                        <p:tgtEl>
                                          <p:spTgt spid="31"/>
                                        </p:tgtEl>
                                        <p:attrNameLst>
                                          <p:attrName>style.visibility</p:attrName>
                                        </p:attrNameLst>
                                      </p:cBhvr>
                                      <p:to>
                                        <p:strVal val="visible"/>
                                      </p:to>
                                    </p:set>
                                    <p:anim calcmode="lin" valueType="num">
                                      <p:cBhvr additive="base">
                                        <p:cTn id="32" dur="500"/>
                                        <p:tgtEl>
                                          <p:spTgt spid="31"/>
                                        </p:tgtEl>
                                        <p:attrNameLst>
                                          <p:attrName>ppt_y</p:attrName>
                                        </p:attrNameLst>
                                      </p:cBhvr>
                                      <p:tavLst>
                                        <p:tav tm="0">
                                          <p:val>
                                            <p:strVal val="#ppt_y+#ppt_h*1.125000"/>
                                          </p:val>
                                        </p:tav>
                                        <p:tav tm="100000">
                                          <p:val>
                                            <p:strVal val="#ppt_y"/>
                                          </p:val>
                                        </p:tav>
                                      </p:tavLst>
                                    </p:anim>
                                    <p:animEffect transition="in" filter="wipe(up)">
                                      <p:cBhvr>
                                        <p:cTn id="33" dur="500"/>
                                        <p:tgtEl>
                                          <p:spTgt spid="31"/>
                                        </p:tgtEl>
                                      </p:cBhvr>
                                    </p:animEffect>
                                  </p:childTnLst>
                                </p:cTn>
                              </p:par>
                              <p:par>
                                <p:cTn id="34" presetID="12" presetClass="entr" presetSubtype="4" fill="hold" grpId="0" nodeType="withEffect">
                                  <p:stCondLst>
                                    <p:cond delay="200"/>
                                  </p:stCondLst>
                                  <p:childTnLst>
                                    <p:set>
                                      <p:cBhvr>
                                        <p:cTn id="35" dur="1" fill="hold">
                                          <p:stCondLst>
                                            <p:cond delay="0"/>
                                          </p:stCondLst>
                                        </p:cTn>
                                        <p:tgtEl>
                                          <p:spTgt spid="32"/>
                                        </p:tgtEl>
                                        <p:attrNameLst>
                                          <p:attrName>style.visibility</p:attrName>
                                        </p:attrNameLst>
                                      </p:cBhvr>
                                      <p:to>
                                        <p:strVal val="visible"/>
                                      </p:to>
                                    </p:set>
                                    <p:anim calcmode="lin" valueType="num">
                                      <p:cBhvr additive="base">
                                        <p:cTn id="36" dur="500"/>
                                        <p:tgtEl>
                                          <p:spTgt spid="32"/>
                                        </p:tgtEl>
                                        <p:attrNameLst>
                                          <p:attrName>ppt_y</p:attrName>
                                        </p:attrNameLst>
                                      </p:cBhvr>
                                      <p:tavLst>
                                        <p:tav tm="0">
                                          <p:val>
                                            <p:strVal val="#ppt_y+#ppt_h*1.125000"/>
                                          </p:val>
                                        </p:tav>
                                        <p:tav tm="100000">
                                          <p:val>
                                            <p:strVal val="#ppt_y"/>
                                          </p:val>
                                        </p:tav>
                                      </p:tavLst>
                                    </p:anim>
                                    <p:animEffect transition="in" filter="wipe(up)">
                                      <p:cBhvr>
                                        <p:cTn id="37" dur="500"/>
                                        <p:tgtEl>
                                          <p:spTgt spid="32"/>
                                        </p:tgtEl>
                                      </p:cBhvr>
                                    </p:animEffect>
                                  </p:childTnLst>
                                </p:cTn>
                              </p:par>
                              <p:par>
                                <p:cTn id="38" presetID="12" presetClass="entr" presetSubtype="4" fill="hold" grpId="0" nodeType="withEffect">
                                  <p:stCondLst>
                                    <p:cond delay="300"/>
                                  </p:stCondLst>
                                  <p:childTnLst>
                                    <p:set>
                                      <p:cBhvr>
                                        <p:cTn id="39" dur="1" fill="hold">
                                          <p:stCondLst>
                                            <p:cond delay="0"/>
                                          </p:stCondLst>
                                        </p:cTn>
                                        <p:tgtEl>
                                          <p:spTgt spid="33"/>
                                        </p:tgtEl>
                                        <p:attrNameLst>
                                          <p:attrName>style.visibility</p:attrName>
                                        </p:attrNameLst>
                                      </p:cBhvr>
                                      <p:to>
                                        <p:strVal val="visible"/>
                                      </p:to>
                                    </p:set>
                                    <p:anim calcmode="lin" valueType="num">
                                      <p:cBhvr additive="base">
                                        <p:cTn id="40" dur="500"/>
                                        <p:tgtEl>
                                          <p:spTgt spid="33"/>
                                        </p:tgtEl>
                                        <p:attrNameLst>
                                          <p:attrName>ppt_y</p:attrName>
                                        </p:attrNameLst>
                                      </p:cBhvr>
                                      <p:tavLst>
                                        <p:tav tm="0">
                                          <p:val>
                                            <p:strVal val="#ppt_y+#ppt_h*1.125000"/>
                                          </p:val>
                                        </p:tav>
                                        <p:tav tm="100000">
                                          <p:val>
                                            <p:strVal val="#ppt_y"/>
                                          </p:val>
                                        </p:tav>
                                      </p:tavLst>
                                    </p:anim>
                                    <p:animEffect transition="in" filter="wipe(up)">
                                      <p:cBhvr>
                                        <p:cTn id="41" dur="500"/>
                                        <p:tgtEl>
                                          <p:spTgt spid="33"/>
                                        </p:tgtEl>
                                      </p:cBhvr>
                                    </p:animEffect>
                                  </p:childTnLst>
                                </p:cTn>
                              </p:par>
                            </p:childTnLst>
                          </p:cTn>
                        </p:par>
                        <p:par>
                          <p:cTn id="42" fill="hold">
                            <p:stCondLst>
                              <p:cond delay="1600"/>
                            </p:stCondLst>
                            <p:childTnLst>
                              <p:par>
                                <p:cTn id="43" presetID="53" presetClass="entr" presetSubtype="16" fill="hold" nodeType="afterEffect">
                                  <p:stCondLst>
                                    <p:cond delay="0"/>
                                  </p:stCondLst>
                                  <p:childTnLst>
                                    <p:set>
                                      <p:cBhvr>
                                        <p:cTn id="44" dur="1" fill="hold">
                                          <p:stCondLst>
                                            <p:cond delay="0"/>
                                          </p:stCondLst>
                                        </p:cTn>
                                        <p:tgtEl>
                                          <p:spTgt spid="50"/>
                                        </p:tgtEl>
                                        <p:attrNameLst>
                                          <p:attrName>style.visibility</p:attrName>
                                        </p:attrNameLst>
                                      </p:cBhvr>
                                      <p:to>
                                        <p:strVal val="visible"/>
                                      </p:to>
                                    </p:set>
                                    <p:anim calcmode="lin" valueType="num">
                                      <p:cBhvr>
                                        <p:cTn id="45" dur="500" fill="hold"/>
                                        <p:tgtEl>
                                          <p:spTgt spid="50"/>
                                        </p:tgtEl>
                                        <p:attrNameLst>
                                          <p:attrName>ppt_w</p:attrName>
                                        </p:attrNameLst>
                                      </p:cBhvr>
                                      <p:tavLst>
                                        <p:tav tm="0">
                                          <p:val>
                                            <p:fltVal val="0"/>
                                          </p:val>
                                        </p:tav>
                                        <p:tav tm="100000">
                                          <p:val>
                                            <p:strVal val="#ppt_w"/>
                                          </p:val>
                                        </p:tav>
                                      </p:tavLst>
                                    </p:anim>
                                    <p:anim calcmode="lin" valueType="num">
                                      <p:cBhvr>
                                        <p:cTn id="46" dur="500" fill="hold"/>
                                        <p:tgtEl>
                                          <p:spTgt spid="50"/>
                                        </p:tgtEl>
                                        <p:attrNameLst>
                                          <p:attrName>ppt_h</p:attrName>
                                        </p:attrNameLst>
                                      </p:cBhvr>
                                      <p:tavLst>
                                        <p:tav tm="0">
                                          <p:val>
                                            <p:fltVal val="0"/>
                                          </p:val>
                                        </p:tav>
                                        <p:tav tm="100000">
                                          <p:val>
                                            <p:strVal val="#ppt_h"/>
                                          </p:val>
                                        </p:tav>
                                      </p:tavLst>
                                    </p:anim>
                                    <p:animEffect transition="in" filter="fade">
                                      <p:cBhvr>
                                        <p:cTn id="47" dur="500"/>
                                        <p:tgtEl>
                                          <p:spTgt spid="50"/>
                                        </p:tgtEl>
                                      </p:cBhvr>
                                    </p:animEffect>
                                  </p:childTnLst>
                                </p:cTn>
                              </p:par>
                              <p:par>
                                <p:cTn id="48" presetID="12" presetClass="entr" presetSubtype="1" fill="hold" grpId="0" nodeType="withEffect">
                                  <p:stCondLst>
                                    <p:cond delay="100"/>
                                  </p:stCondLst>
                                  <p:childTnLst>
                                    <p:set>
                                      <p:cBhvr>
                                        <p:cTn id="49" dur="1" fill="hold">
                                          <p:stCondLst>
                                            <p:cond delay="0"/>
                                          </p:stCondLst>
                                        </p:cTn>
                                        <p:tgtEl>
                                          <p:spTgt spid="7"/>
                                        </p:tgtEl>
                                        <p:attrNameLst>
                                          <p:attrName>style.visibility</p:attrName>
                                        </p:attrNameLst>
                                      </p:cBhvr>
                                      <p:to>
                                        <p:strVal val="visible"/>
                                      </p:to>
                                    </p:set>
                                    <p:anim calcmode="lin" valueType="num">
                                      <p:cBhvr additive="base">
                                        <p:cTn id="50" dur="500"/>
                                        <p:tgtEl>
                                          <p:spTgt spid="7"/>
                                        </p:tgtEl>
                                        <p:attrNameLst>
                                          <p:attrName>ppt_y</p:attrName>
                                        </p:attrNameLst>
                                      </p:cBhvr>
                                      <p:tavLst>
                                        <p:tav tm="0">
                                          <p:val>
                                            <p:strVal val="#ppt_y-#ppt_h*1.125000"/>
                                          </p:val>
                                        </p:tav>
                                        <p:tav tm="100000">
                                          <p:val>
                                            <p:strVal val="#ppt_y"/>
                                          </p:val>
                                        </p:tav>
                                      </p:tavLst>
                                    </p:anim>
                                    <p:animEffect transition="in" filter="wipe(down)">
                                      <p:cBhvr>
                                        <p:cTn id="51" dur="500"/>
                                        <p:tgtEl>
                                          <p:spTgt spid="7"/>
                                        </p:tgtEl>
                                      </p:cBhvr>
                                    </p:animEffect>
                                  </p:childTnLst>
                                </p:cTn>
                              </p:par>
                              <p:par>
                                <p:cTn id="52" presetID="53" presetClass="entr" presetSubtype="16" fill="hold" nodeType="withEffect">
                                  <p:stCondLst>
                                    <p:cond delay="200"/>
                                  </p:stCondLst>
                                  <p:childTnLst>
                                    <p:set>
                                      <p:cBhvr>
                                        <p:cTn id="53" dur="1" fill="hold">
                                          <p:stCondLst>
                                            <p:cond delay="0"/>
                                          </p:stCondLst>
                                        </p:cTn>
                                        <p:tgtEl>
                                          <p:spTgt spid="51"/>
                                        </p:tgtEl>
                                        <p:attrNameLst>
                                          <p:attrName>style.visibility</p:attrName>
                                        </p:attrNameLst>
                                      </p:cBhvr>
                                      <p:to>
                                        <p:strVal val="visible"/>
                                      </p:to>
                                    </p:set>
                                    <p:anim calcmode="lin" valueType="num">
                                      <p:cBhvr>
                                        <p:cTn id="54" dur="500" fill="hold"/>
                                        <p:tgtEl>
                                          <p:spTgt spid="51"/>
                                        </p:tgtEl>
                                        <p:attrNameLst>
                                          <p:attrName>ppt_w</p:attrName>
                                        </p:attrNameLst>
                                      </p:cBhvr>
                                      <p:tavLst>
                                        <p:tav tm="0">
                                          <p:val>
                                            <p:fltVal val="0"/>
                                          </p:val>
                                        </p:tav>
                                        <p:tav tm="100000">
                                          <p:val>
                                            <p:strVal val="#ppt_w"/>
                                          </p:val>
                                        </p:tav>
                                      </p:tavLst>
                                    </p:anim>
                                    <p:anim calcmode="lin" valueType="num">
                                      <p:cBhvr>
                                        <p:cTn id="55" dur="500" fill="hold"/>
                                        <p:tgtEl>
                                          <p:spTgt spid="51"/>
                                        </p:tgtEl>
                                        <p:attrNameLst>
                                          <p:attrName>ppt_h</p:attrName>
                                        </p:attrNameLst>
                                      </p:cBhvr>
                                      <p:tavLst>
                                        <p:tav tm="0">
                                          <p:val>
                                            <p:fltVal val="0"/>
                                          </p:val>
                                        </p:tav>
                                        <p:tav tm="100000">
                                          <p:val>
                                            <p:strVal val="#ppt_h"/>
                                          </p:val>
                                        </p:tav>
                                      </p:tavLst>
                                    </p:anim>
                                    <p:animEffect transition="in" filter="fade">
                                      <p:cBhvr>
                                        <p:cTn id="56" dur="500"/>
                                        <p:tgtEl>
                                          <p:spTgt spid="51"/>
                                        </p:tgtEl>
                                      </p:cBhvr>
                                    </p:animEffect>
                                  </p:childTnLst>
                                </p:cTn>
                              </p:par>
                              <p:par>
                                <p:cTn id="57" presetID="12" presetClass="entr" presetSubtype="1" fill="hold" grpId="0" nodeType="withEffect">
                                  <p:stCondLst>
                                    <p:cond delay="300"/>
                                  </p:stCondLst>
                                  <p:childTnLst>
                                    <p:set>
                                      <p:cBhvr>
                                        <p:cTn id="58" dur="1" fill="hold">
                                          <p:stCondLst>
                                            <p:cond delay="0"/>
                                          </p:stCondLst>
                                        </p:cTn>
                                        <p:tgtEl>
                                          <p:spTgt spid="13"/>
                                        </p:tgtEl>
                                        <p:attrNameLst>
                                          <p:attrName>style.visibility</p:attrName>
                                        </p:attrNameLst>
                                      </p:cBhvr>
                                      <p:to>
                                        <p:strVal val="visible"/>
                                      </p:to>
                                    </p:set>
                                    <p:anim calcmode="lin" valueType="num">
                                      <p:cBhvr additive="base">
                                        <p:cTn id="59" dur="500"/>
                                        <p:tgtEl>
                                          <p:spTgt spid="13"/>
                                        </p:tgtEl>
                                        <p:attrNameLst>
                                          <p:attrName>ppt_y</p:attrName>
                                        </p:attrNameLst>
                                      </p:cBhvr>
                                      <p:tavLst>
                                        <p:tav tm="0">
                                          <p:val>
                                            <p:strVal val="#ppt_y-#ppt_h*1.125000"/>
                                          </p:val>
                                        </p:tav>
                                        <p:tav tm="100000">
                                          <p:val>
                                            <p:strVal val="#ppt_y"/>
                                          </p:val>
                                        </p:tav>
                                      </p:tavLst>
                                    </p:anim>
                                    <p:animEffect transition="in" filter="wipe(down)">
                                      <p:cBhvr>
                                        <p:cTn id="60" dur="500"/>
                                        <p:tgtEl>
                                          <p:spTgt spid="13"/>
                                        </p:tgtEl>
                                      </p:cBhvr>
                                    </p:animEffect>
                                  </p:childTnLst>
                                </p:cTn>
                              </p:par>
                              <p:par>
                                <p:cTn id="61" presetID="53" presetClass="entr" presetSubtype="16" fill="hold" nodeType="withEffect">
                                  <p:stCondLst>
                                    <p:cond delay="400"/>
                                  </p:stCondLst>
                                  <p:childTnLst>
                                    <p:set>
                                      <p:cBhvr>
                                        <p:cTn id="62" dur="1" fill="hold">
                                          <p:stCondLst>
                                            <p:cond delay="0"/>
                                          </p:stCondLst>
                                        </p:cTn>
                                        <p:tgtEl>
                                          <p:spTgt spid="58"/>
                                        </p:tgtEl>
                                        <p:attrNameLst>
                                          <p:attrName>style.visibility</p:attrName>
                                        </p:attrNameLst>
                                      </p:cBhvr>
                                      <p:to>
                                        <p:strVal val="visible"/>
                                      </p:to>
                                    </p:set>
                                    <p:anim calcmode="lin" valueType="num">
                                      <p:cBhvr>
                                        <p:cTn id="63" dur="500" fill="hold"/>
                                        <p:tgtEl>
                                          <p:spTgt spid="58"/>
                                        </p:tgtEl>
                                        <p:attrNameLst>
                                          <p:attrName>ppt_w</p:attrName>
                                        </p:attrNameLst>
                                      </p:cBhvr>
                                      <p:tavLst>
                                        <p:tav tm="0">
                                          <p:val>
                                            <p:fltVal val="0"/>
                                          </p:val>
                                        </p:tav>
                                        <p:tav tm="100000">
                                          <p:val>
                                            <p:strVal val="#ppt_w"/>
                                          </p:val>
                                        </p:tav>
                                      </p:tavLst>
                                    </p:anim>
                                    <p:anim calcmode="lin" valueType="num">
                                      <p:cBhvr>
                                        <p:cTn id="64" dur="500" fill="hold"/>
                                        <p:tgtEl>
                                          <p:spTgt spid="58"/>
                                        </p:tgtEl>
                                        <p:attrNameLst>
                                          <p:attrName>ppt_h</p:attrName>
                                        </p:attrNameLst>
                                      </p:cBhvr>
                                      <p:tavLst>
                                        <p:tav tm="0">
                                          <p:val>
                                            <p:fltVal val="0"/>
                                          </p:val>
                                        </p:tav>
                                        <p:tav tm="100000">
                                          <p:val>
                                            <p:strVal val="#ppt_h"/>
                                          </p:val>
                                        </p:tav>
                                      </p:tavLst>
                                    </p:anim>
                                    <p:animEffect transition="in" filter="fade">
                                      <p:cBhvr>
                                        <p:cTn id="65" dur="500"/>
                                        <p:tgtEl>
                                          <p:spTgt spid="58"/>
                                        </p:tgtEl>
                                      </p:cBhvr>
                                    </p:animEffect>
                                  </p:childTnLst>
                                </p:cTn>
                              </p:par>
                              <p:par>
                                <p:cTn id="66" presetID="12" presetClass="entr" presetSubtype="1" fill="hold" grpId="0" nodeType="withEffect">
                                  <p:stCondLst>
                                    <p:cond delay="500"/>
                                  </p:stCondLst>
                                  <p:childTnLst>
                                    <p:set>
                                      <p:cBhvr>
                                        <p:cTn id="67" dur="1" fill="hold">
                                          <p:stCondLst>
                                            <p:cond delay="0"/>
                                          </p:stCondLst>
                                        </p:cTn>
                                        <p:tgtEl>
                                          <p:spTgt spid="19"/>
                                        </p:tgtEl>
                                        <p:attrNameLst>
                                          <p:attrName>style.visibility</p:attrName>
                                        </p:attrNameLst>
                                      </p:cBhvr>
                                      <p:to>
                                        <p:strVal val="visible"/>
                                      </p:to>
                                    </p:set>
                                    <p:anim calcmode="lin" valueType="num">
                                      <p:cBhvr additive="base">
                                        <p:cTn id="68" dur="500"/>
                                        <p:tgtEl>
                                          <p:spTgt spid="19"/>
                                        </p:tgtEl>
                                        <p:attrNameLst>
                                          <p:attrName>ppt_y</p:attrName>
                                        </p:attrNameLst>
                                      </p:cBhvr>
                                      <p:tavLst>
                                        <p:tav tm="0">
                                          <p:val>
                                            <p:strVal val="#ppt_y-#ppt_h*1.125000"/>
                                          </p:val>
                                        </p:tav>
                                        <p:tav tm="100000">
                                          <p:val>
                                            <p:strVal val="#ppt_y"/>
                                          </p:val>
                                        </p:tav>
                                      </p:tavLst>
                                    </p:anim>
                                    <p:animEffect transition="in" filter="wipe(down)">
                                      <p:cBhvr>
                                        <p:cTn id="69" dur="500"/>
                                        <p:tgtEl>
                                          <p:spTgt spid="19"/>
                                        </p:tgtEl>
                                      </p:cBhvr>
                                    </p:animEffect>
                                  </p:childTnLst>
                                </p:cTn>
                              </p:par>
                              <p:par>
                                <p:cTn id="70" presetID="53" presetClass="entr" presetSubtype="16" fill="hold" nodeType="withEffect">
                                  <p:stCondLst>
                                    <p:cond delay="600"/>
                                  </p:stCondLst>
                                  <p:childTnLst>
                                    <p:set>
                                      <p:cBhvr>
                                        <p:cTn id="71" dur="1" fill="hold">
                                          <p:stCondLst>
                                            <p:cond delay="0"/>
                                          </p:stCondLst>
                                        </p:cTn>
                                        <p:tgtEl>
                                          <p:spTgt spid="65"/>
                                        </p:tgtEl>
                                        <p:attrNameLst>
                                          <p:attrName>style.visibility</p:attrName>
                                        </p:attrNameLst>
                                      </p:cBhvr>
                                      <p:to>
                                        <p:strVal val="visible"/>
                                      </p:to>
                                    </p:set>
                                    <p:anim calcmode="lin" valueType="num">
                                      <p:cBhvr>
                                        <p:cTn id="72" dur="500" fill="hold"/>
                                        <p:tgtEl>
                                          <p:spTgt spid="65"/>
                                        </p:tgtEl>
                                        <p:attrNameLst>
                                          <p:attrName>ppt_w</p:attrName>
                                        </p:attrNameLst>
                                      </p:cBhvr>
                                      <p:tavLst>
                                        <p:tav tm="0">
                                          <p:val>
                                            <p:fltVal val="0"/>
                                          </p:val>
                                        </p:tav>
                                        <p:tav tm="100000">
                                          <p:val>
                                            <p:strVal val="#ppt_w"/>
                                          </p:val>
                                        </p:tav>
                                      </p:tavLst>
                                    </p:anim>
                                    <p:anim calcmode="lin" valueType="num">
                                      <p:cBhvr>
                                        <p:cTn id="73" dur="500" fill="hold"/>
                                        <p:tgtEl>
                                          <p:spTgt spid="65"/>
                                        </p:tgtEl>
                                        <p:attrNameLst>
                                          <p:attrName>ppt_h</p:attrName>
                                        </p:attrNameLst>
                                      </p:cBhvr>
                                      <p:tavLst>
                                        <p:tav tm="0">
                                          <p:val>
                                            <p:fltVal val="0"/>
                                          </p:val>
                                        </p:tav>
                                        <p:tav tm="100000">
                                          <p:val>
                                            <p:strVal val="#ppt_h"/>
                                          </p:val>
                                        </p:tav>
                                      </p:tavLst>
                                    </p:anim>
                                    <p:animEffect transition="in" filter="fade">
                                      <p:cBhvr>
                                        <p:cTn id="74" dur="500"/>
                                        <p:tgtEl>
                                          <p:spTgt spid="65"/>
                                        </p:tgtEl>
                                      </p:cBhvr>
                                    </p:animEffect>
                                  </p:childTnLst>
                                </p:cTn>
                              </p:par>
                              <p:par>
                                <p:cTn id="75" presetID="12" presetClass="entr" presetSubtype="1" fill="hold" grpId="0" nodeType="withEffect">
                                  <p:stCondLst>
                                    <p:cond delay="700"/>
                                  </p:stCondLst>
                                  <p:childTnLst>
                                    <p:set>
                                      <p:cBhvr>
                                        <p:cTn id="76" dur="1" fill="hold">
                                          <p:stCondLst>
                                            <p:cond delay="0"/>
                                          </p:stCondLst>
                                        </p:cTn>
                                        <p:tgtEl>
                                          <p:spTgt spid="25"/>
                                        </p:tgtEl>
                                        <p:attrNameLst>
                                          <p:attrName>style.visibility</p:attrName>
                                        </p:attrNameLst>
                                      </p:cBhvr>
                                      <p:to>
                                        <p:strVal val="visible"/>
                                      </p:to>
                                    </p:set>
                                    <p:anim calcmode="lin" valueType="num">
                                      <p:cBhvr additive="base">
                                        <p:cTn id="77" dur="500"/>
                                        <p:tgtEl>
                                          <p:spTgt spid="25"/>
                                        </p:tgtEl>
                                        <p:attrNameLst>
                                          <p:attrName>ppt_y</p:attrName>
                                        </p:attrNameLst>
                                      </p:cBhvr>
                                      <p:tavLst>
                                        <p:tav tm="0">
                                          <p:val>
                                            <p:strVal val="#ppt_y-#ppt_h*1.125000"/>
                                          </p:val>
                                        </p:tav>
                                        <p:tav tm="100000">
                                          <p:val>
                                            <p:strVal val="#ppt_y"/>
                                          </p:val>
                                        </p:tav>
                                      </p:tavLst>
                                    </p:anim>
                                    <p:animEffect transition="in" filter="wipe(down)">
                                      <p:cBhvr>
                                        <p:cTn id="7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P spid="19" grpId="0"/>
      <p:bldP spid="25" grpId="0"/>
      <p:bldP spid="30" grpId="0"/>
      <p:bldP spid="31" grpId="0"/>
      <p:bldP spid="32" grpId="0"/>
      <p:bldP spid="3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8" name="组合 157"/>
          <p:cNvGrpSpPr/>
          <p:nvPr/>
        </p:nvGrpSpPr>
        <p:grpSpPr>
          <a:xfrm rot="5400000">
            <a:off x="1436791" y="4333087"/>
            <a:ext cx="1148243" cy="225632"/>
            <a:chOff x="352124" y="3681535"/>
            <a:chExt cx="1648774" cy="432383"/>
          </a:xfrm>
        </p:grpSpPr>
        <p:grpSp>
          <p:nvGrpSpPr>
            <p:cNvPr id="159" name="组合 158"/>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61" name="圆角矩形 160"/>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sp>
            <p:nvSpPr>
              <p:cNvPr id="162" name="圆角矩形 161"/>
              <p:cNvSpPr/>
              <p:nvPr/>
            </p:nvSpPr>
            <p:spPr>
              <a:xfrm rot="16200000">
                <a:off x="3610693" y="3759394"/>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grpSp>
        <p:sp>
          <p:nvSpPr>
            <p:cNvPr id="160" name="TextBox 159"/>
            <p:cNvSpPr txBox="1"/>
            <p:nvPr/>
          </p:nvSpPr>
          <p:spPr>
            <a:xfrm rot="16200000">
              <a:off x="1062073" y="3123619"/>
              <a:ext cx="329433" cy="154821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050" b="0" dirty="0">
                  <a:solidFill>
                    <a:schemeClr val="tx1">
                      <a:lumMod val="75000"/>
                      <a:lumOff val="25000"/>
                    </a:schemeClr>
                  </a:solidFill>
                  <a:cs typeface="宋体" pitchFamily="2" charset="-122"/>
                </a:rPr>
                <a:t>电子开发部</a:t>
              </a:r>
              <a:endParaRPr lang="zh-CN" altLang="zh-CN" sz="2000" b="0" dirty="0">
                <a:solidFill>
                  <a:schemeClr val="tx1">
                    <a:lumMod val="75000"/>
                    <a:lumOff val="25000"/>
                  </a:schemeClr>
                </a:solidFill>
                <a:latin typeface="Arial" pitchFamily="34" charset="0"/>
                <a:cs typeface="宋体" pitchFamily="2" charset="-122"/>
              </a:endParaRPr>
            </a:p>
          </p:txBody>
        </p:sp>
      </p:grpSp>
      <p:grpSp>
        <p:nvGrpSpPr>
          <p:cNvPr id="163" name="组合 162"/>
          <p:cNvGrpSpPr/>
          <p:nvPr/>
        </p:nvGrpSpPr>
        <p:grpSpPr>
          <a:xfrm rot="5400000">
            <a:off x="1722876" y="4331143"/>
            <a:ext cx="1152131" cy="225633"/>
            <a:chOff x="352124" y="3681535"/>
            <a:chExt cx="1654129" cy="432383"/>
          </a:xfrm>
        </p:grpSpPr>
        <p:grpSp>
          <p:nvGrpSpPr>
            <p:cNvPr id="164" name="组合 163"/>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66" name="圆角矩形 165"/>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sp>
            <p:nvSpPr>
              <p:cNvPr id="167" name="圆角矩形 166"/>
              <p:cNvSpPr/>
              <p:nvPr/>
            </p:nvSpPr>
            <p:spPr>
              <a:xfrm rot="16200000">
                <a:off x="3610693" y="3759394"/>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grpSp>
        <p:sp>
          <p:nvSpPr>
            <p:cNvPr id="165" name="TextBox 164"/>
            <p:cNvSpPr txBox="1"/>
            <p:nvPr/>
          </p:nvSpPr>
          <p:spPr>
            <a:xfrm rot="16200000">
              <a:off x="1067431" y="3123623"/>
              <a:ext cx="329431" cy="1548213"/>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050" b="0" dirty="0">
                  <a:solidFill>
                    <a:schemeClr val="tx1">
                      <a:lumMod val="75000"/>
                      <a:lumOff val="25000"/>
                    </a:schemeClr>
                  </a:solidFill>
                  <a:cs typeface="宋体" pitchFamily="2" charset="-122"/>
                </a:rPr>
                <a:t>化工开发部</a:t>
              </a:r>
              <a:endParaRPr lang="zh-CN" altLang="zh-CN" sz="2000" b="0" dirty="0">
                <a:solidFill>
                  <a:schemeClr val="tx1">
                    <a:lumMod val="75000"/>
                    <a:lumOff val="25000"/>
                  </a:schemeClr>
                </a:solidFill>
                <a:latin typeface="Arial" pitchFamily="34" charset="0"/>
                <a:cs typeface="宋体" pitchFamily="2" charset="-122"/>
              </a:endParaRPr>
            </a:p>
          </p:txBody>
        </p:sp>
      </p:grpSp>
      <p:grpSp>
        <p:nvGrpSpPr>
          <p:cNvPr id="168" name="组合 167"/>
          <p:cNvGrpSpPr/>
          <p:nvPr/>
        </p:nvGrpSpPr>
        <p:grpSpPr>
          <a:xfrm rot="5400000">
            <a:off x="2232967" y="4111539"/>
            <a:ext cx="708018" cy="225632"/>
            <a:chOff x="352124" y="3681535"/>
            <a:chExt cx="1356787" cy="432383"/>
          </a:xfrm>
        </p:grpSpPr>
        <p:grpSp>
          <p:nvGrpSpPr>
            <p:cNvPr id="169" name="组合 168"/>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71" name="圆角矩形 170"/>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sp>
            <p:nvSpPr>
              <p:cNvPr id="172" name="圆角矩形 171"/>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grpSp>
        <p:sp>
          <p:nvSpPr>
            <p:cNvPr id="170" name="TextBox 169"/>
            <p:cNvSpPr txBox="1"/>
            <p:nvPr/>
          </p:nvSpPr>
          <p:spPr>
            <a:xfrm rot="16200000">
              <a:off x="926058" y="3433262"/>
              <a:ext cx="329433" cy="928931"/>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050" b="0" dirty="0">
                  <a:solidFill>
                    <a:schemeClr val="tx1">
                      <a:lumMod val="75000"/>
                      <a:lumOff val="25000"/>
                    </a:schemeClr>
                  </a:solidFill>
                  <a:cs typeface="宋体" pitchFamily="2" charset="-122"/>
                </a:rPr>
                <a:t>采购部</a:t>
              </a:r>
              <a:endParaRPr lang="zh-CN" altLang="zh-CN" sz="2000" b="0" dirty="0">
                <a:solidFill>
                  <a:schemeClr val="tx1">
                    <a:lumMod val="75000"/>
                    <a:lumOff val="25000"/>
                  </a:schemeClr>
                </a:solidFill>
                <a:latin typeface="Arial" pitchFamily="34" charset="0"/>
                <a:cs typeface="宋体" pitchFamily="2" charset="-122"/>
              </a:endParaRPr>
            </a:p>
          </p:txBody>
        </p:sp>
      </p:grpSp>
      <p:grpSp>
        <p:nvGrpSpPr>
          <p:cNvPr id="173" name="组合 172"/>
          <p:cNvGrpSpPr/>
          <p:nvPr/>
        </p:nvGrpSpPr>
        <p:grpSpPr>
          <a:xfrm rot="5400000">
            <a:off x="2520999" y="4109967"/>
            <a:ext cx="708018" cy="225632"/>
            <a:chOff x="352124" y="3681535"/>
            <a:chExt cx="1356787" cy="432383"/>
          </a:xfrm>
        </p:grpSpPr>
        <p:grpSp>
          <p:nvGrpSpPr>
            <p:cNvPr id="174" name="组合 173"/>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76" name="圆角矩形 175"/>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sp>
            <p:nvSpPr>
              <p:cNvPr id="177" name="圆角矩形 176"/>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grpSp>
        <p:sp>
          <p:nvSpPr>
            <p:cNvPr id="175" name="TextBox 174"/>
            <p:cNvSpPr txBox="1"/>
            <p:nvPr/>
          </p:nvSpPr>
          <p:spPr>
            <a:xfrm rot="16200000">
              <a:off x="771236" y="3588084"/>
              <a:ext cx="329433" cy="61928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050" b="0" dirty="0">
                  <a:solidFill>
                    <a:schemeClr val="tx1">
                      <a:lumMod val="75000"/>
                      <a:lumOff val="25000"/>
                    </a:schemeClr>
                  </a:solidFill>
                  <a:cs typeface="宋体" pitchFamily="2" charset="-122"/>
                </a:rPr>
                <a:t>仓库</a:t>
              </a:r>
              <a:endParaRPr lang="zh-CN" altLang="zh-CN" sz="2000" b="0" dirty="0">
                <a:solidFill>
                  <a:schemeClr val="tx1">
                    <a:lumMod val="75000"/>
                    <a:lumOff val="25000"/>
                  </a:schemeClr>
                </a:solidFill>
                <a:latin typeface="Arial" pitchFamily="34" charset="0"/>
                <a:cs typeface="宋体" pitchFamily="2" charset="-122"/>
              </a:endParaRPr>
            </a:p>
          </p:txBody>
        </p:sp>
      </p:grpSp>
      <p:grpSp>
        <p:nvGrpSpPr>
          <p:cNvPr id="178" name="组合 177"/>
          <p:cNvGrpSpPr/>
          <p:nvPr/>
        </p:nvGrpSpPr>
        <p:grpSpPr>
          <a:xfrm rot="5400000">
            <a:off x="2809031" y="4109967"/>
            <a:ext cx="708018" cy="225632"/>
            <a:chOff x="352124" y="3681535"/>
            <a:chExt cx="1356787" cy="432383"/>
          </a:xfrm>
        </p:grpSpPr>
        <p:grpSp>
          <p:nvGrpSpPr>
            <p:cNvPr id="179" name="组合 178"/>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81" name="圆角矩形 180"/>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sp>
            <p:nvSpPr>
              <p:cNvPr id="182" name="圆角矩形 181"/>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grpSp>
        <p:sp>
          <p:nvSpPr>
            <p:cNvPr id="180" name="TextBox 179"/>
            <p:cNvSpPr txBox="1"/>
            <p:nvPr/>
          </p:nvSpPr>
          <p:spPr>
            <a:xfrm rot="16200000">
              <a:off x="926058" y="3433262"/>
              <a:ext cx="329433" cy="928931"/>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050" b="0" dirty="0">
                  <a:solidFill>
                    <a:schemeClr val="tx1">
                      <a:lumMod val="75000"/>
                      <a:lumOff val="25000"/>
                    </a:schemeClr>
                  </a:solidFill>
                  <a:cs typeface="宋体" pitchFamily="2" charset="-122"/>
                </a:rPr>
                <a:t>生管部</a:t>
              </a:r>
              <a:endParaRPr lang="zh-CN" altLang="zh-CN" sz="2000" b="0" dirty="0">
                <a:solidFill>
                  <a:schemeClr val="tx1">
                    <a:lumMod val="75000"/>
                    <a:lumOff val="25000"/>
                  </a:schemeClr>
                </a:solidFill>
                <a:latin typeface="Arial" pitchFamily="34" charset="0"/>
                <a:cs typeface="宋体" pitchFamily="2" charset="-122"/>
              </a:endParaRPr>
            </a:p>
          </p:txBody>
        </p:sp>
      </p:grpSp>
      <p:grpSp>
        <p:nvGrpSpPr>
          <p:cNvPr id="183" name="组合 182"/>
          <p:cNvGrpSpPr/>
          <p:nvPr/>
        </p:nvGrpSpPr>
        <p:grpSpPr>
          <a:xfrm rot="5400000">
            <a:off x="3097063" y="4114076"/>
            <a:ext cx="708018" cy="225632"/>
            <a:chOff x="352124" y="3681535"/>
            <a:chExt cx="1356787" cy="432383"/>
          </a:xfrm>
        </p:grpSpPr>
        <p:grpSp>
          <p:nvGrpSpPr>
            <p:cNvPr id="184" name="组合 183"/>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86" name="圆角矩形 185"/>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sp>
            <p:nvSpPr>
              <p:cNvPr id="187" name="圆角矩形 186"/>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grpSp>
        <p:sp>
          <p:nvSpPr>
            <p:cNvPr id="185" name="TextBox 184"/>
            <p:cNvSpPr txBox="1"/>
            <p:nvPr/>
          </p:nvSpPr>
          <p:spPr>
            <a:xfrm rot="16200000">
              <a:off x="926058" y="3433262"/>
              <a:ext cx="329433" cy="928931"/>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050" b="0" dirty="0">
                  <a:solidFill>
                    <a:schemeClr val="tx1">
                      <a:lumMod val="75000"/>
                      <a:lumOff val="25000"/>
                    </a:schemeClr>
                  </a:solidFill>
                  <a:cs typeface="宋体" pitchFamily="2" charset="-122"/>
                </a:rPr>
                <a:t>电子厂</a:t>
              </a:r>
              <a:endParaRPr lang="zh-CN" altLang="zh-CN" sz="2000" b="0" dirty="0">
                <a:solidFill>
                  <a:schemeClr val="tx1">
                    <a:lumMod val="75000"/>
                    <a:lumOff val="25000"/>
                  </a:schemeClr>
                </a:solidFill>
                <a:latin typeface="Arial" pitchFamily="34" charset="0"/>
                <a:cs typeface="宋体" pitchFamily="2" charset="-122"/>
              </a:endParaRPr>
            </a:p>
          </p:txBody>
        </p:sp>
      </p:grpSp>
      <p:grpSp>
        <p:nvGrpSpPr>
          <p:cNvPr id="188" name="组合 187"/>
          <p:cNvGrpSpPr/>
          <p:nvPr/>
        </p:nvGrpSpPr>
        <p:grpSpPr>
          <a:xfrm rot="5400000">
            <a:off x="3385095" y="4112348"/>
            <a:ext cx="708018" cy="225632"/>
            <a:chOff x="352124" y="3681535"/>
            <a:chExt cx="1356787" cy="432383"/>
          </a:xfrm>
        </p:grpSpPr>
        <p:grpSp>
          <p:nvGrpSpPr>
            <p:cNvPr id="189" name="组合 188"/>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91" name="圆角矩形 190"/>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sp>
            <p:nvSpPr>
              <p:cNvPr id="192" name="圆角矩形 191"/>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grpSp>
        <p:sp>
          <p:nvSpPr>
            <p:cNvPr id="190" name="TextBox 189"/>
            <p:cNvSpPr txBox="1"/>
            <p:nvPr/>
          </p:nvSpPr>
          <p:spPr>
            <a:xfrm rot="16200000">
              <a:off x="926058" y="3433262"/>
              <a:ext cx="329433" cy="928931"/>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050" b="0" dirty="0">
                  <a:solidFill>
                    <a:schemeClr val="tx1">
                      <a:lumMod val="75000"/>
                      <a:lumOff val="25000"/>
                    </a:schemeClr>
                  </a:solidFill>
                  <a:cs typeface="宋体" pitchFamily="2" charset="-122"/>
                </a:rPr>
                <a:t>生技部</a:t>
              </a:r>
              <a:endParaRPr lang="zh-CN" altLang="zh-CN" sz="2000" b="0" dirty="0">
                <a:solidFill>
                  <a:schemeClr val="tx1">
                    <a:lumMod val="75000"/>
                    <a:lumOff val="25000"/>
                  </a:schemeClr>
                </a:solidFill>
                <a:latin typeface="Arial" pitchFamily="34" charset="0"/>
                <a:cs typeface="宋体" pitchFamily="2" charset="-122"/>
              </a:endParaRPr>
            </a:p>
          </p:txBody>
        </p:sp>
      </p:grpSp>
      <p:grpSp>
        <p:nvGrpSpPr>
          <p:cNvPr id="278" name="组合 277"/>
          <p:cNvGrpSpPr/>
          <p:nvPr/>
        </p:nvGrpSpPr>
        <p:grpSpPr>
          <a:xfrm rot="5400000">
            <a:off x="3673127" y="4114076"/>
            <a:ext cx="708018" cy="225632"/>
            <a:chOff x="352124" y="3681535"/>
            <a:chExt cx="1356787" cy="432383"/>
          </a:xfrm>
        </p:grpSpPr>
        <p:grpSp>
          <p:nvGrpSpPr>
            <p:cNvPr id="279" name="组合 278"/>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281" name="圆角矩形 280"/>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sp>
            <p:nvSpPr>
              <p:cNvPr id="282" name="圆角矩形 281"/>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grpSp>
        <p:sp>
          <p:nvSpPr>
            <p:cNvPr id="280" name="TextBox 279"/>
            <p:cNvSpPr txBox="1"/>
            <p:nvPr/>
          </p:nvSpPr>
          <p:spPr>
            <a:xfrm rot="16200000">
              <a:off x="926058" y="3433262"/>
              <a:ext cx="329433" cy="928931"/>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050" b="0" dirty="0">
                  <a:solidFill>
                    <a:schemeClr val="tx1">
                      <a:lumMod val="75000"/>
                      <a:lumOff val="25000"/>
                    </a:schemeClr>
                  </a:solidFill>
                  <a:cs typeface="宋体" pitchFamily="2" charset="-122"/>
                </a:rPr>
                <a:t>质管部</a:t>
              </a:r>
              <a:endParaRPr lang="zh-CN" altLang="zh-CN" sz="2000" b="0" dirty="0">
                <a:solidFill>
                  <a:schemeClr val="tx1">
                    <a:lumMod val="75000"/>
                    <a:lumOff val="25000"/>
                  </a:schemeClr>
                </a:solidFill>
                <a:latin typeface="Arial" pitchFamily="34" charset="0"/>
                <a:cs typeface="宋体" pitchFamily="2" charset="-122"/>
              </a:endParaRPr>
            </a:p>
          </p:txBody>
        </p:sp>
      </p:grpSp>
      <p:grpSp>
        <p:nvGrpSpPr>
          <p:cNvPr id="283" name="组合 282"/>
          <p:cNvGrpSpPr/>
          <p:nvPr/>
        </p:nvGrpSpPr>
        <p:grpSpPr>
          <a:xfrm rot="5400000">
            <a:off x="3955081" y="4114729"/>
            <a:ext cx="708018" cy="225632"/>
            <a:chOff x="352124" y="3681535"/>
            <a:chExt cx="1356787" cy="432383"/>
          </a:xfrm>
        </p:grpSpPr>
        <p:grpSp>
          <p:nvGrpSpPr>
            <p:cNvPr id="284" name="组合 283"/>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286" name="圆角矩形 285"/>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sp>
            <p:nvSpPr>
              <p:cNvPr id="287" name="圆角矩形 286"/>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grpSp>
        <p:sp>
          <p:nvSpPr>
            <p:cNvPr id="285" name="TextBox 284"/>
            <p:cNvSpPr txBox="1"/>
            <p:nvPr/>
          </p:nvSpPr>
          <p:spPr>
            <a:xfrm rot="16200000">
              <a:off x="926058" y="3433262"/>
              <a:ext cx="329433" cy="928931"/>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050" b="0" dirty="0">
                  <a:solidFill>
                    <a:schemeClr val="tx1">
                      <a:lumMod val="75000"/>
                      <a:lumOff val="25000"/>
                    </a:schemeClr>
                  </a:solidFill>
                  <a:cs typeface="宋体" pitchFamily="2" charset="-122"/>
                </a:rPr>
                <a:t>质检部</a:t>
              </a:r>
              <a:endParaRPr lang="zh-CN" altLang="zh-CN" sz="2000" b="0" dirty="0">
                <a:solidFill>
                  <a:schemeClr val="tx1">
                    <a:lumMod val="75000"/>
                    <a:lumOff val="25000"/>
                  </a:schemeClr>
                </a:solidFill>
                <a:latin typeface="Arial" pitchFamily="34" charset="0"/>
                <a:cs typeface="宋体" pitchFamily="2" charset="-122"/>
              </a:endParaRPr>
            </a:p>
          </p:txBody>
        </p:sp>
      </p:grpSp>
      <p:grpSp>
        <p:nvGrpSpPr>
          <p:cNvPr id="288" name="组合 287"/>
          <p:cNvGrpSpPr/>
          <p:nvPr/>
        </p:nvGrpSpPr>
        <p:grpSpPr>
          <a:xfrm rot="5400000">
            <a:off x="4306042" y="4120934"/>
            <a:ext cx="708021" cy="225633"/>
            <a:chOff x="352124" y="3681535"/>
            <a:chExt cx="1356787" cy="432383"/>
          </a:xfrm>
        </p:grpSpPr>
        <p:grpSp>
          <p:nvGrpSpPr>
            <p:cNvPr id="289" name="组合 288"/>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291" name="圆角矩形 290"/>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sp>
            <p:nvSpPr>
              <p:cNvPr id="292" name="圆角矩形 291"/>
              <p:cNvSpPr/>
              <p:nvPr/>
            </p:nvSpPr>
            <p:spPr>
              <a:xfrm rot="16200000">
                <a:off x="3610691" y="3738440"/>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grpSp>
        <p:sp>
          <p:nvSpPr>
            <p:cNvPr id="290" name="TextBox 289"/>
            <p:cNvSpPr txBox="1"/>
            <p:nvPr/>
          </p:nvSpPr>
          <p:spPr>
            <a:xfrm rot="16200000">
              <a:off x="926055" y="3433265"/>
              <a:ext cx="329431" cy="92892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050" b="0" dirty="0">
                  <a:solidFill>
                    <a:schemeClr val="tx1">
                      <a:lumMod val="75000"/>
                      <a:lumOff val="25000"/>
                    </a:schemeClr>
                  </a:solidFill>
                  <a:cs typeface="宋体" pitchFamily="2" charset="-122"/>
                </a:rPr>
                <a:t>行政部</a:t>
              </a:r>
              <a:endParaRPr lang="zh-CN" altLang="zh-CN" sz="2000" b="0" dirty="0">
                <a:solidFill>
                  <a:schemeClr val="tx1">
                    <a:lumMod val="75000"/>
                    <a:lumOff val="25000"/>
                  </a:schemeClr>
                </a:solidFill>
                <a:latin typeface="Arial" pitchFamily="34" charset="0"/>
                <a:cs typeface="宋体" pitchFamily="2" charset="-122"/>
              </a:endParaRPr>
            </a:p>
          </p:txBody>
        </p:sp>
      </p:grpSp>
      <p:grpSp>
        <p:nvGrpSpPr>
          <p:cNvPr id="293" name="组合 292"/>
          <p:cNvGrpSpPr/>
          <p:nvPr/>
        </p:nvGrpSpPr>
        <p:grpSpPr>
          <a:xfrm rot="5400000">
            <a:off x="4468247" y="4340205"/>
            <a:ext cx="1134002" cy="225632"/>
            <a:chOff x="352124" y="3681535"/>
            <a:chExt cx="1648098" cy="432383"/>
          </a:xfrm>
        </p:grpSpPr>
        <p:grpSp>
          <p:nvGrpSpPr>
            <p:cNvPr id="294" name="组合 293"/>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296" name="圆角矩形 295"/>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sp>
            <p:nvSpPr>
              <p:cNvPr id="297" name="圆角矩形 296"/>
              <p:cNvSpPr/>
              <p:nvPr/>
            </p:nvSpPr>
            <p:spPr>
              <a:xfrm rot="16200000">
                <a:off x="3610693" y="3759394"/>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grpSp>
        <p:sp>
          <p:nvSpPr>
            <p:cNvPr id="295" name="TextBox 294"/>
            <p:cNvSpPr txBox="1"/>
            <p:nvPr/>
          </p:nvSpPr>
          <p:spPr>
            <a:xfrm rot="16200000">
              <a:off x="1061397" y="3123619"/>
              <a:ext cx="329433" cy="154821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050" b="0" dirty="0">
                  <a:solidFill>
                    <a:schemeClr val="tx1">
                      <a:lumMod val="75000"/>
                      <a:lumOff val="25000"/>
                    </a:schemeClr>
                  </a:solidFill>
                  <a:cs typeface="宋体" pitchFamily="2" charset="-122"/>
                </a:rPr>
                <a:t>人力资源部</a:t>
              </a:r>
              <a:endParaRPr lang="zh-CN" altLang="zh-CN" sz="2000" b="0" dirty="0">
                <a:solidFill>
                  <a:schemeClr val="tx1">
                    <a:lumMod val="75000"/>
                    <a:lumOff val="25000"/>
                  </a:schemeClr>
                </a:solidFill>
                <a:latin typeface="Arial" pitchFamily="34" charset="0"/>
                <a:cs typeface="宋体" pitchFamily="2" charset="-122"/>
              </a:endParaRPr>
            </a:p>
          </p:txBody>
        </p:sp>
      </p:grpSp>
      <p:grpSp>
        <p:nvGrpSpPr>
          <p:cNvPr id="298" name="组合 297"/>
          <p:cNvGrpSpPr/>
          <p:nvPr/>
        </p:nvGrpSpPr>
        <p:grpSpPr>
          <a:xfrm rot="5400000">
            <a:off x="4976984" y="4123330"/>
            <a:ext cx="708018" cy="225632"/>
            <a:chOff x="352124" y="3681535"/>
            <a:chExt cx="1356787" cy="432383"/>
          </a:xfrm>
        </p:grpSpPr>
        <p:grpSp>
          <p:nvGrpSpPr>
            <p:cNvPr id="299" name="组合 298"/>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301" name="圆角矩形 300"/>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sp>
            <p:nvSpPr>
              <p:cNvPr id="302" name="圆角矩形 301"/>
              <p:cNvSpPr/>
              <p:nvPr/>
            </p:nvSpPr>
            <p:spPr>
              <a:xfrm rot="16200000">
                <a:off x="3610693" y="3759394"/>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grpSp>
        <p:sp>
          <p:nvSpPr>
            <p:cNvPr id="300" name="TextBox 299"/>
            <p:cNvSpPr txBox="1"/>
            <p:nvPr/>
          </p:nvSpPr>
          <p:spPr>
            <a:xfrm rot="16200000">
              <a:off x="762569" y="3433262"/>
              <a:ext cx="329433" cy="928931"/>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050" b="0" dirty="0">
                  <a:solidFill>
                    <a:schemeClr val="tx1">
                      <a:lumMod val="75000"/>
                      <a:lumOff val="25000"/>
                    </a:schemeClr>
                  </a:solidFill>
                  <a:cs typeface="宋体" pitchFamily="2" charset="-122"/>
                </a:rPr>
                <a:t>法务部</a:t>
              </a:r>
              <a:endParaRPr lang="zh-CN" altLang="zh-CN" sz="2000" b="0" dirty="0">
                <a:solidFill>
                  <a:schemeClr val="tx1">
                    <a:lumMod val="75000"/>
                    <a:lumOff val="25000"/>
                  </a:schemeClr>
                </a:solidFill>
                <a:latin typeface="Arial" pitchFamily="34" charset="0"/>
                <a:cs typeface="宋体" pitchFamily="2" charset="-122"/>
              </a:endParaRPr>
            </a:p>
          </p:txBody>
        </p:sp>
      </p:grpSp>
      <p:grpSp>
        <p:nvGrpSpPr>
          <p:cNvPr id="303" name="组合 302"/>
          <p:cNvGrpSpPr/>
          <p:nvPr/>
        </p:nvGrpSpPr>
        <p:grpSpPr>
          <a:xfrm rot="5400000">
            <a:off x="5329311" y="4125778"/>
            <a:ext cx="708018" cy="225632"/>
            <a:chOff x="352124" y="3681535"/>
            <a:chExt cx="1356787" cy="432383"/>
          </a:xfrm>
        </p:grpSpPr>
        <p:grpSp>
          <p:nvGrpSpPr>
            <p:cNvPr id="304" name="组合 303"/>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306" name="圆角矩形 305"/>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sp>
            <p:nvSpPr>
              <p:cNvPr id="307" name="圆角矩形 306"/>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grpSp>
        <p:sp>
          <p:nvSpPr>
            <p:cNvPr id="305" name="TextBox 304"/>
            <p:cNvSpPr txBox="1"/>
            <p:nvPr/>
          </p:nvSpPr>
          <p:spPr>
            <a:xfrm rot="16200000">
              <a:off x="757878" y="3433262"/>
              <a:ext cx="329433" cy="928931"/>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050" b="0" dirty="0">
                  <a:solidFill>
                    <a:schemeClr val="tx1">
                      <a:lumMod val="75000"/>
                      <a:lumOff val="25000"/>
                    </a:schemeClr>
                  </a:solidFill>
                  <a:cs typeface="宋体" pitchFamily="2" charset="-122"/>
                </a:rPr>
                <a:t>总务室</a:t>
              </a:r>
              <a:endParaRPr lang="zh-CN" altLang="zh-CN" sz="2000" b="0" dirty="0">
                <a:solidFill>
                  <a:schemeClr val="tx1">
                    <a:lumMod val="75000"/>
                    <a:lumOff val="25000"/>
                  </a:schemeClr>
                </a:solidFill>
                <a:latin typeface="Arial" pitchFamily="34" charset="0"/>
                <a:cs typeface="宋体" pitchFamily="2" charset="-122"/>
              </a:endParaRPr>
            </a:p>
          </p:txBody>
        </p:sp>
      </p:grpSp>
      <p:grpSp>
        <p:nvGrpSpPr>
          <p:cNvPr id="308" name="组合 307"/>
          <p:cNvGrpSpPr/>
          <p:nvPr/>
        </p:nvGrpSpPr>
        <p:grpSpPr>
          <a:xfrm rot="5400000">
            <a:off x="5617343" y="4124206"/>
            <a:ext cx="708018" cy="225632"/>
            <a:chOff x="352124" y="3681535"/>
            <a:chExt cx="1356787" cy="432383"/>
          </a:xfrm>
        </p:grpSpPr>
        <p:grpSp>
          <p:nvGrpSpPr>
            <p:cNvPr id="309" name="组合 308"/>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311" name="圆角矩形 310"/>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sp>
            <p:nvSpPr>
              <p:cNvPr id="312" name="圆角矩形 311"/>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grpSp>
        <p:sp>
          <p:nvSpPr>
            <p:cNvPr id="310" name="TextBox 309"/>
            <p:cNvSpPr txBox="1"/>
            <p:nvPr/>
          </p:nvSpPr>
          <p:spPr>
            <a:xfrm rot="16200000">
              <a:off x="760891" y="3433262"/>
              <a:ext cx="329433" cy="928931"/>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050" b="0" dirty="0">
                  <a:solidFill>
                    <a:schemeClr val="tx1">
                      <a:lumMod val="75000"/>
                      <a:lumOff val="25000"/>
                    </a:schemeClr>
                  </a:solidFill>
                  <a:cs typeface="宋体" pitchFamily="2" charset="-122"/>
                </a:rPr>
                <a:t>电脑室</a:t>
              </a:r>
              <a:endParaRPr lang="zh-CN" altLang="zh-CN" sz="2000" b="0" dirty="0">
                <a:solidFill>
                  <a:schemeClr val="tx1">
                    <a:lumMod val="75000"/>
                    <a:lumOff val="25000"/>
                  </a:schemeClr>
                </a:solidFill>
                <a:latin typeface="Arial" pitchFamily="34" charset="0"/>
                <a:cs typeface="宋体" pitchFamily="2" charset="-122"/>
              </a:endParaRPr>
            </a:p>
          </p:txBody>
        </p:sp>
      </p:grpSp>
      <p:grpSp>
        <p:nvGrpSpPr>
          <p:cNvPr id="313" name="组合 312"/>
          <p:cNvGrpSpPr/>
          <p:nvPr/>
        </p:nvGrpSpPr>
        <p:grpSpPr>
          <a:xfrm rot="5400000">
            <a:off x="5905375" y="4124206"/>
            <a:ext cx="708018" cy="225632"/>
            <a:chOff x="352124" y="3681535"/>
            <a:chExt cx="1356787" cy="432383"/>
          </a:xfrm>
        </p:grpSpPr>
        <p:grpSp>
          <p:nvGrpSpPr>
            <p:cNvPr id="314" name="组合 313"/>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316" name="圆角矩形 315"/>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sp>
            <p:nvSpPr>
              <p:cNvPr id="317" name="圆角矩形 316"/>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grpSp>
        <p:sp>
          <p:nvSpPr>
            <p:cNvPr id="315" name="TextBox 314"/>
            <p:cNvSpPr txBox="1"/>
            <p:nvPr/>
          </p:nvSpPr>
          <p:spPr>
            <a:xfrm rot="16200000">
              <a:off x="915713" y="3278440"/>
              <a:ext cx="329433" cy="1238575"/>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050" b="0" dirty="0">
                  <a:solidFill>
                    <a:schemeClr val="tx1">
                      <a:lumMod val="75000"/>
                      <a:lumOff val="25000"/>
                    </a:schemeClr>
                  </a:solidFill>
                  <a:cs typeface="宋体" pitchFamily="2" charset="-122"/>
                </a:rPr>
                <a:t>文管中心</a:t>
              </a:r>
              <a:endParaRPr lang="zh-CN" altLang="zh-CN" sz="2000" b="0" dirty="0">
                <a:solidFill>
                  <a:schemeClr val="tx1">
                    <a:lumMod val="75000"/>
                    <a:lumOff val="25000"/>
                  </a:schemeClr>
                </a:solidFill>
                <a:latin typeface="Arial" pitchFamily="34" charset="0"/>
                <a:cs typeface="宋体" pitchFamily="2" charset="-122"/>
              </a:endParaRPr>
            </a:p>
          </p:txBody>
        </p:sp>
      </p:grpSp>
      <p:grpSp>
        <p:nvGrpSpPr>
          <p:cNvPr id="318" name="组合 317"/>
          <p:cNvGrpSpPr/>
          <p:nvPr/>
        </p:nvGrpSpPr>
        <p:grpSpPr>
          <a:xfrm rot="5400000">
            <a:off x="6183798" y="4128310"/>
            <a:ext cx="708020" cy="225633"/>
            <a:chOff x="352124" y="3681535"/>
            <a:chExt cx="1356787" cy="432383"/>
          </a:xfrm>
        </p:grpSpPr>
        <p:grpSp>
          <p:nvGrpSpPr>
            <p:cNvPr id="319" name="组合 318"/>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321" name="圆角矩形 320"/>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sp>
            <p:nvSpPr>
              <p:cNvPr id="322" name="圆角矩形 321"/>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grpSp>
        <p:sp>
          <p:nvSpPr>
            <p:cNvPr id="320" name="TextBox 319"/>
            <p:cNvSpPr txBox="1"/>
            <p:nvPr/>
          </p:nvSpPr>
          <p:spPr>
            <a:xfrm rot="16200000">
              <a:off x="907847" y="3278439"/>
              <a:ext cx="329431" cy="1238572"/>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050" b="0" dirty="0">
                  <a:solidFill>
                    <a:schemeClr val="tx1">
                      <a:lumMod val="75000"/>
                      <a:lumOff val="25000"/>
                    </a:schemeClr>
                  </a:solidFill>
                  <a:cs typeface="宋体" pitchFamily="2" charset="-122"/>
                </a:rPr>
                <a:t>会计</a:t>
              </a:r>
              <a:r>
                <a:rPr lang="zh-CN" altLang="en-US" sz="1050" b="0" dirty="0">
                  <a:solidFill>
                    <a:schemeClr val="tx1">
                      <a:lumMod val="75000"/>
                      <a:lumOff val="25000"/>
                    </a:schemeClr>
                  </a:solidFill>
                  <a:cs typeface="宋体" pitchFamily="2" charset="-122"/>
                </a:rPr>
                <a:t>出纳</a:t>
              </a:r>
              <a:endParaRPr lang="zh-CN" altLang="zh-CN" sz="2000" b="0" dirty="0">
                <a:solidFill>
                  <a:schemeClr val="tx1">
                    <a:lumMod val="75000"/>
                    <a:lumOff val="25000"/>
                  </a:schemeClr>
                </a:solidFill>
                <a:latin typeface="Arial" pitchFamily="34" charset="0"/>
                <a:cs typeface="宋体" pitchFamily="2" charset="-122"/>
              </a:endParaRPr>
            </a:p>
          </p:txBody>
        </p:sp>
      </p:grpSp>
      <p:grpSp>
        <p:nvGrpSpPr>
          <p:cNvPr id="323" name="组合 322"/>
          <p:cNvGrpSpPr/>
          <p:nvPr/>
        </p:nvGrpSpPr>
        <p:grpSpPr>
          <a:xfrm rot="5400000">
            <a:off x="6481439" y="4126587"/>
            <a:ext cx="708018" cy="225632"/>
            <a:chOff x="352124" y="3681535"/>
            <a:chExt cx="1356787" cy="432383"/>
          </a:xfrm>
        </p:grpSpPr>
        <p:grpSp>
          <p:nvGrpSpPr>
            <p:cNvPr id="324" name="组合 323"/>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326" name="圆角矩形 325"/>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sp>
            <p:nvSpPr>
              <p:cNvPr id="327" name="圆角矩形 326"/>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grpSp>
        <p:sp>
          <p:nvSpPr>
            <p:cNvPr id="325" name="TextBox 324"/>
            <p:cNvSpPr txBox="1"/>
            <p:nvPr/>
          </p:nvSpPr>
          <p:spPr>
            <a:xfrm rot="16200000">
              <a:off x="756328" y="3433262"/>
              <a:ext cx="329433" cy="928931"/>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050" b="0" dirty="0">
                  <a:solidFill>
                    <a:schemeClr val="tx1">
                      <a:lumMod val="75000"/>
                      <a:lumOff val="25000"/>
                    </a:schemeClr>
                  </a:solidFill>
                  <a:cs typeface="宋体" pitchFamily="2" charset="-122"/>
                </a:rPr>
                <a:t>证券部</a:t>
              </a:r>
              <a:endParaRPr lang="zh-CN" altLang="zh-CN" sz="2000" b="0" dirty="0">
                <a:solidFill>
                  <a:schemeClr val="tx1">
                    <a:lumMod val="75000"/>
                    <a:lumOff val="25000"/>
                  </a:schemeClr>
                </a:solidFill>
                <a:latin typeface="Arial" pitchFamily="34" charset="0"/>
                <a:cs typeface="宋体" pitchFamily="2" charset="-122"/>
              </a:endParaRPr>
            </a:p>
          </p:txBody>
        </p:sp>
      </p:grpSp>
      <p:grpSp>
        <p:nvGrpSpPr>
          <p:cNvPr id="328" name="组合 327"/>
          <p:cNvGrpSpPr/>
          <p:nvPr/>
        </p:nvGrpSpPr>
        <p:grpSpPr>
          <a:xfrm rot="5400000">
            <a:off x="6630818" y="4277731"/>
            <a:ext cx="1006851" cy="225632"/>
            <a:chOff x="352124" y="3681535"/>
            <a:chExt cx="1356787" cy="432383"/>
          </a:xfrm>
        </p:grpSpPr>
        <p:grpSp>
          <p:nvGrpSpPr>
            <p:cNvPr id="329" name="组合 328"/>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331" name="圆角矩形 330"/>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sp>
            <p:nvSpPr>
              <p:cNvPr id="332" name="圆角矩形 331"/>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grpSp>
        <p:sp>
          <p:nvSpPr>
            <p:cNvPr id="330" name="TextBox 329"/>
            <p:cNvSpPr txBox="1"/>
            <p:nvPr/>
          </p:nvSpPr>
          <p:spPr>
            <a:xfrm rot="16200000">
              <a:off x="826689" y="3337818"/>
              <a:ext cx="329433" cy="1119814"/>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900" b="0" dirty="0">
                  <a:solidFill>
                    <a:schemeClr val="tx1">
                      <a:lumMod val="75000"/>
                      <a:lumOff val="25000"/>
                    </a:schemeClr>
                  </a:solidFill>
                  <a:cs typeface="宋体" pitchFamily="2" charset="-122"/>
                </a:rPr>
                <a:t>股份制办公室</a:t>
              </a:r>
              <a:endParaRPr lang="zh-CN" altLang="zh-CN" sz="900" b="0" dirty="0">
                <a:solidFill>
                  <a:schemeClr val="tx1">
                    <a:lumMod val="75000"/>
                    <a:lumOff val="25000"/>
                  </a:schemeClr>
                </a:solidFill>
                <a:latin typeface="Arial" pitchFamily="34" charset="0"/>
                <a:cs typeface="宋体" pitchFamily="2" charset="-122"/>
              </a:endParaRPr>
            </a:p>
          </p:txBody>
        </p:sp>
      </p:grpSp>
      <p:grpSp>
        <p:nvGrpSpPr>
          <p:cNvPr id="333" name="组合 332"/>
          <p:cNvGrpSpPr/>
          <p:nvPr/>
        </p:nvGrpSpPr>
        <p:grpSpPr>
          <a:xfrm rot="5400000">
            <a:off x="7007555" y="4159035"/>
            <a:ext cx="807913" cy="225632"/>
            <a:chOff x="314026" y="3681535"/>
            <a:chExt cx="1548218" cy="432383"/>
          </a:xfrm>
        </p:grpSpPr>
        <p:grpSp>
          <p:nvGrpSpPr>
            <p:cNvPr id="334" name="组合 333"/>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336" name="圆角矩形 335"/>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sp>
            <p:nvSpPr>
              <p:cNvPr id="337" name="圆角矩形 336"/>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grpSp>
        <p:sp>
          <p:nvSpPr>
            <p:cNvPr id="335" name="TextBox 334"/>
            <p:cNvSpPr txBox="1"/>
            <p:nvPr/>
          </p:nvSpPr>
          <p:spPr>
            <a:xfrm rot="16200000">
              <a:off x="923418" y="3123619"/>
              <a:ext cx="329433" cy="1548218"/>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050" b="0" dirty="0">
                  <a:solidFill>
                    <a:schemeClr val="tx1">
                      <a:lumMod val="75000"/>
                      <a:lumOff val="25000"/>
                    </a:schemeClr>
                  </a:solidFill>
                  <a:cs typeface="宋体" pitchFamily="2" charset="-122"/>
                </a:rPr>
                <a:t>对外投资部</a:t>
              </a:r>
              <a:endParaRPr lang="zh-CN" altLang="zh-CN" sz="2000" b="0" dirty="0">
                <a:solidFill>
                  <a:schemeClr val="tx1">
                    <a:lumMod val="75000"/>
                    <a:lumOff val="25000"/>
                  </a:schemeClr>
                </a:solidFill>
                <a:latin typeface="Arial" pitchFamily="34" charset="0"/>
                <a:cs typeface="宋体" pitchFamily="2" charset="-122"/>
              </a:endParaRPr>
            </a:p>
          </p:txBody>
        </p:sp>
      </p:grpSp>
      <p:grpSp>
        <p:nvGrpSpPr>
          <p:cNvPr id="338" name="组合 337"/>
          <p:cNvGrpSpPr/>
          <p:nvPr/>
        </p:nvGrpSpPr>
        <p:grpSpPr>
          <a:xfrm rot="5400000">
            <a:off x="7345534" y="4135176"/>
            <a:ext cx="708018" cy="225632"/>
            <a:chOff x="352124" y="3681535"/>
            <a:chExt cx="1356787" cy="432383"/>
          </a:xfrm>
        </p:grpSpPr>
        <p:grpSp>
          <p:nvGrpSpPr>
            <p:cNvPr id="339" name="组合 338"/>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341" name="圆角矩形 340"/>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sp>
            <p:nvSpPr>
              <p:cNvPr id="342" name="圆角矩形 341"/>
              <p:cNvSpPr/>
              <p:nvPr/>
            </p:nvSpPr>
            <p:spPr>
              <a:xfrm rot="16200000">
                <a:off x="3610691" y="3738440"/>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grpSp>
        <p:sp>
          <p:nvSpPr>
            <p:cNvPr id="340" name="TextBox 339"/>
            <p:cNvSpPr txBox="1"/>
            <p:nvPr/>
          </p:nvSpPr>
          <p:spPr>
            <a:xfrm rot="16200000">
              <a:off x="894691" y="3278440"/>
              <a:ext cx="329433" cy="1238575"/>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050" b="0" dirty="0">
                  <a:solidFill>
                    <a:schemeClr val="tx1">
                      <a:lumMod val="75000"/>
                      <a:lumOff val="25000"/>
                    </a:schemeClr>
                  </a:solidFill>
                  <a:cs typeface="宋体" pitchFamily="2" charset="-122"/>
                </a:rPr>
                <a:t>商务中心</a:t>
              </a:r>
              <a:endParaRPr lang="zh-CN" altLang="zh-CN" sz="2000" b="0" dirty="0">
                <a:solidFill>
                  <a:schemeClr val="tx1">
                    <a:lumMod val="75000"/>
                    <a:lumOff val="25000"/>
                  </a:schemeClr>
                </a:solidFill>
                <a:latin typeface="Arial" pitchFamily="34" charset="0"/>
                <a:cs typeface="宋体" pitchFamily="2" charset="-122"/>
              </a:endParaRPr>
            </a:p>
          </p:txBody>
        </p:sp>
      </p:grpSp>
      <p:grpSp>
        <p:nvGrpSpPr>
          <p:cNvPr id="343" name="组合 342"/>
          <p:cNvGrpSpPr/>
          <p:nvPr/>
        </p:nvGrpSpPr>
        <p:grpSpPr>
          <a:xfrm rot="5400000">
            <a:off x="7633566" y="4131976"/>
            <a:ext cx="708018" cy="225632"/>
            <a:chOff x="352124" y="3681535"/>
            <a:chExt cx="1356787" cy="432383"/>
          </a:xfrm>
        </p:grpSpPr>
        <p:grpSp>
          <p:nvGrpSpPr>
            <p:cNvPr id="344" name="组合 343"/>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346" name="圆角矩形 345"/>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sp>
            <p:nvSpPr>
              <p:cNvPr id="347" name="圆角矩形 346"/>
              <p:cNvSpPr/>
              <p:nvPr/>
            </p:nvSpPr>
            <p:spPr>
              <a:xfrm rot="16200000">
                <a:off x="3610693" y="3759394"/>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grpSp>
        <p:sp>
          <p:nvSpPr>
            <p:cNvPr id="345" name="TextBox 344"/>
            <p:cNvSpPr txBox="1"/>
            <p:nvPr/>
          </p:nvSpPr>
          <p:spPr>
            <a:xfrm rot="16200000">
              <a:off x="926058" y="3433262"/>
              <a:ext cx="329433" cy="928931"/>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050" b="0" dirty="0">
                  <a:solidFill>
                    <a:schemeClr val="tx1">
                      <a:lumMod val="75000"/>
                      <a:lumOff val="25000"/>
                    </a:schemeClr>
                  </a:solidFill>
                  <a:cs typeface="宋体" pitchFamily="2" charset="-122"/>
                </a:rPr>
                <a:t>销售部</a:t>
              </a:r>
              <a:endParaRPr lang="zh-CN" altLang="zh-CN" sz="2000" b="0" dirty="0">
                <a:solidFill>
                  <a:schemeClr val="tx1">
                    <a:lumMod val="75000"/>
                    <a:lumOff val="25000"/>
                  </a:schemeClr>
                </a:solidFill>
                <a:latin typeface="Arial" pitchFamily="34" charset="0"/>
                <a:cs typeface="宋体" pitchFamily="2" charset="-122"/>
              </a:endParaRPr>
            </a:p>
          </p:txBody>
        </p:sp>
      </p:grpSp>
      <p:grpSp>
        <p:nvGrpSpPr>
          <p:cNvPr id="348" name="组合 347"/>
          <p:cNvGrpSpPr/>
          <p:nvPr/>
        </p:nvGrpSpPr>
        <p:grpSpPr>
          <a:xfrm rot="5400000">
            <a:off x="7704088" y="4340646"/>
            <a:ext cx="1133125" cy="225632"/>
            <a:chOff x="352124" y="3681535"/>
            <a:chExt cx="1627900" cy="432383"/>
          </a:xfrm>
        </p:grpSpPr>
        <p:grpSp>
          <p:nvGrpSpPr>
            <p:cNvPr id="349" name="组合 348"/>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351" name="圆角矩形 350"/>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sp>
            <p:nvSpPr>
              <p:cNvPr id="352" name="圆角矩形 351"/>
              <p:cNvSpPr/>
              <p:nvPr/>
            </p:nvSpPr>
            <p:spPr>
              <a:xfrm rot="16200000">
                <a:off x="3610693" y="3759394"/>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grpSp>
        <p:sp>
          <p:nvSpPr>
            <p:cNvPr id="350" name="TextBox 349"/>
            <p:cNvSpPr txBox="1"/>
            <p:nvPr/>
          </p:nvSpPr>
          <p:spPr>
            <a:xfrm rot="16200000">
              <a:off x="1041199" y="3123619"/>
              <a:ext cx="329433" cy="154821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050" b="0" dirty="0">
                  <a:solidFill>
                    <a:schemeClr val="tx1">
                      <a:lumMod val="75000"/>
                      <a:lumOff val="25000"/>
                    </a:schemeClr>
                  </a:solidFill>
                  <a:cs typeface="宋体" pitchFamily="2" charset="-122"/>
                </a:rPr>
                <a:t>售后服务部</a:t>
              </a:r>
              <a:endParaRPr lang="zh-CN" altLang="zh-CN" sz="2000" b="0" dirty="0">
                <a:solidFill>
                  <a:schemeClr val="tx1">
                    <a:lumMod val="75000"/>
                    <a:lumOff val="25000"/>
                  </a:schemeClr>
                </a:solidFill>
                <a:latin typeface="Arial" pitchFamily="34" charset="0"/>
                <a:cs typeface="宋体" pitchFamily="2" charset="-122"/>
              </a:endParaRPr>
            </a:p>
          </p:txBody>
        </p:sp>
      </p:grpSp>
      <p:grpSp>
        <p:nvGrpSpPr>
          <p:cNvPr id="353" name="组合 352"/>
          <p:cNvGrpSpPr/>
          <p:nvPr/>
        </p:nvGrpSpPr>
        <p:grpSpPr>
          <a:xfrm rot="5400000">
            <a:off x="8209631" y="4130541"/>
            <a:ext cx="708018" cy="225632"/>
            <a:chOff x="352124" y="3681535"/>
            <a:chExt cx="1356787" cy="432383"/>
          </a:xfrm>
        </p:grpSpPr>
        <p:grpSp>
          <p:nvGrpSpPr>
            <p:cNvPr id="354" name="组合 353"/>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356" name="圆角矩形 355"/>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sp>
            <p:nvSpPr>
              <p:cNvPr id="357" name="圆角矩形 356"/>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grpSp>
        <p:sp>
          <p:nvSpPr>
            <p:cNvPr id="355" name="TextBox 354"/>
            <p:cNvSpPr txBox="1"/>
            <p:nvPr/>
          </p:nvSpPr>
          <p:spPr>
            <a:xfrm rot="16200000">
              <a:off x="926058" y="3433262"/>
              <a:ext cx="329433" cy="928931"/>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050" b="0" dirty="0">
                  <a:solidFill>
                    <a:schemeClr val="tx1">
                      <a:lumMod val="75000"/>
                      <a:lumOff val="25000"/>
                    </a:schemeClr>
                  </a:solidFill>
                  <a:cs typeface="宋体" pitchFamily="2" charset="-122"/>
                </a:rPr>
                <a:t>外贸部</a:t>
              </a:r>
              <a:endParaRPr lang="zh-CN" altLang="zh-CN" sz="2000" b="0" dirty="0">
                <a:solidFill>
                  <a:schemeClr val="tx1">
                    <a:lumMod val="75000"/>
                    <a:lumOff val="25000"/>
                  </a:schemeClr>
                </a:solidFill>
                <a:latin typeface="Arial" pitchFamily="34" charset="0"/>
                <a:cs typeface="宋体" pitchFamily="2" charset="-122"/>
              </a:endParaRPr>
            </a:p>
          </p:txBody>
        </p:sp>
      </p:grpSp>
      <p:grpSp>
        <p:nvGrpSpPr>
          <p:cNvPr id="358" name="组合 357"/>
          <p:cNvGrpSpPr/>
          <p:nvPr/>
        </p:nvGrpSpPr>
        <p:grpSpPr>
          <a:xfrm rot="5400000">
            <a:off x="8497663" y="4128969"/>
            <a:ext cx="708018" cy="225632"/>
            <a:chOff x="352124" y="3681535"/>
            <a:chExt cx="1356787" cy="432383"/>
          </a:xfrm>
        </p:grpSpPr>
        <p:grpSp>
          <p:nvGrpSpPr>
            <p:cNvPr id="359" name="组合 358"/>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361" name="圆角矩形 360"/>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sp>
            <p:nvSpPr>
              <p:cNvPr id="362" name="圆角矩形 361"/>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grpSp>
        <p:sp>
          <p:nvSpPr>
            <p:cNvPr id="360" name="TextBox 359"/>
            <p:cNvSpPr txBox="1"/>
            <p:nvPr/>
          </p:nvSpPr>
          <p:spPr>
            <a:xfrm rot="16200000">
              <a:off x="926058" y="3433262"/>
              <a:ext cx="329433" cy="928931"/>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050" b="0" dirty="0">
                  <a:solidFill>
                    <a:schemeClr val="tx1">
                      <a:lumMod val="75000"/>
                      <a:lumOff val="25000"/>
                    </a:schemeClr>
                  </a:solidFill>
                  <a:cs typeface="宋体" pitchFamily="2" charset="-122"/>
                </a:rPr>
                <a:t>加工部</a:t>
              </a:r>
              <a:endParaRPr lang="zh-CN" altLang="zh-CN" sz="2000" b="0" dirty="0">
                <a:solidFill>
                  <a:schemeClr val="tx1">
                    <a:lumMod val="75000"/>
                    <a:lumOff val="25000"/>
                  </a:schemeClr>
                </a:solidFill>
                <a:latin typeface="Arial" pitchFamily="34" charset="0"/>
                <a:cs typeface="宋体" pitchFamily="2" charset="-122"/>
              </a:endParaRPr>
            </a:p>
          </p:txBody>
        </p:sp>
      </p:grpSp>
      <p:cxnSp>
        <p:nvCxnSpPr>
          <p:cNvPr id="363" name="直接连接符 362"/>
          <p:cNvCxnSpPr/>
          <p:nvPr/>
        </p:nvCxnSpPr>
        <p:spPr>
          <a:xfrm>
            <a:off x="3060500" y="1851670"/>
            <a:ext cx="455308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7" name="直接连接符 366"/>
          <p:cNvCxnSpPr/>
          <p:nvPr/>
        </p:nvCxnSpPr>
        <p:spPr>
          <a:xfrm>
            <a:off x="2153480" y="2354992"/>
            <a:ext cx="195961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9" name="直接连接符 368"/>
          <p:cNvCxnSpPr/>
          <p:nvPr/>
        </p:nvCxnSpPr>
        <p:spPr>
          <a:xfrm>
            <a:off x="5098585" y="2379274"/>
            <a:ext cx="98558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2" name="直接连接符 371"/>
          <p:cNvCxnSpPr/>
          <p:nvPr/>
        </p:nvCxnSpPr>
        <p:spPr>
          <a:xfrm>
            <a:off x="6722632" y="2379274"/>
            <a:ext cx="192696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4" name="直接连接符 373"/>
          <p:cNvCxnSpPr/>
          <p:nvPr/>
        </p:nvCxnSpPr>
        <p:spPr>
          <a:xfrm>
            <a:off x="5570504" y="1303511"/>
            <a:ext cx="9608" cy="107152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9" name="直接连接符 378"/>
          <p:cNvCxnSpPr/>
          <p:nvPr/>
        </p:nvCxnSpPr>
        <p:spPr>
          <a:xfrm>
            <a:off x="7596336" y="1851670"/>
            <a:ext cx="0" cy="5233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2" name="直接连接符 381"/>
          <p:cNvCxnSpPr/>
          <p:nvPr/>
        </p:nvCxnSpPr>
        <p:spPr>
          <a:xfrm>
            <a:off x="3061120" y="1851670"/>
            <a:ext cx="0" cy="5233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3" name="直接连接符 382"/>
          <p:cNvCxnSpPr/>
          <p:nvPr/>
        </p:nvCxnSpPr>
        <p:spPr>
          <a:xfrm>
            <a:off x="2156624" y="2354992"/>
            <a:ext cx="0" cy="129352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8" name="直接连接符 387"/>
          <p:cNvCxnSpPr/>
          <p:nvPr/>
        </p:nvCxnSpPr>
        <p:spPr>
          <a:xfrm>
            <a:off x="2734452" y="2375034"/>
            <a:ext cx="9688" cy="127683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9" name="直接连接符 388"/>
          <p:cNvCxnSpPr/>
          <p:nvPr/>
        </p:nvCxnSpPr>
        <p:spPr>
          <a:xfrm>
            <a:off x="3453681" y="2354992"/>
            <a:ext cx="2922" cy="129352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0" name="直接连接符 389"/>
          <p:cNvCxnSpPr/>
          <p:nvPr/>
        </p:nvCxnSpPr>
        <p:spPr>
          <a:xfrm>
            <a:off x="4102567" y="2375034"/>
            <a:ext cx="0" cy="127348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1" name="直接连接符 390"/>
          <p:cNvCxnSpPr/>
          <p:nvPr/>
        </p:nvCxnSpPr>
        <p:spPr>
          <a:xfrm>
            <a:off x="5098673" y="2379274"/>
            <a:ext cx="14374" cy="126924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2" name="直接连接符 391"/>
          <p:cNvCxnSpPr/>
          <p:nvPr/>
        </p:nvCxnSpPr>
        <p:spPr>
          <a:xfrm>
            <a:off x="6129649" y="2379274"/>
            <a:ext cx="0" cy="127562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4" name="直接连接符 393"/>
          <p:cNvCxnSpPr/>
          <p:nvPr/>
        </p:nvCxnSpPr>
        <p:spPr>
          <a:xfrm>
            <a:off x="6702737" y="2379274"/>
            <a:ext cx="0" cy="126924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5" name="直接连接符 394"/>
          <p:cNvCxnSpPr/>
          <p:nvPr/>
        </p:nvCxnSpPr>
        <p:spPr>
          <a:xfrm>
            <a:off x="7234547" y="2379274"/>
            <a:ext cx="0" cy="128474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6" name="直接连接符 395"/>
          <p:cNvCxnSpPr/>
          <p:nvPr/>
        </p:nvCxnSpPr>
        <p:spPr>
          <a:xfrm>
            <a:off x="7994694" y="2417001"/>
            <a:ext cx="1" cy="123152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7" name="直接连接符 396"/>
          <p:cNvCxnSpPr/>
          <p:nvPr/>
        </p:nvCxnSpPr>
        <p:spPr>
          <a:xfrm>
            <a:off x="8654885" y="2379274"/>
            <a:ext cx="0" cy="128175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03" name="组合 102"/>
          <p:cNvGrpSpPr/>
          <p:nvPr/>
        </p:nvGrpSpPr>
        <p:grpSpPr>
          <a:xfrm>
            <a:off x="7190981" y="1928753"/>
            <a:ext cx="882548" cy="281434"/>
            <a:chOff x="814328" y="3219334"/>
            <a:chExt cx="1356392" cy="432536"/>
          </a:xfrm>
        </p:grpSpPr>
        <p:grpSp>
          <p:nvGrpSpPr>
            <p:cNvPr id="104" name="组合 103"/>
            <p:cNvGrpSpPr/>
            <p:nvPr/>
          </p:nvGrpSpPr>
          <p:grpSpPr>
            <a:xfrm>
              <a:off x="814328" y="3219334"/>
              <a:ext cx="1356392" cy="432536"/>
              <a:chOff x="4304043" y="1286668"/>
              <a:chExt cx="3837944" cy="2757793"/>
            </a:xfrm>
            <a:effectLst>
              <a:outerShdw blurRad="381000" dist="254000" dir="8100000" algn="tr" rotWithShape="0">
                <a:prstClr val="black">
                  <a:alpha val="40000"/>
                </a:prstClr>
              </a:outerShdw>
            </a:effectLst>
          </p:grpSpPr>
          <p:sp>
            <p:nvSpPr>
              <p:cNvPr id="106" name="圆角矩形 105"/>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07" name="圆角矩形 106"/>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
          <p:nvSpPr>
            <p:cNvPr id="105" name="TextBox 104"/>
            <p:cNvSpPr txBox="1"/>
            <p:nvPr/>
          </p:nvSpPr>
          <p:spPr>
            <a:xfrm>
              <a:off x="989727" y="3330002"/>
              <a:ext cx="1060393" cy="260162"/>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en-US" sz="1100" dirty="0">
                  <a:solidFill>
                    <a:schemeClr val="tx1">
                      <a:lumMod val="75000"/>
                      <a:lumOff val="25000"/>
                    </a:schemeClr>
                  </a:solidFill>
                  <a:cs typeface="宋体" pitchFamily="2" charset="-122"/>
                </a:rPr>
                <a:t>经营副总</a:t>
              </a:r>
              <a:endParaRPr lang="zh-CN" altLang="zh-CN" sz="1100" dirty="0">
                <a:solidFill>
                  <a:schemeClr val="tx1">
                    <a:lumMod val="75000"/>
                    <a:lumOff val="25000"/>
                  </a:schemeClr>
                </a:solidFill>
                <a:cs typeface="宋体" pitchFamily="2" charset="-122"/>
              </a:endParaRPr>
            </a:p>
          </p:txBody>
        </p:sp>
      </p:grpSp>
      <p:grpSp>
        <p:nvGrpSpPr>
          <p:cNvPr id="93" name="组合 92"/>
          <p:cNvGrpSpPr/>
          <p:nvPr/>
        </p:nvGrpSpPr>
        <p:grpSpPr>
          <a:xfrm>
            <a:off x="2675982" y="1995686"/>
            <a:ext cx="707813" cy="225713"/>
            <a:chOff x="814328" y="3219334"/>
            <a:chExt cx="1356392" cy="432536"/>
          </a:xfrm>
        </p:grpSpPr>
        <p:grpSp>
          <p:nvGrpSpPr>
            <p:cNvPr id="94" name="组合 93"/>
            <p:cNvGrpSpPr/>
            <p:nvPr/>
          </p:nvGrpSpPr>
          <p:grpSpPr>
            <a:xfrm>
              <a:off x="814328" y="3219334"/>
              <a:ext cx="1356392" cy="432536"/>
              <a:chOff x="4304043" y="1286668"/>
              <a:chExt cx="3837944" cy="2757793"/>
            </a:xfrm>
            <a:effectLst>
              <a:outerShdw blurRad="381000" dist="254000" dir="8100000" algn="tr" rotWithShape="0">
                <a:prstClr val="black">
                  <a:alpha val="40000"/>
                </a:prstClr>
              </a:outerShdw>
            </a:effectLst>
          </p:grpSpPr>
          <p:sp>
            <p:nvSpPr>
              <p:cNvPr id="96" name="圆角矩形 95"/>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97" name="圆角矩形 96"/>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
          <p:nvSpPr>
            <p:cNvPr id="95" name="TextBox 94"/>
            <p:cNvSpPr txBox="1"/>
            <p:nvPr/>
          </p:nvSpPr>
          <p:spPr>
            <a:xfrm>
              <a:off x="814330" y="3232928"/>
              <a:ext cx="1320597" cy="324387"/>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en-US" sz="1100" dirty="0">
                  <a:solidFill>
                    <a:schemeClr val="tx1">
                      <a:lumMod val="75000"/>
                      <a:lumOff val="25000"/>
                    </a:schemeClr>
                  </a:solidFill>
                  <a:cs typeface="宋体" pitchFamily="2" charset="-122"/>
                </a:rPr>
                <a:t>生产副总</a:t>
              </a:r>
              <a:endParaRPr lang="zh-CN" altLang="zh-CN" sz="1100" dirty="0">
                <a:solidFill>
                  <a:schemeClr val="tx1">
                    <a:lumMod val="75000"/>
                    <a:lumOff val="25000"/>
                  </a:schemeClr>
                </a:solidFill>
                <a:cs typeface="宋体" pitchFamily="2" charset="-122"/>
              </a:endParaRPr>
            </a:p>
          </p:txBody>
        </p:sp>
      </p:grpSp>
      <p:cxnSp>
        <p:nvCxnSpPr>
          <p:cNvPr id="399" name="直接连接符 398"/>
          <p:cNvCxnSpPr/>
          <p:nvPr/>
        </p:nvCxnSpPr>
        <p:spPr>
          <a:xfrm>
            <a:off x="2033448" y="3648521"/>
            <a:ext cx="242118" cy="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03" name="直接连接符 402"/>
          <p:cNvCxnSpPr/>
          <p:nvPr/>
        </p:nvCxnSpPr>
        <p:spPr>
          <a:xfrm>
            <a:off x="2578457" y="3648521"/>
            <a:ext cx="31199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05" name="直接连接符 404"/>
          <p:cNvCxnSpPr/>
          <p:nvPr/>
        </p:nvCxnSpPr>
        <p:spPr>
          <a:xfrm>
            <a:off x="3156573" y="3648521"/>
            <a:ext cx="55133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07" name="直接连接符 406"/>
          <p:cNvCxnSpPr/>
          <p:nvPr/>
        </p:nvCxnSpPr>
        <p:spPr>
          <a:xfrm>
            <a:off x="3977094" y="3648521"/>
            <a:ext cx="307424"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0" name="直接连接符 409"/>
          <p:cNvCxnSpPr/>
          <p:nvPr/>
        </p:nvCxnSpPr>
        <p:spPr>
          <a:xfrm>
            <a:off x="4644008" y="3653755"/>
            <a:ext cx="100551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3" name="直接连接符 412"/>
          <p:cNvCxnSpPr/>
          <p:nvPr/>
        </p:nvCxnSpPr>
        <p:spPr>
          <a:xfrm>
            <a:off x="5995590" y="3651912"/>
            <a:ext cx="295924" cy="22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6" name="直接连接符 415"/>
          <p:cNvCxnSpPr/>
          <p:nvPr/>
        </p:nvCxnSpPr>
        <p:spPr>
          <a:xfrm>
            <a:off x="6550754" y="3654013"/>
            <a:ext cx="277020" cy="22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8" name="直接连接符 417"/>
          <p:cNvCxnSpPr/>
          <p:nvPr/>
        </p:nvCxnSpPr>
        <p:spPr>
          <a:xfrm>
            <a:off x="7088981" y="3656047"/>
            <a:ext cx="363339"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9" name="直接连接符 418"/>
          <p:cNvCxnSpPr/>
          <p:nvPr/>
        </p:nvCxnSpPr>
        <p:spPr>
          <a:xfrm>
            <a:off x="7704887" y="3652006"/>
            <a:ext cx="53952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2" name="直接连接符 421"/>
          <p:cNvCxnSpPr/>
          <p:nvPr/>
        </p:nvCxnSpPr>
        <p:spPr>
          <a:xfrm>
            <a:off x="8500920" y="3658897"/>
            <a:ext cx="35862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34" name="直接连接符 433"/>
          <p:cNvCxnSpPr/>
          <p:nvPr/>
        </p:nvCxnSpPr>
        <p:spPr>
          <a:xfrm>
            <a:off x="1979712" y="3693279"/>
            <a:ext cx="123" cy="10764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36" name="直接连接符 435"/>
          <p:cNvCxnSpPr/>
          <p:nvPr/>
        </p:nvCxnSpPr>
        <p:spPr>
          <a:xfrm>
            <a:off x="2348618" y="3697884"/>
            <a:ext cx="123" cy="10764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37" name="直接连接符 436"/>
          <p:cNvCxnSpPr/>
          <p:nvPr/>
        </p:nvCxnSpPr>
        <p:spPr>
          <a:xfrm>
            <a:off x="2578580" y="3648521"/>
            <a:ext cx="0" cy="15700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38" name="直接连接符 437"/>
          <p:cNvCxnSpPr/>
          <p:nvPr/>
        </p:nvCxnSpPr>
        <p:spPr>
          <a:xfrm>
            <a:off x="2890448" y="3648521"/>
            <a:ext cx="0" cy="1524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39" name="直接连接符 438"/>
          <p:cNvCxnSpPr/>
          <p:nvPr/>
        </p:nvCxnSpPr>
        <p:spPr>
          <a:xfrm>
            <a:off x="3156573" y="3652140"/>
            <a:ext cx="0" cy="14878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1" name="直接连接符 440"/>
          <p:cNvCxnSpPr/>
          <p:nvPr/>
        </p:nvCxnSpPr>
        <p:spPr>
          <a:xfrm>
            <a:off x="3707904" y="3648521"/>
            <a:ext cx="0" cy="15700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2" name="直接连接符 441"/>
          <p:cNvCxnSpPr/>
          <p:nvPr/>
        </p:nvCxnSpPr>
        <p:spPr>
          <a:xfrm>
            <a:off x="3995936" y="3652140"/>
            <a:ext cx="0" cy="17938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4" name="直接连接符 443"/>
          <p:cNvCxnSpPr/>
          <p:nvPr/>
        </p:nvCxnSpPr>
        <p:spPr>
          <a:xfrm>
            <a:off x="4284518" y="3652140"/>
            <a:ext cx="0" cy="1558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5" name="直接连接符 444"/>
          <p:cNvCxnSpPr/>
          <p:nvPr/>
        </p:nvCxnSpPr>
        <p:spPr>
          <a:xfrm>
            <a:off x="4942650" y="3652140"/>
            <a:ext cx="0" cy="16048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6" name="直接连接符 445"/>
          <p:cNvCxnSpPr/>
          <p:nvPr/>
        </p:nvCxnSpPr>
        <p:spPr>
          <a:xfrm>
            <a:off x="5286180" y="3661024"/>
            <a:ext cx="0" cy="14699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7" name="直接连接符 446"/>
          <p:cNvCxnSpPr/>
          <p:nvPr/>
        </p:nvCxnSpPr>
        <p:spPr>
          <a:xfrm>
            <a:off x="4644131" y="3664021"/>
            <a:ext cx="0" cy="14637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8" name="直接连接符 447"/>
          <p:cNvCxnSpPr/>
          <p:nvPr/>
        </p:nvCxnSpPr>
        <p:spPr>
          <a:xfrm>
            <a:off x="5946476" y="3709586"/>
            <a:ext cx="123" cy="10764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9" name="直接连接符 448"/>
          <p:cNvCxnSpPr/>
          <p:nvPr/>
        </p:nvCxnSpPr>
        <p:spPr>
          <a:xfrm>
            <a:off x="6300069" y="3704981"/>
            <a:ext cx="123" cy="10764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50" name="直接连接符 449"/>
          <p:cNvCxnSpPr/>
          <p:nvPr/>
        </p:nvCxnSpPr>
        <p:spPr>
          <a:xfrm>
            <a:off x="5649519" y="3652140"/>
            <a:ext cx="0" cy="16286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53" name="直接连接符 452"/>
          <p:cNvCxnSpPr/>
          <p:nvPr/>
        </p:nvCxnSpPr>
        <p:spPr>
          <a:xfrm>
            <a:off x="6876133" y="3709742"/>
            <a:ext cx="123" cy="10764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54" name="直接连接符 453"/>
          <p:cNvCxnSpPr/>
          <p:nvPr/>
        </p:nvCxnSpPr>
        <p:spPr>
          <a:xfrm>
            <a:off x="7088981" y="3661024"/>
            <a:ext cx="0" cy="15175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55" name="直接连接符 454"/>
          <p:cNvCxnSpPr/>
          <p:nvPr/>
        </p:nvCxnSpPr>
        <p:spPr>
          <a:xfrm>
            <a:off x="6551466" y="3707517"/>
            <a:ext cx="123" cy="10764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56" name="直接连接符 455"/>
          <p:cNvCxnSpPr/>
          <p:nvPr/>
        </p:nvCxnSpPr>
        <p:spPr>
          <a:xfrm>
            <a:off x="7704887" y="3661024"/>
            <a:ext cx="0" cy="1609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57" name="直接连接符 456"/>
          <p:cNvCxnSpPr/>
          <p:nvPr/>
        </p:nvCxnSpPr>
        <p:spPr>
          <a:xfrm>
            <a:off x="7994728" y="3709743"/>
            <a:ext cx="123" cy="10764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58" name="直接连接符 457"/>
          <p:cNvCxnSpPr/>
          <p:nvPr/>
        </p:nvCxnSpPr>
        <p:spPr>
          <a:xfrm>
            <a:off x="7452320" y="3661024"/>
            <a:ext cx="0" cy="15874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59" name="直接连接符 458"/>
          <p:cNvCxnSpPr/>
          <p:nvPr/>
        </p:nvCxnSpPr>
        <p:spPr>
          <a:xfrm>
            <a:off x="8244408" y="3651870"/>
            <a:ext cx="0" cy="17270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60" name="直接连接符 459"/>
          <p:cNvCxnSpPr/>
          <p:nvPr/>
        </p:nvCxnSpPr>
        <p:spPr>
          <a:xfrm>
            <a:off x="8859542" y="3664021"/>
            <a:ext cx="0" cy="16976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62" name="直接连接符 461"/>
          <p:cNvCxnSpPr/>
          <p:nvPr/>
        </p:nvCxnSpPr>
        <p:spPr>
          <a:xfrm>
            <a:off x="8500920" y="3664021"/>
            <a:ext cx="0" cy="16754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08" name="组合 107"/>
          <p:cNvGrpSpPr/>
          <p:nvPr/>
        </p:nvGrpSpPr>
        <p:grpSpPr>
          <a:xfrm rot="5400000">
            <a:off x="1800919" y="3026743"/>
            <a:ext cx="708018" cy="225632"/>
            <a:chOff x="352124" y="3681535"/>
            <a:chExt cx="1356787" cy="432383"/>
          </a:xfrm>
        </p:grpSpPr>
        <p:grpSp>
          <p:nvGrpSpPr>
            <p:cNvPr id="109" name="组合 108"/>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11" name="圆角矩形 110"/>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12" name="圆角矩形 111"/>
              <p:cNvSpPr/>
              <p:nvPr/>
            </p:nvSpPr>
            <p:spPr>
              <a:xfrm rot="16200000">
                <a:off x="3610693" y="3759394"/>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
          <p:nvSpPr>
            <p:cNvPr id="110" name="TextBox 109"/>
            <p:cNvSpPr txBox="1"/>
            <p:nvPr/>
          </p:nvSpPr>
          <p:spPr>
            <a:xfrm rot="16200000">
              <a:off x="812131" y="3547189"/>
              <a:ext cx="329432" cy="7010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100" b="0" dirty="0">
                  <a:solidFill>
                    <a:schemeClr val="tx1">
                      <a:lumMod val="75000"/>
                      <a:lumOff val="25000"/>
                    </a:schemeClr>
                  </a:solidFill>
                  <a:cs typeface="宋体" pitchFamily="2" charset="-122"/>
                </a:rPr>
                <a:t>研发部</a:t>
              </a:r>
              <a:endParaRPr lang="zh-CN" altLang="zh-CN" sz="1800" b="0" dirty="0">
                <a:solidFill>
                  <a:schemeClr val="tx1">
                    <a:lumMod val="75000"/>
                    <a:lumOff val="25000"/>
                  </a:schemeClr>
                </a:solidFill>
                <a:latin typeface="Arial" pitchFamily="34" charset="0"/>
                <a:cs typeface="宋体" pitchFamily="2" charset="-122"/>
              </a:endParaRPr>
            </a:p>
          </p:txBody>
        </p:sp>
      </p:grpSp>
      <p:grpSp>
        <p:nvGrpSpPr>
          <p:cNvPr id="113" name="组合 112"/>
          <p:cNvGrpSpPr/>
          <p:nvPr/>
        </p:nvGrpSpPr>
        <p:grpSpPr>
          <a:xfrm rot="5400000">
            <a:off x="2376983" y="3022860"/>
            <a:ext cx="708018" cy="225632"/>
            <a:chOff x="352124" y="3681535"/>
            <a:chExt cx="1356787" cy="432383"/>
          </a:xfrm>
        </p:grpSpPr>
        <p:grpSp>
          <p:nvGrpSpPr>
            <p:cNvPr id="114" name="组合 113"/>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16" name="圆角矩形 115"/>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17" name="圆角矩形 116"/>
              <p:cNvSpPr/>
              <p:nvPr/>
            </p:nvSpPr>
            <p:spPr>
              <a:xfrm rot="16200000">
                <a:off x="3610693" y="3759394"/>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
          <p:nvSpPr>
            <p:cNvPr id="115" name="TextBox 114"/>
            <p:cNvSpPr txBox="1"/>
            <p:nvPr/>
          </p:nvSpPr>
          <p:spPr>
            <a:xfrm rot="16200000">
              <a:off x="812131" y="3547189"/>
              <a:ext cx="329432" cy="7010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100" b="0" dirty="0">
                  <a:solidFill>
                    <a:schemeClr val="tx1">
                      <a:lumMod val="75000"/>
                      <a:lumOff val="25000"/>
                    </a:schemeClr>
                  </a:solidFill>
                  <a:cs typeface="宋体" pitchFamily="2" charset="-122"/>
                </a:rPr>
                <a:t>资料部</a:t>
              </a:r>
              <a:endParaRPr lang="zh-CN" altLang="zh-CN" sz="1800" b="0" dirty="0">
                <a:solidFill>
                  <a:schemeClr val="tx1">
                    <a:lumMod val="75000"/>
                    <a:lumOff val="25000"/>
                  </a:schemeClr>
                </a:solidFill>
                <a:latin typeface="Arial" pitchFamily="34" charset="0"/>
                <a:cs typeface="宋体" pitchFamily="2" charset="-122"/>
              </a:endParaRPr>
            </a:p>
          </p:txBody>
        </p:sp>
      </p:grpSp>
      <p:grpSp>
        <p:nvGrpSpPr>
          <p:cNvPr id="118" name="组合 117"/>
          <p:cNvGrpSpPr/>
          <p:nvPr/>
        </p:nvGrpSpPr>
        <p:grpSpPr>
          <a:xfrm rot="5400000">
            <a:off x="3097063" y="3026743"/>
            <a:ext cx="708018" cy="225632"/>
            <a:chOff x="352124" y="3681535"/>
            <a:chExt cx="1356787" cy="432383"/>
          </a:xfrm>
        </p:grpSpPr>
        <p:grpSp>
          <p:nvGrpSpPr>
            <p:cNvPr id="119" name="组合 118"/>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21" name="圆角矩形 120"/>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22" name="圆角矩形 121"/>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
          <p:nvSpPr>
            <p:cNvPr id="120" name="TextBox 119"/>
            <p:cNvSpPr txBox="1"/>
            <p:nvPr/>
          </p:nvSpPr>
          <p:spPr>
            <a:xfrm rot="16200000">
              <a:off x="812131" y="3547189"/>
              <a:ext cx="329432" cy="7010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100" b="0" dirty="0">
                  <a:solidFill>
                    <a:schemeClr val="tx1">
                      <a:lumMod val="75000"/>
                      <a:lumOff val="25000"/>
                    </a:schemeClr>
                  </a:solidFill>
                  <a:cs typeface="宋体" pitchFamily="2" charset="-122"/>
                </a:rPr>
                <a:t>生产部</a:t>
              </a:r>
              <a:endParaRPr lang="zh-CN" altLang="zh-CN" sz="1800" b="0" dirty="0">
                <a:solidFill>
                  <a:schemeClr val="tx1">
                    <a:lumMod val="75000"/>
                    <a:lumOff val="25000"/>
                  </a:schemeClr>
                </a:solidFill>
                <a:latin typeface="Arial" pitchFamily="34" charset="0"/>
                <a:cs typeface="宋体" pitchFamily="2" charset="-122"/>
              </a:endParaRPr>
            </a:p>
          </p:txBody>
        </p:sp>
      </p:grpSp>
      <p:grpSp>
        <p:nvGrpSpPr>
          <p:cNvPr id="123" name="组合 122"/>
          <p:cNvGrpSpPr/>
          <p:nvPr/>
        </p:nvGrpSpPr>
        <p:grpSpPr>
          <a:xfrm rot="5400000">
            <a:off x="3745134" y="3023736"/>
            <a:ext cx="708018" cy="225632"/>
            <a:chOff x="352124" y="3681535"/>
            <a:chExt cx="1356787" cy="432383"/>
          </a:xfrm>
        </p:grpSpPr>
        <p:grpSp>
          <p:nvGrpSpPr>
            <p:cNvPr id="124" name="组合 123"/>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26" name="圆角矩形 125"/>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27" name="圆角矩形 126"/>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
          <p:nvSpPr>
            <p:cNvPr id="125" name="TextBox 124"/>
            <p:cNvSpPr txBox="1"/>
            <p:nvPr/>
          </p:nvSpPr>
          <p:spPr>
            <a:xfrm rot="16200000">
              <a:off x="812131" y="3547189"/>
              <a:ext cx="329432" cy="7010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100" b="0" dirty="0">
                  <a:solidFill>
                    <a:schemeClr val="tx1">
                      <a:lumMod val="75000"/>
                      <a:lumOff val="25000"/>
                    </a:schemeClr>
                  </a:solidFill>
                  <a:cs typeface="宋体" pitchFamily="2" charset="-122"/>
                </a:rPr>
                <a:t>质管部</a:t>
              </a:r>
              <a:endParaRPr lang="zh-CN" altLang="zh-CN" sz="1800" b="0" dirty="0">
                <a:solidFill>
                  <a:schemeClr val="tx1">
                    <a:lumMod val="75000"/>
                    <a:lumOff val="25000"/>
                  </a:schemeClr>
                </a:solidFill>
                <a:latin typeface="Arial" pitchFamily="34" charset="0"/>
                <a:cs typeface="宋体" pitchFamily="2" charset="-122"/>
              </a:endParaRPr>
            </a:p>
          </p:txBody>
        </p:sp>
      </p:grpSp>
      <p:grpSp>
        <p:nvGrpSpPr>
          <p:cNvPr id="128" name="组合 127"/>
          <p:cNvGrpSpPr/>
          <p:nvPr/>
        </p:nvGrpSpPr>
        <p:grpSpPr>
          <a:xfrm rot="5400000">
            <a:off x="4620913" y="3153690"/>
            <a:ext cx="972687" cy="225632"/>
            <a:chOff x="352124" y="3681535"/>
            <a:chExt cx="1566121" cy="432383"/>
          </a:xfrm>
        </p:grpSpPr>
        <p:grpSp>
          <p:nvGrpSpPr>
            <p:cNvPr id="129" name="组合 128"/>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31" name="圆角矩形 130"/>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32" name="圆角矩形 131"/>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
          <p:nvSpPr>
            <p:cNvPr id="130" name="TextBox 129"/>
            <p:cNvSpPr txBox="1"/>
            <p:nvPr/>
          </p:nvSpPr>
          <p:spPr>
            <a:xfrm rot="16200000">
              <a:off x="1016282" y="3160482"/>
              <a:ext cx="329433" cy="1474493"/>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000" b="0" dirty="0">
                  <a:solidFill>
                    <a:schemeClr val="tx1">
                      <a:lumMod val="75000"/>
                      <a:lumOff val="25000"/>
                    </a:schemeClr>
                  </a:solidFill>
                  <a:cs typeface="宋体" pitchFamily="2" charset="-122"/>
                </a:rPr>
                <a:t>行政人事部</a:t>
              </a:r>
              <a:endParaRPr lang="zh-CN" altLang="zh-CN" b="0" dirty="0">
                <a:solidFill>
                  <a:schemeClr val="tx1">
                    <a:lumMod val="75000"/>
                    <a:lumOff val="25000"/>
                  </a:schemeClr>
                </a:solidFill>
                <a:latin typeface="Arial" pitchFamily="34" charset="0"/>
                <a:cs typeface="宋体" pitchFamily="2" charset="-122"/>
              </a:endParaRPr>
            </a:p>
          </p:txBody>
        </p:sp>
      </p:grpSp>
      <p:grpSp>
        <p:nvGrpSpPr>
          <p:cNvPr id="133" name="组合 132"/>
          <p:cNvGrpSpPr/>
          <p:nvPr/>
        </p:nvGrpSpPr>
        <p:grpSpPr>
          <a:xfrm rot="5400000">
            <a:off x="5626800" y="3019510"/>
            <a:ext cx="977135" cy="225632"/>
            <a:chOff x="352124" y="3681535"/>
            <a:chExt cx="1356787" cy="432383"/>
          </a:xfrm>
        </p:grpSpPr>
        <p:grpSp>
          <p:nvGrpSpPr>
            <p:cNvPr id="134" name="组合 133"/>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36" name="圆角矩形 135"/>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37" name="圆角矩形 136"/>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
          <p:nvSpPr>
            <p:cNvPr id="135" name="TextBox 134"/>
            <p:cNvSpPr txBox="1"/>
            <p:nvPr/>
          </p:nvSpPr>
          <p:spPr>
            <a:xfrm rot="16200000">
              <a:off x="861188" y="3313495"/>
              <a:ext cx="329432" cy="1168464"/>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100" b="0" dirty="0">
                  <a:solidFill>
                    <a:schemeClr val="tx1">
                      <a:lumMod val="75000"/>
                      <a:lumOff val="25000"/>
                    </a:schemeClr>
                  </a:solidFill>
                  <a:cs typeface="宋体" pitchFamily="2" charset="-122"/>
                </a:rPr>
                <a:t>信息管理部</a:t>
              </a:r>
              <a:endParaRPr lang="zh-CN" altLang="zh-CN" sz="1800" b="0" dirty="0">
                <a:solidFill>
                  <a:schemeClr val="tx1">
                    <a:lumMod val="75000"/>
                    <a:lumOff val="25000"/>
                  </a:schemeClr>
                </a:solidFill>
                <a:latin typeface="Arial" pitchFamily="34" charset="0"/>
                <a:cs typeface="宋体" pitchFamily="2" charset="-122"/>
              </a:endParaRPr>
            </a:p>
          </p:txBody>
        </p:sp>
      </p:grpSp>
      <p:grpSp>
        <p:nvGrpSpPr>
          <p:cNvPr id="138" name="组合 137"/>
          <p:cNvGrpSpPr/>
          <p:nvPr/>
        </p:nvGrpSpPr>
        <p:grpSpPr>
          <a:xfrm rot="5400000">
            <a:off x="6347031" y="3026743"/>
            <a:ext cx="708018" cy="225632"/>
            <a:chOff x="352124" y="3681535"/>
            <a:chExt cx="1356787" cy="432383"/>
          </a:xfrm>
        </p:grpSpPr>
        <p:grpSp>
          <p:nvGrpSpPr>
            <p:cNvPr id="139" name="组合 138"/>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41" name="圆角矩形 140"/>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42" name="圆角矩形 141"/>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
          <p:nvSpPr>
            <p:cNvPr id="140" name="TextBox 139"/>
            <p:cNvSpPr txBox="1"/>
            <p:nvPr/>
          </p:nvSpPr>
          <p:spPr>
            <a:xfrm rot="16200000">
              <a:off x="812131" y="3547189"/>
              <a:ext cx="329432" cy="7010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100" b="0" dirty="0">
                  <a:solidFill>
                    <a:schemeClr val="tx1">
                      <a:lumMod val="75000"/>
                      <a:lumOff val="25000"/>
                    </a:schemeClr>
                  </a:solidFill>
                  <a:cs typeface="宋体" pitchFamily="2" charset="-122"/>
                </a:rPr>
                <a:t>财务部</a:t>
              </a:r>
              <a:endParaRPr lang="zh-CN" altLang="zh-CN" sz="1800" b="0" dirty="0">
                <a:solidFill>
                  <a:schemeClr val="tx1">
                    <a:lumMod val="75000"/>
                    <a:lumOff val="25000"/>
                  </a:schemeClr>
                </a:solidFill>
                <a:latin typeface="Arial" pitchFamily="34" charset="0"/>
                <a:cs typeface="宋体" pitchFamily="2" charset="-122"/>
              </a:endParaRPr>
            </a:p>
          </p:txBody>
        </p:sp>
      </p:grpSp>
      <p:grpSp>
        <p:nvGrpSpPr>
          <p:cNvPr id="143" name="组合 142"/>
          <p:cNvGrpSpPr/>
          <p:nvPr/>
        </p:nvGrpSpPr>
        <p:grpSpPr>
          <a:xfrm rot="5400000">
            <a:off x="6881838" y="3023736"/>
            <a:ext cx="708018" cy="225632"/>
            <a:chOff x="352124" y="3681535"/>
            <a:chExt cx="1356787" cy="432383"/>
          </a:xfrm>
        </p:grpSpPr>
        <p:grpSp>
          <p:nvGrpSpPr>
            <p:cNvPr id="144" name="组合 143"/>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46" name="圆角矩形 145"/>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47" name="圆角矩形 146"/>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
          <p:nvSpPr>
            <p:cNvPr id="145" name="TextBox 144"/>
            <p:cNvSpPr txBox="1"/>
            <p:nvPr/>
          </p:nvSpPr>
          <p:spPr>
            <a:xfrm rot="16200000">
              <a:off x="812131" y="3547189"/>
              <a:ext cx="329432" cy="7010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100" b="0" dirty="0">
                  <a:solidFill>
                    <a:schemeClr val="tx1">
                      <a:lumMod val="75000"/>
                      <a:lumOff val="25000"/>
                    </a:schemeClr>
                  </a:solidFill>
                  <a:cs typeface="宋体" pitchFamily="2" charset="-122"/>
                </a:rPr>
                <a:t>股份部</a:t>
              </a:r>
              <a:endParaRPr lang="zh-CN" altLang="zh-CN" sz="1800" b="0" dirty="0">
                <a:solidFill>
                  <a:schemeClr val="tx1">
                    <a:lumMod val="75000"/>
                    <a:lumOff val="25000"/>
                  </a:schemeClr>
                </a:solidFill>
                <a:latin typeface="Arial" pitchFamily="34" charset="0"/>
                <a:cs typeface="宋体" pitchFamily="2" charset="-122"/>
              </a:endParaRPr>
            </a:p>
          </p:txBody>
        </p:sp>
      </p:grpSp>
      <p:grpSp>
        <p:nvGrpSpPr>
          <p:cNvPr id="148" name="组合 147"/>
          <p:cNvGrpSpPr/>
          <p:nvPr/>
        </p:nvGrpSpPr>
        <p:grpSpPr>
          <a:xfrm rot="5400000">
            <a:off x="7633567" y="3025241"/>
            <a:ext cx="708018" cy="225632"/>
            <a:chOff x="352124" y="3681535"/>
            <a:chExt cx="1356787" cy="432383"/>
          </a:xfrm>
        </p:grpSpPr>
        <p:grpSp>
          <p:nvGrpSpPr>
            <p:cNvPr id="149" name="组合 148"/>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51" name="圆角矩形 150"/>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52" name="圆角矩形 151"/>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
          <p:nvSpPr>
            <p:cNvPr id="150" name="TextBox 149"/>
            <p:cNvSpPr txBox="1"/>
            <p:nvPr/>
          </p:nvSpPr>
          <p:spPr>
            <a:xfrm rot="16200000">
              <a:off x="812131" y="3547189"/>
              <a:ext cx="329432" cy="7010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100" b="0" dirty="0">
                  <a:solidFill>
                    <a:schemeClr val="tx1">
                      <a:lumMod val="75000"/>
                      <a:lumOff val="25000"/>
                    </a:schemeClr>
                  </a:solidFill>
                  <a:cs typeface="宋体" pitchFamily="2" charset="-122"/>
                </a:rPr>
                <a:t>营销部</a:t>
              </a:r>
              <a:endParaRPr lang="zh-CN" altLang="zh-CN" sz="1800" b="0" dirty="0">
                <a:solidFill>
                  <a:schemeClr val="tx1">
                    <a:lumMod val="75000"/>
                    <a:lumOff val="25000"/>
                  </a:schemeClr>
                </a:solidFill>
                <a:latin typeface="Arial" pitchFamily="34" charset="0"/>
                <a:cs typeface="宋体" pitchFamily="2" charset="-122"/>
              </a:endParaRPr>
            </a:p>
          </p:txBody>
        </p:sp>
      </p:grpSp>
      <p:grpSp>
        <p:nvGrpSpPr>
          <p:cNvPr id="153" name="组合 152"/>
          <p:cNvGrpSpPr/>
          <p:nvPr/>
        </p:nvGrpSpPr>
        <p:grpSpPr>
          <a:xfrm rot="5400000">
            <a:off x="8291247" y="3026743"/>
            <a:ext cx="708018" cy="225632"/>
            <a:chOff x="352124" y="3681535"/>
            <a:chExt cx="1356787" cy="432383"/>
          </a:xfrm>
        </p:grpSpPr>
        <p:grpSp>
          <p:nvGrpSpPr>
            <p:cNvPr id="154" name="组合 153"/>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56" name="圆角矩形 155"/>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57" name="圆角矩形 156"/>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
          <p:nvSpPr>
            <p:cNvPr id="155" name="TextBox 154"/>
            <p:cNvSpPr txBox="1"/>
            <p:nvPr/>
          </p:nvSpPr>
          <p:spPr>
            <a:xfrm rot="16200000">
              <a:off x="812131" y="3547189"/>
              <a:ext cx="329432" cy="7010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100" b="0" dirty="0">
                  <a:solidFill>
                    <a:schemeClr val="tx1">
                      <a:lumMod val="75000"/>
                      <a:lumOff val="25000"/>
                    </a:schemeClr>
                  </a:solidFill>
                  <a:cs typeface="宋体" pitchFamily="2" charset="-122"/>
                </a:rPr>
                <a:t>国际部</a:t>
              </a:r>
              <a:endParaRPr lang="zh-CN" altLang="zh-CN" sz="1800" b="0" dirty="0">
                <a:solidFill>
                  <a:schemeClr val="tx1">
                    <a:lumMod val="75000"/>
                    <a:lumOff val="25000"/>
                  </a:schemeClr>
                </a:solidFill>
                <a:latin typeface="Arial" pitchFamily="34" charset="0"/>
                <a:cs typeface="宋体" pitchFamily="2" charset="-122"/>
              </a:endParaRPr>
            </a:p>
          </p:txBody>
        </p:sp>
      </p:grpSp>
      <p:grpSp>
        <p:nvGrpSpPr>
          <p:cNvPr id="83" name="组合 82"/>
          <p:cNvGrpSpPr/>
          <p:nvPr/>
        </p:nvGrpSpPr>
        <p:grpSpPr>
          <a:xfrm>
            <a:off x="4948690" y="984354"/>
            <a:ext cx="1351502" cy="430978"/>
            <a:chOff x="814328" y="3219334"/>
            <a:chExt cx="1356392" cy="432536"/>
          </a:xfrm>
        </p:grpSpPr>
        <p:grpSp>
          <p:nvGrpSpPr>
            <p:cNvPr id="84" name="组合 83"/>
            <p:cNvGrpSpPr/>
            <p:nvPr/>
          </p:nvGrpSpPr>
          <p:grpSpPr>
            <a:xfrm>
              <a:off x="814328" y="3219334"/>
              <a:ext cx="1356392" cy="432536"/>
              <a:chOff x="4304043" y="1286668"/>
              <a:chExt cx="3837944" cy="2757793"/>
            </a:xfrm>
            <a:effectLst>
              <a:outerShdw blurRad="381000" dist="254000" dir="8100000" algn="tr" rotWithShape="0">
                <a:prstClr val="black">
                  <a:alpha val="40000"/>
                </a:prstClr>
              </a:outerShdw>
            </a:effectLst>
          </p:grpSpPr>
          <p:sp>
            <p:nvSpPr>
              <p:cNvPr id="86" name="圆角矩形 85"/>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87" name="圆角矩形 86"/>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grpSp>
        <p:sp>
          <p:nvSpPr>
            <p:cNvPr id="85" name="TextBox 84"/>
            <p:cNvSpPr txBox="1"/>
            <p:nvPr/>
          </p:nvSpPr>
          <p:spPr>
            <a:xfrm>
              <a:off x="1020410" y="3331793"/>
              <a:ext cx="953343" cy="278000"/>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en-US" sz="1800" dirty="0">
                  <a:solidFill>
                    <a:schemeClr val="tx1"/>
                  </a:solidFill>
                  <a:cs typeface="宋体" pitchFamily="2" charset="-122"/>
                </a:rPr>
                <a:t>董事会</a:t>
              </a:r>
              <a:endParaRPr lang="zh-CN" altLang="zh-CN" sz="1800" dirty="0">
                <a:solidFill>
                  <a:schemeClr val="tx1"/>
                </a:solidFill>
                <a:cs typeface="宋体" pitchFamily="2" charset="-122"/>
              </a:endParaRPr>
            </a:p>
          </p:txBody>
        </p:sp>
      </p:grpSp>
      <p:grpSp>
        <p:nvGrpSpPr>
          <p:cNvPr id="88" name="组合 87"/>
          <p:cNvGrpSpPr/>
          <p:nvPr/>
        </p:nvGrpSpPr>
        <p:grpSpPr>
          <a:xfrm>
            <a:off x="5222643" y="1545548"/>
            <a:ext cx="707813" cy="225713"/>
            <a:chOff x="814328" y="3219334"/>
            <a:chExt cx="1356392" cy="432536"/>
          </a:xfrm>
        </p:grpSpPr>
        <p:grpSp>
          <p:nvGrpSpPr>
            <p:cNvPr id="89" name="组合 88"/>
            <p:cNvGrpSpPr/>
            <p:nvPr/>
          </p:nvGrpSpPr>
          <p:grpSpPr>
            <a:xfrm>
              <a:off x="814328" y="3219334"/>
              <a:ext cx="1356392" cy="432536"/>
              <a:chOff x="4304043" y="1286668"/>
              <a:chExt cx="3837944" cy="2757793"/>
            </a:xfrm>
            <a:effectLst>
              <a:outerShdw blurRad="381000" dist="254000" dir="8100000" algn="tr" rotWithShape="0">
                <a:prstClr val="black">
                  <a:alpha val="40000"/>
                </a:prstClr>
              </a:outerShdw>
            </a:effectLst>
          </p:grpSpPr>
          <p:sp>
            <p:nvSpPr>
              <p:cNvPr id="91" name="圆角矩形 90"/>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92" name="圆角矩形 91"/>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grpSp>
        <p:sp>
          <p:nvSpPr>
            <p:cNvPr id="90" name="TextBox 89"/>
            <p:cNvSpPr txBox="1"/>
            <p:nvPr/>
          </p:nvSpPr>
          <p:spPr>
            <a:xfrm>
              <a:off x="871796" y="3232928"/>
              <a:ext cx="1281997" cy="324387"/>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en-US" sz="1100" dirty="0">
                  <a:solidFill>
                    <a:srgbClr val="002060"/>
                  </a:solidFill>
                  <a:cs typeface="宋体" pitchFamily="2" charset="-122"/>
                </a:rPr>
                <a:t>总经理</a:t>
              </a:r>
              <a:endParaRPr lang="zh-CN" altLang="zh-CN" sz="1100" dirty="0">
                <a:solidFill>
                  <a:srgbClr val="002060"/>
                </a:solidFill>
                <a:cs typeface="宋体" pitchFamily="2" charset="-122"/>
              </a:endParaRPr>
            </a:p>
          </p:txBody>
        </p:sp>
      </p:grpSp>
      <p:grpSp>
        <p:nvGrpSpPr>
          <p:cNvPr id="98" name="组合 97"/>
          <p:cNvGrpSpPr/>
          <p:nvPr/>
        </p:nvGrpSpPr>
        <p:grpSpPr>
          <a:xfrm>
            <a:off x="5280249" y="1991567"/>
            <a:ext cx="707813" cy="225713"/>
            <a:chOff x="814328" y="3219334"/>
            <a:chExt cx="1356392" cy="432536"/>
          </a:xfrm>
        </p:grpSpPr>
        <p:grpSp>
          <p:nvGrpSpPr>
            <p:cNvPr id="99" name="组合 98"/>
            <p:cNvGrpSpPr/>
            <p:nvPr/>
          </p:nvGrpSpPr>
          <p:grpSpPr>
            <a:xfrm>
              <a:off x="814328" y="3219334"/>
              <a:ext cx="1356392" cy="432536"/>
              <a:chOff x="4304043" y="1286668"/>
              <a:chExt cx="3837944" cy="2757793"/>
            </a:xfrm>
            <a:effectLst>
              <a:outerShdw blurRad="381000" dist="254000" dir="8100000" algn="tr" rotWithShape="0">
                <a:prstClr val="black">
                  <a:alpha val="40000"/>
                </a:prstClr>
              </a:outerShdw>
            </a:effectLst>
          </p:grpSpPr>
          <p:sp>
            <p:nvSpPr>
              <p:cNvPr id="101" name="圆角矩形 100"/>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02" name="圆角矩形 101"/>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
          <p:nvSpPr>
            <p:cNvPr id="100" name="TextBox 99"/>
            <p:cNvSpPr txBox="1"/>
            <p:nvPr/>
          </p:nvSpPr>
          <p:spPr>
            <a:xfrm>
              <a:off x="908793" y="3240822"/>
              <a:ext cx="1182234" cy="324387"/>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en-US" sz="1100" dirty="0">
                  <a:solidFill>
                    <a:schemeClr val="tx1">
                      <a:lumMod val="75000"/>
                      <a:lumOff val="25000"/>
                    </a:schemeClr>
                  </a:solidFill>
                  <a:cs typeface="宋体" pitchFamily="2" charset="-122"/>
                </a:rPr>
                <a:t>行政副总</a:t>
              </a:r>
              <a:endParaRPr lang="zh-CN" altLang="zh-CN" sz="1100" dirty="0">
                <a:solidFill>
                  <a:schemeClr val="tx1">
                    <a:lumMod val="75000"/>
                    <a:lumOff val="25000"/>
                  </a:schemeClr>
                </a:solidFill>
                <a:cs typeface="宋体" pitchFamily="2" charset="-122"/>
              </a:endParaRPr>
            </a:p>
          </p:txBody>
        </p:sp>
      </p:grpSp>
      <p:cxnSp>
        <p:nvCxnSpPr>
          <p:cNvPr id="464" name="直接连接符 463"/>
          <p:cNvCxnSpPr/>
          <p:nvPr/>
        </p:nvCxnSpPr>
        <p:spPr>
          <a:xfrm>
            <a:off x="3453681" y="3700375"/>
            <a:ext cx="123" cy="10764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65" name="TextBox 464"/>
          <p:cNvSpPr txBox="1"/>
          <p:nvPr/>
        </p:nvSpPr>
        <p:spPr>
          <a:xfrm>
            <a:off x="4283968" y="195486"/>
            <a:ext cx="2016224" cy="553998"/>
          </a:xfrm>
          <a:prstGeom prst="rect">
            <a:avLst/>
          </a:prstGeom>
          <a:noFill/>
        </p:spPr>
        <p:txBody>
          <a:bodyPr wrap="square" lIns="0" tIns="0" rIns="0" bIns="0" rtlCol="0">
            <a:spAutoFit/>
          </a:bodyPr>
          <a:lstStyle/>
          <a:p>
            <a:pPr algn="ctr"/>
            <a:r>
              <a:rPr lang="zh-CN" altLang="en-US" sz="3600" b="1" dirty="0">
                <a:latin typeface="微软雅黑" pitchFamily="34" charset="-122"/>
                <a:ea typeface="微软雅黑" pitchFamily="34" charset="-122"/>
              </a:rPr>
              <a:t>组织架构</a:t>
            </a:r>
            <a:endParaRPr lang="zh-CN" altLang="en-US" sz="1400" dirty="0">
              <a:latin typeface="微软雅黑" pitchFamily="34" charset="-122"/>
              <a:ea typeface="微软雅黑" pitchFamily="34" charset="-122"/>
            </a:endParaRPr>
          </a:p>
        </p:txBody>
      </p:sp>
      <p:sp>
        <p:nvSpPr>
          <p:cNvPr id="249" name="矩形 248"/>
          <p:cNvSpPr/>
          <p:nvPr/>
        </p:nvSpPr>
        <p:spPr>
          <a:xfrm>
            <a:off x="539552" y="51470"/>
            <a:ext cx="648072" cy="5040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82316457"/>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p:cTn id="7" dur="500" fill="hold"/>
                                        <p:tgtEl>
                                          <p:spTgt spid="83"/>
                                        </p:tgtEl>
                                        <p:attrNameLst>
                                          <p:attrName>ppt_w</p:attrName>
                                        </p:attrNameLst>
                                      </p:cBhvr>
                                      <p:tavLst>
                                        <p:tav tm="0">
                                          <p:val>
                                            <p:fltVal val="0"/>
                                          </p:val>
                                        </p:tav>
                                        <p:tav tm="100000">
                                          <p:val>
                                            <p:strVal val="#ppt_w"/>
                                          </p:val>
                                        </p:tav>
                                      </p:tavLst>
                                    </p:anim>
                                    <p:anim calcmode="lin" valueType="num">
                                      <p:cBhvr>
                                        <p:cTn id="8" dur="500" fill="hold"/>
                                        <p:tgtEl>
                                          <p:spTgt spid="83"/>
                                        </p:tgtEl>
                                        <p:attrNameLst>
                                          <p:attrName>ppt_h</p:attrName>
                                        </p:attrNameLst>
                                      </p:cBhvr>
                                      <p:tavLst>
                                        <p:tav tm="0">
                                          <p:val>
                                            <p:fltVal val="0"/>
                                          </p:val>
                                        </p:tav>
                                        <p:tav tm="100000">
                                          <p:val>
                                            <p:strVal val="#ppt_h"/>
                                          </p:val>
                                        </p:tav>
                                      </p:tavLst>
                                    </p:anim>
                                    <p:animEffect transition="in" filter="fade">
                                      <p:cBhvr>
                                        <p:cTn id="9" dur="500"/>
                                        <p:tgtEl>
                                          <p:spTgt spid="83"/>
                                        </p:tgtEl>
                                      </p:cBhvr>
                                    </p:animEffect>
                                    <p:anim calcmode="lin" valueType="num">
                                      <p:cBhvr>
                                        <p:cTn id="10" dur="500" fill="hold"/>
                                        <p:tgtEl>
                                          <p:spTgt spid="83"/>
                                        </p:tgtEl>
                                        <p:attrNameLst>
                                          <p:attrName>ppt_x</p:attrName>
                                        </p:attrNameLst>
                                      </p:cBhvr>
                                      <p:tavLst>
                                        <p:tav tm="0">
                                          <p:val>
                                            <p:fltVal val="0.5"/>
                                          </p:val>
                                        </p:tav>
                                        <p:tav tm="100000">
                                          <p:val>
                                            <p:strVal val="#ppt_x"/>
                                          </p:val>
                                        </p:tav>
                                      </p:tavLst>
                                    </p:anim>
                                    <p:anim calcmode="lin" valueType="num">
                                      <p:cBhvr>
                                        <p:cTn id="11" dur="500" fill="hold"/>
                                        <p:tgtEl>
                                          <p:spTgt spid="83"/>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53" presetClass="entr" presetSubtype="528" fill="hold" nodeType="afterEffect">
                                  <p:stCondLst>
                                    <p:cond delay="0"/>
                                  </p:stCondLst>
                                  <p:childTnLst>
                                    <p:set>
                                      <p:cBhvr>
                                        <p:cTn id="14" dur="1" fill="hold">
                                          <p:stCondLst>
                                            <p:cond delay="0"/>
                                          </p:stCondLst>
                                        </p:cTn>
                                        <p:tgtEl>
                                          <p:spTgt spid="88"/>
                                        </p:tgtEl>
                                        <p:attrNameLst>
                                          <p:attrName>style.visibility</p:attrName>
                                        </p:attrNameLst>
                                      </p:cBhvr>
                                      <p:to>
                                        <p:strVal val="visible"/>
                                      </p:to>
                                    </p:set>
                                    <p:anim calcmode="lin" valueType="num">
                                      <p:cBhvr>
                                        <p:cTn id="15" dur="500" fill="hold"/>
                                        <p:tgtEl>
                                          <p:spTgt spid="88"/>
                                        </p:tgtEl>
                                        <p:attrNameLst>
                                          <p:attrName>ppt_w</p:attrName>
                                        </p:attrNameLst>
                                      </p:cBhvr>
                                      <p:tavLst>
                                        <p:tav tm="0">
                                          <p:val>
                                            <p:fltVal val="0"/>
                                          </p:val>
                                        </p:tav>
                                        <p:tav tm="100000">
                                          <p:val>
                                            <p:strVal val="#ppt_w"/>
                                          </p:val>
                                        </p:tav>
                                      </p:tavLst>
                                    </p:anim>
                                    <p:anim calcmode="lin" valueType="num">
                                      <p:cBhvr>
                                        <p:cTn id="16" dur="500" fill="hold"/>
                                        <p:tgtEl>
                                          <p:spTgt spid="88"/>
                                        </p:tgtEl>
                                        <p:attrNameLst>
                                          <p:attrName>ppt_h</p:attrName>
                                        </p:attrNameLst>
                                      </p:cBhvr>
                                      <p:tavLst>
                                        <p:tav tm="0">
                                          <p:val>
                                            <p:fltVal val="0"/>
                                          </p:val>
                                        </p:tav>
                                        <p:tav tm="100000">
                                          <p:val>
                                            <p:strVal val="#ppt_h"/>
                                          </p:val>
                                        </p:tav>
                                      </p:tavLst>
                                    </p:anim>
                                    <p:animEffect transition="in" filter="fade">
                                      <p:cBhvr>
                                        <p:cTn id="17" dur="500"/>
                                        <p:tgtEl>
                                          <p:spTgt spid="88"/>
                                        </p:tgtEl>
                                      </p:cBhvr>
                                    </p:animEffect>
                                    <p:anim calcmode="lin" valueType="num">
                                      <p:cBhvr>
                                        <p:cTn id="18" dur="500" fill="hold"/>
                                        <p:tgtEl>
                                          <p:spTgt spid="88"/>
                                        </p:tgtEl>
                                        <p:attrNameLst>
                                          <p:attrName>ppt_x</p:attrName>
                                        </p:attrNameLst>
                                      </p:cBhvr>
                                      <p:tavLst>
                                        <p:tav tm="0">
                                          <p:val>
                                            <p:fltVal val="0.5"/>
                                          </p:val>
                                        </p:tav>
                                        <p:tav tm="100000">
                                          <p:val>
                                            <p:strVal val="#ppt_x"/>
                                          </p:val>
                                        </p:tav>
                                      </p:tavLst>
                                    </p:anim>
                                    <p:anim calcmode="lin" valueType="num">
                                      <p:cBhvr>
                                        <p:cTn id="19" dur="500" fill="hold"/>
                                        <p:tgtEl>
                                          <p:spTgt spid="88"/>
                                        </p:tgtEl>
                                        <p:attrNameLst>
                                          <p:attrName>ppt_y</p:attrName>
                                        </p:attrNameLst>
                                      </p:cBhvr>
                                      <p:tavLst>
                                        <p:tav tm="0">
                                          <p:val>
                                            <p:fltVal val="0.5"/>
                                          </p:val>
                                        </p:tav>
                                        <p:tav tm="100000">
                                          <p:val>
                                            <p:strVal val="#ppt_y"/>
                                          </p:val>
                                        </p:tav>
                                      </p:tavLst>
                                    </p:anim>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374"/>
                                        </p:tgtEl>
                                        <p:attrNameLst>
                                          <p:attrName>style.visibility</p:attrName>
                                        </p:attrNameLst>
                                      </p:cBhvr>
                                      <p:to>
                                        <p:strVal val="visible"/>
                                      </p:to>
                                    </p:set>
                                    <p:animEffect transition="in" filter="wipe(up)">
                                      <p:cBhvr>
                                        <p:cTn id="23" dur="500"/>
                                        <p:tgtEl>
                                          <p:spTgt spid="374"/>
                                        </p:tgtEl>
                                      </p:cBhvr>
                                    </p:animEffect>
                                  </p:childTnLst>
                                </p:cTn>
                              </p:par>
                            </p:childTnLst>
                          </p:cTn>
                        </p:par>
                        <p:par>
                          <p:cTn id="24" fill="hold">
                            <p:stCondLst>
                              <p:cond delay="1500"/>
                            </p:stCondLst>
                            <p:childTnLst>
                              <p:par>
                                <p:cTn id="25" presetID="16" presetClass="entr" presetSubtype="37" fill="hold" nodeType="afterEffect">
                                  <p:stCondLst>
                                    <p:cond delay="0"/>
                                  </p:stCondLst>
                                  <p:childTnLst>
                                    <p:set>
                                      <p:cBhvr>
                                        <p:cTn id="26" dur="1" fill="hold">
                                          <p:stCondLst>
                                            <p:cond delay="0"/>
                                          </p:stCondLst>
                                        </p:cTn>
                                        <p:tgtEl>
                                          <p:spTgt spid="363"/>
                                        </p:tgtEl>
                                        <p:attrNameLst>
                                          <p:attrName>style.visibility</p:attrName>
                                        </p:attrNameLst>
                                      </p:cBhvr>
                                      <p:to>
                                        <p:strVal val="visible"/>
                                      </p:to>
                                    </p:set>
                                    <p:animEffect transition="in" filter="barn(outVertical)">
                                      <p:cBhvr>
                                        <p:cTn id="27" dur="500"/>
                                        <p:tgtEl>
                                          <p:spTgt spid="363"/>
                                        </p:tgtEl>
                                      </p:cBhvr>
                                    </p:animEffect>
                                  </p:childTnLst>
                                </p:cTn>
                              </p:par>
                            </p:childTnLst>
                          </p:cTn>
                        </p:par>
                        <p:par>
                          <p:cTn id="28" fill="hold">
                            <p:stCondLst>
                              <p:cond delay="2000"/>
                            </p:stCondLst>
                            <p:childTnLst>
                              <p:par>
                                <p:cTn id="29" presetID="22" presetClass="entr" presetSubtype="1" fill="hold" nodeType="afterEffect">
                                  <p:stCondLst>
                                    <p:cond delay="0"/>
                                  </p:stCondLst>
                                  <p:childTnLst>
                                    <p:set>
                                      <p:cBhvr>
                                        <p:cTn id="30" dur="1" fill="hold">
                                          <p:stCondLst>
                                            <p:cond delay="0"/>
                                          </p:stCondLst>
                                        </p:cTn>
                                        <p:tgtEl>
                                          <p:spTgt spid="382"/>
                                        </p:tgtEl>
                                        <p:attrNameLst>
                                          <p:attrName>style.visibility</p:attrName>
                                        </p:attrNameLst>
                                      </p:cBhvr>
                                      <p:to>
                                        <p:strVal val="visible"/>
                                      </p:to>
                                    </p:set>
                                    <p:animEffect transition="in" filter="wipe(up)">
                                      <p:cBhvr>
                                        <p:cTn id="31" dur="500"/>
                                        <p:tgtEl>
                                          <p:spTgt spid="382"/>
                                        </p:tgtEl>
                                      </p:cBhvr>
                                    </p:animEffect>
                                  </p:childTnLst>
                                </p:cTn>
                              </p:par>
                              <p:par>
                                <p:cTn id="32" presetID="22" presetClass="entr" presetSubtype="1" fill="hold" nodeType="withEffect">
                                  <p:stCondLst>
                                    <p:cond delay="0"/>
                                  </p:stCondLst>
                                  <p:childTnLst>
                                    <p:set>
                                      <p:cBhvr>
                                        <p:cTn id="33" dur="1" fill="hold">
                                          <p:stCondLst>
                                            <p:cond delay="0"/>
                                          </p:stCondLst>
                                        </p:cTn>
                                        <p:tgtEl>
                                          <p:spTgt spid="379"/>
                                        </p:tgtEl>
                                        <p:attrNameLst>
                                          <p:attrName>style.visibility</p:attrName>
                                        </p:attrNameLst>
                                      </p:cBhvr>
                                      <p:to>
                                        <p:strVal val="visible"/>
                                      </p:to>
                                    </p:set>
                                    <p:animEffect transition="in" filter="wipe(up)">
                                      <p:cBhvr>
                                        <p:cTn id="34" dur="500"/>
                                        <p:tgtEl>
                                          <p:spTgt spid="379"/>
                                        </p:tgtEl>
                                      </p:cBhvr>
                                    </p:animEffect>
                                  </p:childTnLst>
                                </p:cTn>
                              </p:par>
                            </p:childTnLst>
                          </p:cTn>
                        </p:par>
                        <p:par>
                          <p:cTn id="35" fill="hold">
                            <p:stCondLst>
                              <p:cond delay="2500"/>
                            </p:stCondLst>
                            <p:childTnLst>
                              <p:par>
                                <p:cTn id="36" presetID="53" presetClass="entr" presetSubtype="16" fill="hold" nodeType="afterEffect">
                                  <p:stCondLst>
                                    <p:cond delay="0"/>
                                  </p:stCondLst>
                                  <p:childTnLst>
                                    <p:set>
                                      <p:cBhvr>
                                        <p:cTn id="37" dur="1" fill="hold">
                                          <p:stCondLst>
                                            <p:cond delay="0"/>
                                          </p:stCondLst>
                                        </p:cTn>
                                        <p:tgtEl>
                                          <p:spTgt spid="93"/>
                                        </p:tgtEl>
                                        <p:attrNameLst>
                                          <p:attrName>style.visibility</p:attrName>
                                        </p:attrNameLst>
                                      </p:cBhvr>
                                      <p:to>
                                        <p:strVal val="visible"/>
                                      </p:to>
                                    </p:set>
                                    <p:anim calcmode="lin" valueType="num">
                                      <p:cBhvr>
                                        <p:cTn id="38" dur="500" fill="hold"/>
                                        <p:tgtEl>
                                          <p:spTgt spid="93"/>
                                        </p:tgtEl>
                                        <p:attrNameLst>
                                          <p:attrName>ppt_w</p:attrName>
                                        </p:attrNameLst>
                                      </p:cBhvr>
                                      <p:tavLst>
                                        <p:tav tm="0">
                                          <p:val>
                                            <p:fltVal val="0"/>
                                          </p:val>
                                        </p:tav>
                                        <p:tav tm="100000">
                                          <p:val>
                                            <p:strVal val="#ppt_w"/>
                                          </p:val>
                                        </p:tav>
                                      </p:tavLst>
                                    </p:anim>
                                    <p:anim calcmode="lin" valueType="num">
                                      <p:cBhvr>
                                        <p:cTn id="39" dur="500" fill="hold"/>
                                        <p:tgtEl>
                                          <p:spTgt spid="93"/>
                                        </p:tgtEl>
                                        <p:attrNameLst>
                                          <p:attrName>ppt_h</p:attrName>
                                        </p:attrNameLst>
                                      </p:cBhvr>
                                      <p:tavLst>
                                        <p:tav tm="0">
                                          <p:val>
                                            <p:fltVal val="0"/>
                                          </p:val>
                                        </p:tav>
                                        <p:tav tm="100000">
                                          <p:val>
                                            <p:strVal val="#ppt_h"/>
                                          </p:val>
                                        </p:tav>
                                      </p:tavLst>
                                    </p:anim>
                                    <p:animEffect transition="in" filter="fade">
                                      <p:cBhvr>
                                        <p:cTn id="40" dur="500"/>
                                        <p:tgtEl>
                                          <p:spTgt spid="93"/>
                                        </p:tgtEl>
                                      </p:cBhvr>
                                    </p:animEffect>
                                  </p:childTnLst>
                                </p:cTn>
                              </p:par>
                              <p:par>
                                <p:cTn id="41" presetID="53" presetClass="entr" presetSubtype="16" fill="hold" nodeType="withEffect">
                                  <p:stCondLst>
                                    <p:cond delay="0"/>
                                  </p:stCondLst>
                                  <p:childTnLst>
                                    <p:set>
                                      <p:cBhvr>
                                        <p:cTn id="42" dur="1" fill="hold">
                                          <p:stCondLst>
                                            <p:cond delay="0"/>
                                          </p:stCondLst>
                                        </p:cTn>
                                        <p:tgtEl>
                                          <p:spTgt spid="103"/>
                                        </p:tgtEl>
                                        <p:attrNameLst>
                                          <p:attrName>style.visibility</p:attrName>
                                        </p:attrNameLst>
                                      </p:cBhvr>
                                      <p:to>
                                        <p:strVal val="visible"/>
                                      </p:to>
                                    </p:set>
                                    <p:anim calcmode="lin" valueType="num">
                                      <p:cBhvr>
                                        <p:cTn id="43" dur="500" fill="hold"/>
                                        <p:tgtEl>
                                          <p:spTgt spid="103"/>
                                        </p:tgtEl>
                                        <p:attrNameLst>
                                          <p:attrName>ppt_w</p:attrName>
                                        </p:attrNameLst>
                                      </p:cBhvr>
                                      <p:tavLst>
                                        <p:tav tm="0">
                                          <p:val>
                                            <p:fltVal val="0"/>
                                          </p:val>
                                        </p:tav>
                                        <p:tav tm="100000">
                                          <p:val>
                                            <p:strVal val="#ppt_w"/>
                                          </p:val>
                                        </p:tav>
                                      </p:tavLst>
                                    </p:anim>
                                    <p:anim calcmode="lin" valueType="num">
                                      <p:cBhvr>
                                        <p:cTn id="44" dur="500" fill="hold"/>
                                        <p:tgtEl>
                                          <p:spTgt spid="103"/>
                                        </p:tgtEl>
                                        <p:attrNameLst>
                                          <p:attrName>ppt_h</p:attrName>
                                        </p:attrNameLst>
                                      </p:cBhvr>
                                      <p:tavLst>
                                        <p:tav tm="0">
                                          <p:val>
                                            <p:fltVal val="0"/>
                                          </p:val>
                                        </p:tav>
                                        <p:tav tm="100000">
                                          <p:val>
                                            <p:strVal val="#ppt_h"/>
                                          </p:val>
                                        </p:tav>
                                      </p:tavLst>
                                    </p:anim>
                                    <p:animEffect transition="in" filter="fade">
                                      <p:cBhvr>
                                        <p:cTn id="45" dur="500"/>
                                        <p:tgtEl>
                                          <p:spTgt spid="103"/>
                                        </p:tgtEl>
                                      </p:cBhvr>
                                    </p:animEffect>
                                  </p:childTnLst>
                                </p:cTn>
                              </p:par>
                              <p:par>
                                <p:cTn id="46" presetID="53" presetClass="entr" presetSubtype="16" fill="hold" nodeType="withEffect">
                                  <p:stCondLst>
                                    <p:cond delay="0"/>
                                  </p:stCondLst>
                                  <p:childTnLst>
                                    <p:set>
                                      <p:cBhvr>
                                        <p:cTn id="47" dur="1" fill="hold">
                                          <p:stCondLst>
                                            <p:cond delay="0"/>
                                          </p:stCondLst>
                                        </p:cTn>
                                        <p:tgtEl>
                                          <p:spTgt spid="98"/>
                                        </p:tgtEl>
                                        <p:attrNameLst>
                                          <p:attrName>style.visibility</p:attrName>
                                        </p:attrNameLst>
                                      </p:cBhvr>
                                      <p:to>
                                        <p:strVal val="visible"/>
                                      </p:to>
                                    </p:set>
                                    <p:anim calcmode="lin" valueType="num">
                                      <p:cBhvr>
                                        <p:cTn id="48" dur="500" fill="hold"/>
                                        <p:tgtEl>
                                          <p:spTgt spid="98"/>
                                        </p:tgtEl>
                                        <p:attrNameLst>
                                          <p:attrName>ppt_w</p:attrName>
                                        </p:attrNameLst>
                                      </p:cBhvr>
                                      <p:tavLst>
                                        <p:tav tm="0">
                                          <p:val>
                                            <p:fltVal val="0"/>
                                          </p:val>
                                        </p:tav>
                                        <p:tav tm="100000">
                                          <p:val>
                                            <p:strVal val="#ppt_w"/>
                                          </p:val>
                                        </p:tav>
                                      </p:tavLst>
                                    </p:anim>
                                    <p:anim calcmode="lin" valueType="num">
                                      <p:cBhvr>
                                        <p:cTn id="49" dur="500" fill="hold"/>
                                        <p:tgtEl>
                                          <p:spTgt spid="98"/>
                                        </p:tgtEl>
                                        <p:attrNameLst>
                                          <p:attrName>ppt_h</p:attrName>
                                        </p:attrNameLst>
                                      </p:cBhvr>
                                      <p:tavLst>
                                        <p:tav tm="0">
                                          <p:val>
                                            <p:fltVal val="0"/>
                                          </p:val>
                                        </p:tav>
                                        <p:tav tm="100000">
                                          <p:val>
                                            <p:strVal val="#ppt_h"/>
                                          </p:val>
                                        </p:tav>
                                      </p:tavLst>
                                    </p:anim>
                                    <p:animEffect transition="in" filter="fade">
                                      <p:cBhvr>
                                        <p:cTn id="50" dur="500"/>
                                        <p:tgtEl>
                                          <p:spTgt spid="98"/>
                                        </p:tgtEl>
                                      </p:cBhvr>
                                    </p:animEffect>
                                  </p:childTnLst>
                                </p:cTn>
                              </p:par>
                            </p:childTnLst>
                          </p:cTn>
                        </p:par>
                        <p:par>
                          <p:cTn id="51" fill="hold">
                            <p:stCondLst>
                              <p:cond delay="3000"/>
                            </p:stCondLst>
                            <p:childTnLst>
                              <p:par>
                                <p:cTn id="52" presetID="16" presetClass="entr" presetSubtype="37" fill="hold" nodeType="afterEffect">
                                  <p:stCondLst>
                                    <p:cond delay="0"/>
                                  </p:stCondLst>
                                  <p:childTnLst>
                                    <p:set>
                                      <p:cBhvr>
                                        <p:cTn id="53" dur="1" fill="hold">
                                          <p:stCondLst>
                                            <p:cond delay="0"/>
                                          </p:stCondLst>
                                        </p:cTn>
                                        <p:tgtEl>
                                          <p:spTgt spid="367"/>
                                        </p:tgtEl>
                                        <p:attrNameLst>
                                          <p:attrName>style.visibility</p:attrName>
                                        </p:attrNameLst>
                                      </p:cBhvr>
                                      <p:to>
                                        <p:strVal val="visible"/>
                                      </p:to>
                                    </p:set>
                                    <p:animEffect transition="in" filter="barn(outVertical)">
                                      <p:cBhvr>
                                        <p:cTn id="54" dur="500"/>
                                        <p:tgtEl>
                                          <p:spTgt spid="367"/>
                                        </p:tgtEl>
                                      </p:cBhvr>
                                    </p:animEffect>
                                  </p:childTnLst>
                                </p:cTn>
                              </p:par>
                              <p:par>
                                <p:cTn id="55" presetID="16" presetClass="entr" presetSubtype="37" fill="hold" nodeType="withEffect">
                                  <p:stCondLst>
                                    <p:cond delay="0"/>
                                  </p:stCondLst>
                                  <p:childTnLst>
                                    <p:set>
                                      <p:cBhvr>
                                        <p:cTn id="56" dur="1" fill="hold">
                                          <p:stCondLst>
                                            <p:cond delay="0"/>
                                          </p:stCondLst>
                                        </p:cTn>
                                        <p:tgtEl>
                                          <p:spTgt spid="369"/>
                                        </p:tgtEl>
                                        <p:attrNameLst>
                                          <p:attrName>style.visibility</p:attrName>
                                        </p:attrNameLst>
                                      </p:cBhvr>
                                      <p:to>
                                        <p:strVal val="visible"/>
                                      </p:to>
                                    </p:set>
                                    <p:animEffect transition="in" filter="barn(outVertical)">
                                      <p:cBhvr>
                                        <p:cTn id="57" dur="500"/>
                                        <p:tgtEl>
                                          <p:spTgt spid="369"/>
                                        </p:tgtEl>
                                      </p:cBhvr>
                                    </p:animEffect>
                                  </p:childTnLst>
                                </p:cTn>
                              </p:par>
                              <p:par>
                                <p:cTn id="58" presetID="16" presetClass="entr" presetSubtype="37" fill="hold" nodeType="withEffect">
                                  <p:stCondLst>
                                    <p:cond delay="0"/>
                                  </p:stCondLst>
                                  <p:childTnLst>
                                    <p:set>
                                      <p:cBhvr>
                                        <p:cTn id="59" dur="1" fill="hold">
                                          <p:stCondLst>
                                            <p:cond delay="0"/>
                                          </p:stCondLst>
                                        </p:cTn>
                                        <p:tgtEl>
                                          <p:spTgt spid="372"/>
                                        </p:tgtEl>
                                        <p:attrNameLst>
                                          <p:attrName>style.visibility</p:attrName>
                                        </p:attrNameLst>
                                      </p:cBhvr>
                                      <p:to>
                                        <p:strVal val="visible"/>
                                      </p:to>
                                    </p:set>
                                    <p:animEffect transition="in" filter="barn(outVertical)">
                                      <p:cBhvr>
                                        <p:cTn id="60" dur="500"/>
                                        <p:tgtEl>
                                          <p:spTgt spid="372"/>
                                        </p:tgtEl>
                                      </p:cBhvr>
                                    </p:animEffect>
                                  </p:childTnLst>
                                </p:cTn>
                              </p:par>
                            </p:childTnLst>
                          </p:cTn>
                        </p:par>
                        <p:par>
                          <p:cTn id="61" fill="hold">
                            <p:stCondLst>
                              <p:cond delay="3500"/>
                            </p:stCondLst>
                            <p:childTnLst>
                              <p:par>
                                <p:cTn id="62" presetID="22" presetClass="entr" presetSubtype="1" fill="hold" nodeType="afterEffect">
                                  <p:stCondLst>
                                    <p:cond delay="0"/>
                                  </p:stCondLst>
                                  <p:childTnLst>
                                    <p:set>
                                      <p:cBhvr>
                                        <p:cTn id="63" dur="1" fill="hold">
                                          <p:stCondLst>
                                            <p:cond delay="0"/>
                                          </p:stCondLst>
                                        </p:cTn>
                                        <p:tgtEl>
                                          <p:spTgt spid="383"/>
                                        </p:tgtEl>
                                        <p:attrNameLst>
                                          <p:attrName>style.visibility</p:attrName>
                                        </p:attrNameLst>
                                      </p:cBhvr>
                                      <p:to>
                                        <p:strVal val="visible"/>
                                      </p:to>
                                    </p:set>
                                    <p:animEffect transition="in" filter="wipe(up)">
                                      <p:cBhvr>
                                        <p:cTn id="64" dur="500"/>
                                        <p:tgtEl>
                                          <p:spTgt spid="383"/>
                                        </p:tgtEl>
                                      </p:cBhvr>
                                    </p:animEffect>
                                  </p:childTnLst>
                                </p:cTn>
                              </p:par>
                              <p:par>
                                <p:cTn id="65" presetID="22" presetClass="entr" presetSubtype="1" fill="hold" nodeType="withEffect">
                                  <p:stCondLst>
                                    <p:cond delay="0"/>
                                  </p:stCondLst>
                                  <p:childTnLst>
                                    <p:set>
                                      <p:cBhvr>
                                        <p:cTn id="66" dur="1" fill="hold">
                                          <p:stCondLst>
                                            <p:cond delay="0"/>
                                          </p:stCondLst>
                                        </p:cTn>
                                        <p:tgtEl>
                                          <p:spTgt spid="388"/>
                                        </p:tgtEl>
                                        <p:attrNameLst>
                                          <p:attrName>style.visibility</p:attrName>
                                        </p:attrNameLst>
                                      </p:cBhvr>
                                      <p:to>
                                        <p:strVal val="visible"/>
                                      </p:to>
                                    </p:set>
                                    <p:animEffect transition="in" filter="wipe(up)">
                                      <p:cBhvr>
                                        <p:cTn id="67" dur="500"/>
                                        <p:tgtEl>
                                          <p:spTgt spid="388"/>
                                        </p:tgtEl>
                                      </p:cBhvr>
                                    </p:animEffect>
                                  </p:childTnLst>
                                </p:cTn>
                              </p:par>
                              <p:par>
                                <p:cTn id="68" presetID="22" presetClass="entr" presetSubtype="1" fill="hold" nodeType="withEffect">
                                  <p:stCondLst>
                                    <p:cond delay="0"/>
                                  </p:stCondLst>
                                  <p:childTnLst>
                                    <p:set>
                                      <p:cBhvr>
                                        <p:cTn id="69" dur="1" fill="hold">
                                          <p:stCondLst>
                                            <p:cond delay="0"/>
                                          </p:stCondLst>
                                        </p:cTn>
                                        <p:tgtEl>
                                          <p:spTgt spid="389"/>
                                        </p:tgtEl>
                                        <p:attrNameLst>
                                          <p:attrName>style.visibility</p:attrName>
                                        </p:attrNameLst>
                                      </p:cBhvr>
                                      <p:to>
                                        <p:strVal val="visible"/>
                                      </p:to>
                                    </p:set>
                                    <p:animEffect transition="in" filter="wipe(up)">
                                      <p:cBhvr>
                                        <p:cTn id="70" dur="500"/>
                                        <p:tgtEl>
                                          <p:spTgt spid="389"/>
                                        </p:tgtEl>
                                      </p:cBhvr>
                                    </p:animEffect>
                                  </p:childTnLst>
                                </p:cTn>
                              </p:par>
                              <p:par>
                                <p:cTn id="71" presetID="22" presetClass="entr" presetSubtype="1" fill="hold" nodeType="withEffect">
                                  <p:stCondLst>
                                    <p:cond delay="0"/>
                                  </p:stCondLst>
                                  <p:childTnLst>
                                    <p:set>
                                      <p:cBhvr>
                                        <p:cTn id="72" dur="1" fill="hold">
                                          <p:stCondLst>
                                            <p:cond delay="0"/>
                                          </p:stCondLst>
                                        </p:cTn>
                                        <p:tgtEl>
                                          <p:spTgt spid="390"/>
                                        </p:tgtEl>
                                        <p:attrNameLst>
                                          <p:attrName>style.visibility</p:attrName>
                                        </p:attrNameLst>
                                      </p:cBhvr>
                                      <p:to>
                                        <p:strVal val="visible"/>
                                      </p:to>
                                    </p:set>
                                    <p:animEffect transition="in" filter="wipe(up)">
                                      <p:cBhvr>
                                        <p:cTn id="73" dur="500"/>
                                        <p:tgtEl>
                                          <p:spTgt spid="390"/>
                                        </p:tgtEl>
                                      </p:cBhvr>
                                    </p:animEffect>
                                  </p:childTnLst>
                                </p:cTn>
                              </p:par>
                              <p:par>
                                <p:cTn id="74" presetID="22" presetClass="entr" presetSubtype="1" fill="hold" nodeType="withEffect">
                                  <p:stCondLst>
                                    <p:cond delay="0"/>
                                  </p:stCondLst>
                                  <p:childTnLst>
                                    <p:set>
                                      <p:cBhvr>
                                        <p:cTn id="75" dur="1" fill="hold">
                                          <p:stCondLst>
                                            <p:cond delay="0"/>
                                          </p:stCondLst>
                                        </p:cTn>
                                        <p:tgtEl>
                                          <p:spTgt spid="392"/>
                                        </p:tgtEl>
                                        <p:attrNameLst>
                                          <p:attrName>style.visibility</p:attrName>
                                        </p:attrNameLst>
                                      </p:cBhvr>
                                      <p:to>
                                        <p:strVal val="visible"/>
                                      </p:to>
                                    </p:set>
                                    <p:animEffect transition="in" filter="wipe(up)">
                                      <p:cBhvr>
                                        <p:cTn id="76" dur="500"/>
                                        <p:tgtEl>
                                          <p:spTgt spid="392"/>
                                        </p:tgtEl>
                                      </p:cBhvr>
                                    </p:animEffect>
                                  </p:childTnLst>
                                </p:cTn>
                              </p:par>
                              <p:par>
                                <p:cTn id="77" presetID="22" presetClass="entr" presetSubtype="1" fill="hold" nodeType="withEffect">
                                  <p:stCondLst>
                                    <p:cond delay="0"/>
                                  </p:stCondLst>
                                  <p:childTnLst>
                                    <p:set>
                                      <p:cBhvr>
                                        <p:cTn id="78" dur="1" fill="hold">
                                          <p:stCondLst>
                                            <p:cond delay="0"/>
                                          </p:stCondLst>
                                        </p:cTn>
                                        <p:tgtEl>
                                          <p:spTgt spid="391"/>
                                        </p:tgtEl>
                                        <p:attrNameLst>
                                          <p:attrName>style.visibility</p:attrName>
                                        </p:attrNameLst>
                                      </p:cBhvr>
                                      <p:to>
                                        <p:strVal val="visible"/>
                                      </p:to>
                                    </p:set>
                                    <p:animEffect transition="in" filter="wipe(up)">
                                      <p:cBhvr>
                                        <p:cTn id="79" dur="500"/>
                                        <p:tgtEl>
                                          <p:spTgt spid="391"/>
                                        </p:tgtEl>
                                      </p:cBhvr>
                                    </p:animEffect>
                                  </p:childTnLst>
                                </p:cTn>
                              </p:par>
                              <p:par>
                                <p:cTn id="80" presetID="22" presetClass="entr" presetSubtype="1" fill="hold" nodeType="withEffect">
                                  <p:stCondLst>
                                    <p:cond delay="0"/>
                                  </p:stCondLst>
                                  <p:childTnLst>
                                    <p:set>
                                      <p:cBhvr>
                                        <p:cTn id="81" dur="1" fill="hold">
                                          <p:stCondLst>
                                            <p:cond delay="0"/>
                                          </p:stCondLst>
                                        </p:cTn>
                                        <p:tgtEl>
                                          <p:spTgt spid="394"/>
                                        </p:tgtEl>
                                        <p:attrNameLst>
                                          <p:attrName>style.visibility</p:attrName>
                                        </p:attrNameLst>
                                      </p:cBhvr>
                                      <p:to>
                                        <p:strVal val="visible"/>
                                      </p:to>
                                    </p:set>
                                    <p:animEffect transition="in" filter="wipe(up)">
                                      <p:cBhvr>
                                        <p:cTn id="82" dur="500"/>
                                        <p:tgtEl>
                                          <p:spTgt spid="394"/>
                                        </p:tgtEl>
                                      </p:cBhvr>
                                    </p:animEffect>
                                  </p:childTnLst>
                                </p:cTn>
                              </p:par>
                              <p:par>
                                <p:cTn id="83" presetID="22" presetClass="entr" presetSubtype="1" fill="hold" nodeType="withEffect">
                                  <p:stCondLst>
                                    <p:cond delay="0"/>
                                  </p:stCondLst>
                                  <p:childTnLst>
                                    <p:set>
                                      <p:cBhvr>
                                        <p:cTn id="84" dur="1" fill="hold">
                                          <p:stCondLst>
                                            <p:cond delay="0"/>
                                          </p:stCondLst>
                                        </p:cTn>
                                        <p:tgtEl>
                                          <p:spTgt spid="395"/>
                                        </p:tgtEl>
                                        <p:attrNameLst>
                                          <p:attrName>style.visibility</p:attrName>
                                        </p:attrNameLst>
                                      </p:cBhvr>
                                      <p:to>
                                        <p:strVal val="visible"/>
                                      </p:to>
                                    </p:set>
                                    <p:animEffect transition="in" filter="wipe(up)">
                                      <p:cBhvr>
                                        <p:cTn id="85" dur="500"/>
                                        <p:tgtEl>
                                          <p:spTgt spid="395"/>
                                        </p:tgtEl>
                                      </p:cBhvr>
                                    </p:animEffect>
                                  </p:childTnLst>
                                </p:cTn>
                              </p:par>
                              <p:par>
                                <p:cTn id="86" presetID="22" presetClass="entr" presetSubtype="1" fill="hold" nodeType="withEffect">
                                  <p:stCondLst>
                                    <p:cond delay="0"/>
                                  </p:stCondLst>
                                  <p:childTnLst>
                                    <p:set>
                                      <p:cBhvr>
                                        <p:cTn id="87" dur="1" fill="hold">
                                          <p:stCondLst>
                                            <p:cond delay="0"/>
                                          </p:stCondLst>
                                        </p:cTn>
                                        <p:tgtEl>
                                          <p:spTgt spid="396"/>
                                        </p:tgtEl>
                                        <p:attrNameLst>
                                          <p:attrName>style.visibility</p:attrName>
                                        </p:attrNameLst>
                                      </p:cBhvr>
                                      <p:to>
                                        <p:strVal val="visible"/>
                                      </p:to>
                                    </p:set>
                                    <p:animEffect transition="in" filter="wipe(up)">
                                      <p:cBhvr>
                                        <p:cTn id="88" dur="500"/>
                                        <p:tgtEl>
                                          <p:spTgt spid="396"/>
                                        </p:tgtEl>
                                      </p:cBhvr>
                                    </p:animEffect>
                                  </p:childTnLst>
                                </p:cTn>
                              </p:par>
                              <p:par>
                                <p:cTn id="89" presetID="22" presetClass="entr" presetSubtype="1" fill="hold" nodeType="withEffect">
                                  <p:stCondLst>
                                    <p:cond delay="0"/>
                                  </p:stCondLst>
                                  <p:childTnLst>
                                    <p:set>
                                      <p:cBhvr>
                                        <p:cTn id="90" dur="1" fill="hold">
                                          <p:stCondLst>
                                            <p:cond delay="0"/>
                                          </p:stCondLst>
                                        </p:cTn>
                                        <p:tgtEl>
                                          <p:spTgt spid="397"/>
                                        </p:tgtEl>
                                        <p:attrNameLst>
                                          <p:attrName>style.visibility</p:attrName>
                                        </p:attrNameLst>
                                      </p:cBhvr>
                                      <p:to>
                                        <p:strVal val="visible"/>
                                      </p:to>
                                    </p:set>
                                    <p:animEffect transition="in" filter="wipe(up)">
                                      <p:cBhvr>
                                        <p:cTn id="91" dur="500"/>
                                        <p:tgtEl>
                                          <p:spTgt spid="397"/>
                                        </p:tgtEl>
                                      </p:cBhvr>
                                    </p:animEffect>
                                  </p:childTnLst>
                                </p:cTn>
                              </p:par>
                            </p:childTnLst>
                          </p:cTn>
                        </p:par>
                        <p:par>
                          <p:cTn id="92" fill="hold">
                            <p:stCondLst>
                              <p:cond delay="4000"/>
                            </p:stCondLst>
                            <p:childTnLst>
                              <p:par>
                                <p:cTn id="93" presetID="42" presetClass="entr" presetSubtype="0" fill="hold" nodeType="afterEffect">
                                  <p:stCondLst>
                                    <p:cond delay="0"/>
                                  </p:stCondLst>
                                  <p:childTnLst>
                                    <p:set>
                                      <p:cBhvr>
                                        <p:cTn id="94" dur="1" fill="hold">
                                          <p:stCondLst>
                                            <p:cond delay="0"/>
                                          </p:stCondLst>
                                        </p:cTn>
                                        <p:tgtEl>
                                          <p:spTgt spid="108"/>
                                        </p:tgtEl>
                                        <p:attrNameLst>
                                          <p:attrName>style.visibility</p:attrName>
                                        </p:attrNameLst>
                                      </p:cBhvr>
                                      <p:to>
                                        <p:strVal val="visible"/>
                                      </p:to>
                                    </p:set>
                                    <p:animEffect transition="in" filter="fade">
                                      <p:cBhvr>
                                        <p:cTn id="95" dur="500"/>
                                        <p:tgtEl>
                                          <p:spTgt spid="108"/>
                                        </p:tgtEl>
                                      </p:cBhvr>
                                    </p:animEffect>
                                    <p:anim calcmode="lin" valueType="num">
                                      <p:cBhvr>
                                        <p:cTn id="96" dur="500" fill="hold"/>
                                        <p:tgtEl>
                                          <p:spTgt spid="108"/>
                                        </p:tgtEl>
                                        <p:attrNameLst>
                                          <p:attrName>ppt_x</p:attrName>
                                        </p:attrNameLst>
                                      </p:cBhvr>
                                      <p:tavLst>
                                        <p:tav tm="0">
                                          <p:val>
                                            <p:strVal val="#ppt_x"/>
                                          </p:val>
                                        </p:tav>
                                        <p:tav tm="100000">
                                          <p:val>
                                            <p:strVal val="#ppt_x"/>
                                          </p:val>
                                        </p:tav>
                                      </p:tavLst>
                                    </p:anim>
                                    <p:anim calcmode="lin" valueType="num">
                                      <p:cBhvr>
                                        <p:cTn id="97" dur="500" fill="hold"/>
                                        <p:tgtEl>
                                          <p:spTgt spid="108"/>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113"/>
                                        </p:tgtEl>
                                        <p:attrNameLst>
                                          <p:attrName>style.visibility</p:attrName>
                                        </p:attrNameLst>
                                      </p:cBhvr>
                                      <p:to>
                                        <p:strVal val="visible"/>
                                      </p:to>
                                    </p:set>
                                    <p:animEffect transition="in" filter="fade">
                                      <p:cBhvr>
                                        <p:cTn id="100" dur="500"/>
                                        <p:tgtEl>
                                          <p:spTgt spid="113"/>
                                        </p:tgtEl>
                                      </p:cBhvr>
                                    </p:animEffect>
                                    <p:anim calcmode="lin" valueType="num">
                                      <p:cBhvr>
                                        <p:cTn id="101" dur="500" fill="hold"/>
                                        <p:tgtEl>
                                          <p:spTgt spid="113"/>
                                        </p:tgtEl>
                                        <p:attrNameLst>
                                          <p:attrName>ppt_x</p:attrName>
                                        </p:attrNameLst>
                                      </p:cBhvr>
                                      <p:tavLst>
                                        <p:tav tm="0">
                                          <p:val>
                                            <p:strVal val="#ppt_x"/>
                                          </p:val>
                                        </p:tav>
                                        <p:tav tm="100000">
                                          <p:val>
                                            <p:strVal val="#ppt_x"/>
                                          </p:val>
                                        </p:tav>
                                      </p:tavLst>
                                    </p:anim>
                                    <p:anim calcmode="lin" valueType="num">
                                      <p:cBhvr>
                                        <p:cTn id="102" dur="500" fill="hold"/>
                                        <p:tgtEl>
                                          <p:spTgt spid="113"/>
                                        </p:tgtEl>
                                        <p:attrNameLst>
                                          <p:attrName>ppt_y</p:attrName>
                                        </p:attrNameLst>
                                      </p:cBhvr>
                                      <p:tavLst>
                                        <p:tav tm="0">
                                          <p:val>
                                            <p:strVal val="#ppt_y+.1"/>
                                          </p:val>
                                        </p:tav>
                                        <p:tav tm="100000">
                                          <p:val>
                                            <p:strVal val="#ppt_y"/>
                                          </p:val>
                                        </p:tav>
                                      </p:tavLst>
                                    </p:anim>
                                  </p:childTnLst>
                                </p:cTn>
                              </p:par>
                              <p:par>
                                <p:cTn id="103" presetID="42" presetClass="entr" presetSubtype="0" fill="hold" nodeType="withEffect">
                                  <p:stCondLst>
                                    <p:cond delay="0"/>
                                  </p:stCondLst>
                                  <p:childTnLst>
                                    <p:set>
                                      <p:cBhvr>
                                        <p:cTn id="104" dur="1" fill="hold">
                                          <p:stCondLst>
                                            <p:cond delay="0"/>
                                          </p:stCondLst>
                                        </p:cTn>
                                        <p:tgtEl>
                                          <p:spTgt spid="118"/>
                                        </p:tgtEl>
                                        <p:attrNameLst>
                                          <p:attrName>style.visibility</p:attrName>
                                        </p:attrNameLst>
                                      </p:cBhvr>
                                      <p:to>
                                        <p:strVal val="visible"/>
                                      </p:to>
                                    </p:set>
                                    <p:animEffect transition="in" filter="fade">
                                      <p:cBhvr>
                                        <p:cTn id="105" dur="500"/>
                                        <p:tgtEl>
                                          <p:spTgt spid="118"/>
                                        </p:tgtEl>
                                      </p:cBhvr>
                                    </p:animEffect>
                                    <p:anim calcmode="lin" valueType="num">
                                      <p:cBhvr>
                                        <p:cTn id="106" dur="500" fill="hold"/>
                                        <p:tgtEl>
                                          <p:spTgt spid="118"/>
                                        </p:tgtEl>
                                        <p:attrNameLst>
                                          <p:attrName>ppt_x</p:attrName>
                                        </p:attrNameLst>
                                      </p:cBhvr>
                                      <p:tavLst>
                                        <p:tav tm="0">
                                          <p:val>
                                            <p:strVal val="#ppt_x"/>
                                          </p:val>
                                        </p:tav>
                                        <p:tav tm="100000">
                                          <p:val>
                                            <p:strVal val="#ppt_x"/>
                                          </p:val>
                                        </p:tav>
                                      </p:tavLst>
                                    </p:anim>
                                    <p:anim calcmode="lin" valueType="num">
                                      <p:cBhvr>
                                        <p:cTn id="107" dur="500" fill="hold"/>
                                        <p:tgtEl>
                                          <p:spTgt spid="118"/>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0"/>
                                  </p:stCondLst>
                                  <p:childTnLst>
                                    <p:set>
                                      <p:cBhvr>
                                        <p:cTn id="109" dur="1" fill="hold">
                                          <p:stCondLst>
                                            <p:cond delay="0"/>
                                          </p:stCondLst>
                                        </p:cTn>
                                        <p:tgtEl>
                                          <p:spTgt spid="123"/>
                                        </p:tgtEl>
                                        <p:attrNameLst>
                                          <p:attrName>style.visibility</p:attrName>
                                        </p:attrNameLst>
                                      </p:cBhvr>
                                      <p:to>
                                        <p:strVal val="visible"/>
                                      </p:to>
                                    </p:set>
                                    <p:animEffect transition="in" filter="fade">
                                      <p:cBhvr>
                                        <p:cTn id="110" dur="500"/>
                                        <p:tgtEl>
                                          <p:spTgt spid="123"/>
                                        </p:tgtEl>
                                      </p:cBhvr>
                                    </p:animEffect>
                                    <p:anim calcmode="lin" valueType="num">
                                      <p:cBhvr>
                                        <p:cTn id="111" dur="500" fill="hold"/>
                                        <p:tgtEl>
                                          <p:spTgt spid="123"/>
                                        </p:tgtEl>
                                        <p:attrNameLst>
                                          <p:attrName>ppt_x</p:attrName>
                                        </p:attrNameLst>
                                      </p:cBhvr>
                                      <p:tavLst>
                                        <p:tav tm="0">
                                          <p:val>
                                            <p:strVal val="#ppt_x"/>
                                          </p:val>
                                        </p:tav>
                                        <p:tav tm="100000">
                                          <p:val>
                                            <p:strVal val="#ppt_x"/>
                                          </p:val>
                                        </p:tav>
                                      </p:tavLst>
                                    </p:anim>
                                    <p:anim calcmode="lin" valueType="num">
                                      <p:cBhvr>
                                        <p:cTn id="112" dur="500" fill="hold"/>
                                        <p:tgtEl>
                                          <p:spTgt spid="123"/>
                                        </p:tgtEl>
                                        <p:attrNameLst>
                                          <p:attrName>ppt_y</p:attrName>
                                        </p:attrNameLst>
                                      </p:cBhvr>
                                      <p:tavLst>
                                        <p:tav tm="0">
                                          <p:val>
                                            <p:strVal val="#ppt_y+.1"/>
                                          </p:val>
                                        </p:tav>
                                        <p:tav tm="100000">
                                          <p:val>
                                            <p:strVal val="#ppt_y"/>
                                          </p:val>
                                        </p:tav>
                                      </p:tavLst>
                                    </p:anim>
                                  </p:childTnLst>
                                </p:cTn>
                              </p:par>
                              <p:par>
                                <p:cTn id="113" presetID="42" presetClass="entr" presetSubtype="0" fill="hold" nodeType="withEffect">
                                  <p:stCondLst>
                                    <p:cond delay="0"/>
                                  </p:stCondLst>
                                  <p:childTnLst>
                                    <p:set>
                                      <p:cBhvr>
                                        <p:cTn id="114" dur="1" fill="hold">
                                          <p:stCondLst>
                                            <p:cond delay="0"/>
                                          </p:stCondLst>
                                        </p:cTn>
                                        <p:tgtEl>
                                          <p:spTgt spid="128"/>
                                        </p:tgtEl>
                                        <p:attrNameLst>
                                          <p:attrName>style.visibility</p:attrName>
                                        </p:attrNameLst>
                                      </p:cBhvr>
                                      <p:to>
                                        <p:strVal val="visible"/>
                                      </p:to>
                                    </p:set>
                                    <p:animEffect transition="in" filter="fade">
                                      <p:cBhvr>
                                        <p:cTn id="115" dur="500"/>
                                        <p:tgtEl>
                                          <p:spTgt spid="128"/>
                                        </p:tgtEl>
                                      </p:cBhvr>
                                    </p:animEffect>
                                    <p:anim calcmode="lin" valueType="num">
                                      <p:cBhvr>
                                        <p:cTn id="116" dur="500" fill="hold"/>
                                        <p:tgtEl>
                                          <p:spTgt spid="128"/>
                                        </p:tgtEl>
                                        <p:attrNameLst>
                                          <p:attrName>ppt_x</p:attrName>
                                        </p:attrNameLst>
                                      </p:cBhvr>
                                      <p:tavLst>
                                        <p:tav tm="0">
                                          <p:val>
                                            <p:strVal val="#ppt_x"/>
                                          </p:val>
                                        </p:tav>
                                        <p:tav tm="100000">
                                          <p:val>
                                            <p:strVal val="#ppt_x"/>
                                          </p:val>
                                        </p:tav>
                                      </p:tavLst>
                                    </p:anim>
                                    <p:anim calcmode="lin" valueType="num">
                                      <p:cBhvr>
                                        <p:cTn id="117" dur="500" fill="hold"/>
                                        <p:tgtEl>
                                          <p:spTgt spid="128"/>
                                        </p:tgtEl>
                                        <p:attrNameLst>
                                          <p:attrName>ppt_y</p:attrName>
                                        </p:attrNameLst>
                                      </p:cBhvr>
                                      <p:tavLst>
                                        <p:tav tm="0">
                                          <p:val>
                                            <p:strVal val="#ppt_y+.1"/>
                                          </p:val>
                                        </p:tav>
                                        <p:tav tm="100000">
                                          <p:val>
                                            <p:strVal val="#ppt_y"/>
                                          </p:val>
                                        </p:tav>
                                      </p:tavLst>
                                    </p:anim>
                                  </p:childTnLst>
                                </p:cTn>
                              </p:par>
                              <p:par>
                                <p:cTn id="118" presetID="42" presetClass="entr" presetSubtype="0" fill="hold" nodeType="withEffect">
                                  <p:stCondLst>
                                    <p:cond delay="0"/>
                                  </p:stCondLst>
                                  <p:childTnLst>
                                    <p:set>
                                      <p:cBhvr>
                                        <p:cTn id="119" dur="1" fill="hold">
                                          <p:stCondLst>
                                            <p:cond delay="0"/>
                                          </p:stCondLst>
                                        </p:cTn>
                                        <p:tgtEl>
                                          <p:spTgt spid="133"/>
                                        </p:tgtEl>
                                        <p:attrNameLst>
                                          <p:attrName>style.visibility</p:attrName>
                                        </p:attrNameLst>
                                      </p:cBhvr>
                                      <p:to>
                                        <p:strVal val="visible"/>
                                      </p:to>
                                    </p:set>
                                    <p:animEffect transition="in" filter="fade">
                                      <p:cBhvr>
                                        <p:cTn id="120" dur="500"/>
                                        <p:tgtEl>
                                          <p:spTgt spid="133"/>
                                        </p:tgtEl>
                                      </p:cBhvr>
                                    </p:animEffect>
                                    <p:anim calcmode="lin" valueType="num">
                                      <p:cBhvr>
                                        <p:cTn id="121" dur="500" fill="hold"/>
                                        <p:tgtEl>
                                          <p:spTgt spid="133"/>
                                        </p:tgtEl>
                                        <p:attrNameLst>
                                          <p:attrName>ppt_x</p:attrName>
                                        </p:attrNameLst>
                                      </p:cBhvr>
                                      <p:tavLst>
                                        <p:tav tm="0">
                                          <p:val>
                                            <p:strVal val="#ppt_x"/>
                                          </p:val>
                                        </p:tav>
                                        <p:tav tm="100000">
                                          <p:val>
                                            <p:strVal val="#ppt_x"/>
                                          </p:val>
                                        </p:tav>
                                      </p:tavLst>
                                    </p:anim>
                                    <p:anim calcmode="lin" valueType="num">
                                      <p:cBhvr>
                                        <p:cTn id="122" dur="500" fill="hold"/>
                                        <p:tgtEl>
                                          <p:spTgt spid="133"/>
                                        </p:tgtEl>
                                        <p:attrNameLst>
                                          <p:attrName>ppt_y</p:attrName>
                                        </p:attrNameLst>
                                      </p:cBhvr>
                                      <p:tavLst>
                                        <p:tav tm="0">
                                          <p:val>
                                            <p:strVal val="#ppt_y+.1"/>
                                          </p:val>
                                        </p:tav>
                                        <p:tav tm="100000">
                                          <p:val>
                                            <p:strVal val="#ppt_y"/>
                                          </p:val>
                                        </p:tav>
                                      </p:tavLst>
                                    </p:anim>
                                  </p:childTnLst>
                                </p:cTn>
                              </p:par>
                              <p:par>
                                <p:cTn id="123" presetID="42" presetClass="entr" presetSubtype="0" fill="hold" nodeType="withEffect">
                                  <p:stCondLst>
                                    <p:cond delay="0"/>
                                  </p:stCondLst>
                                  <p:childTnLst>
                                    <p:set>
                                      <p:cBhvr>
                                        <p:cTn id="124" dur="1" fill="hold">
                                          <p:stCondLst>
                                            <p:cond delay="0"/>
                                          </p:stCondLst>
                                        </p:cTn>
                                        <p:tgtEl>
                                          <p:spTgt spid="138"/>
                                        </p:tgtEl>
                                        <p:attrNameLst>
                                          <p:attrName>style.visibility</p:attrName>
                                        </p:attrNameLst>
                                      </p:cBhvr>
                                      <p:to>
                                        <p:strVal val="visible"/>
                                      </p:to>
                                    </p:set>
                                    <p:animEffect transition="in" filter="fade">
                                      <p:cBhvr>
                                        <p:cTn id="125" dur="500"/>
                                        <p:tgtEl>
                                          <p:spTgt spid="138"/>
                                        </p:tgtEl>
                                      </p:cBhvr>
                                    </p:animEffect>
                                    <p:anim calcmode="lin" valueType="num">
                                      <p:cBhvr>
                                        <p:cTn id="126" dur="500" fill="hold"/>
                                        <p:tgtEl>
                                          <p:spTgt spid="138"/>
                                        </p:tgtEl>
                                        <p:attrNameLst>
                                          <p:attrName>ppt_x</p:attrName>
                                        </p:attrNameLst>
                                      </p:cBhvr>
                                      <p:tavLst>
                                        <p:tav tm="0">
                                          <p:val>
                                            <p:strVal val="#ppt_x"/>
                                          </p:val>
                                        </p:tav>
                                        <p:tav tm="100000">
                                          <p:val>
                                            <p:strVal val="#ppt_x"/>
                                          </p:val>
                                        </p:tav>
                                      </p:tavLst>
                                    </p:anim>
                                    <p:anim calcmode="lin" valueType="num">
                                      <p:cBhvr>
                                        <p:cTn id="127" dur="500" fill="hold"/>
                                        <p:tgtEl>
                                          <p:spTgt spid="138"/>
                                        </p:tgtEl>
                                        <p:attrNameLst>
                                          <p:attrName>ppt_y</p:attrName>
                                        </p:attrNameLst>
                                      </p:cBhvr>
                                      <p:tavLst>
                                        <p:tav tm="0">
                                          <p:val>
                                            <p:strVal val="#ppt_y+.1"/>
                                          </p:val>
                                        </p:tav>
                                        <p:tav tm="100000">
                                          <p:val>
                                            <p:strVal val="#ppt_y"/>
                                          </p:val>
                                        </p:tav>
                                      </p:tavLst>
                                    </p:anim>
                                  </p:childTnLst>
                                </p:cTn>
                              </p:par>
                              <p:par>
                                <p:cTn id="128" presetID="42" presetClass="entr" presetSubtype="0" fill="hold" nodeType="withEffect">
                                  <p:stCondLst>
                                    <p:cond delay="0"/>
                                  </p:stCondLst>
                                  <p:childTnLst>
                                    <p:set>
                                      <p:cBhvr>
                                        <p:cTn id="129" dur="1" fill="hold">
                                          <p:stCondLst>
                                            <p:cond delay="0"/>
                                          </p:stCondLst>
                                        </p:cTn>
                                        <p:tgtEl>
                                          <p:spTgt spid="143"/>
                                        </p:tgtEl>
                                        <p:attrNameLst>
                                          <p:attrName>style.visibility</p:attrName>
                                        </p:attrNameLst>
                                      </p:cBhvr>
                                      <p:to>
                                        <p:strVal val="visible"/>
                                      </p:to>
                                    </p:set>
                                    <p:animEffect transition="in" filter="fade">
                                      <p:cBhvr>
                                        <p:cTn id="130" dur="500"/>
                                        <p:tgtEl>
                                          <p:spTgt spid="143"/>
                                        </p:tgtEl>
                                      </p:cBhvr>
                                    </p:animEffect>
                                    <p:anim calcmode="lin" valueType="num">
                                      <p:cBhvr>
                                        <p:cTn id="131" dur="500" fill="hold"/>
                                        <p:tgtEl>
                                          <p:spTgt spid="143"/>
                                        </p:tgtEl>
                                        <p:attrNameLst>
                                          <p:attrName>ppt_x</p:attrName>
                                        </p:attrNameLst>
                                      </p:cBhvr>
                                      <p:tavLst>
                                        <p:tav tm="0">
                                          <p:val>
                                            <p:strVal val="#ppt_x"/>
                                          </p:val>
                                        </p:tav>
                                        <p:tav tm="100000">
                                          <p:val>
                                            <p:strVal val="#ppt_x"/>
                                          </p:val>
                                        </p:tav>
                                      </p:tavLst>
                                    </p:anim>
                                    <p:anim calcmode="lin" valueType="num">
                                      <p:cBhvr>
                                        <p:cTn id="132" dur="500" fill="hold"/>
                                        <p:tgtEl>
                                          <p:spTgt spid="143"/>
                                        </p:tgtEl>
                                        <p:attrNameLst>
                                          <p:attrName>ppt_y</p:attrName>
                                        </p:attrNameLst>
                                      </p:cBhvr>
                                      <p:tavLst>
                                        <p:tav tm="0">
                                          <p:val>
                                            <p:strVal val="#ppt_y+.1"/>
                                          </p:val>
                                        </p:tav>
                                        <p:tav tm="100000">
                                          <p:val>
                                            <p:strVal val="#ppt_y"/>
                                          </p:val>
                                        </p:tav>
                                      </p:tavLst>
                                    </p:anim>
                                  </p:childTnLst>
                                </p:cTn>
                              </p:par>
                              <p:par>
                                <p:cTn id="133" presetID="42" presetClass="entr" presetSubtype="0" fill="hold" nodeType="withEffect">
                                  <p:stCondLst>
                                    <p:cond delay="0"/>
                                  </p:stCondLst>
                                  <p:childTnLst>
                                    <p:set>
                                      <p:cBhvr>
                                        <p:cTn id="134" dur="1" fill="hold">
                                          <p:stCondLst>
                                            <p:cond delay="0"/>
                                          </p:stCondLst>
                                        </p:cTn>
                                        <p:tgtEl>
                                          <p:spTgt spid="148"/>
                                        </p:tgtEl>
                                        <p:attrNameLst>
                                          <p:attrName>style.visibility</p:attrName>
                                        </p:attrNameLst>
                                      </p:cBhvr>
                                      <p:to>
                                        <p:strVal val="visible"/>
                                      </p:to>
                                    </p:set>
                                    <p:animEffect transition="in" filter="fade">
                                      <p:cBhvr>
                                        <p:cTn id="135" dur="500"/>
                                        <p:tgtEl>
                                          <p:spTgt spid="148"/>
                                        </p:tgtEl>
                                      </p:cBhvr>
                                    </p:animEffect>
                                    <p:anim calcmode="lin" valueType="num">
                                      <p:cBhvr>
                                        <p:cTn id="136" dur="500" fill="hold"/>
                                        <p:tgtEl>
                                          <p:spTgt spid="148"/>
                                        </p:tgtEl>
                                        <p:attrNameLst>
                                          <p:attrName>ppt_x</p:attrName>
                                        </p:attrNameLst>
                                      </p:cBhvr>
                                      <p:tavLst>
                                        <p:tav tm="0">
                                          <p:val>
                                            <p:strVal val="#ppt_x"/>
                                          </p:val>
                                        </p:tav>
                                        <p:tav tm="100000">
                                          <p:val>
                                            <p:strVal val="#ppt_x"/>
                                          </p:val>
                                        </p:tav>
                                      </p:tavLst>
                                    </p:anim>
                                    <p:anim calcmode="lin" valueType="num">
                                      <p:cBhvr>
                                        <p:cTn id="137" dur="500" fill="hold"/>
                                        <p:tgtEl>
                                          <p:spTgt spid="148"/>
                                        </p:tgtEl>
                                        <p:attrNameLst>
                                          <p:attrName>ppt_y</p:attrName>
                                        </p:attrNameLst>
                                      </p:cBhvr>
                                      <p:tavLst>
                                        <p:tav tm="0">
                                          <p:val>
                                            <p:strVal val="#ppt_y+.1"/>
                                          </p:val>
                                        </p:tav>
                                        <p:tav tm="100000">
                                          <p:val>
                                            <p:strVal val="#ppt_y"/>
                                          </p:val>
                                        </p:tav>
                                      </p:tavLst>
                                    </p:anim>
                                  </p:childTnLst>
                                </p:cTn>
                              </p:par>
                              <p:par>
                                <p:cTn id="138" presetID="42" presetClass="entr" presetSubtype="0" fill="hold" nodeType="withEffect">
                                  <p:stCondLst>
                                    <p:cond delay="0"/>
                                  </p:stCondLst>
                                  <p:childTnLst>
                                    <p:set>
                                      <p:cBhvr>
                                        <p:cTn id="139" dur="1" fill="hold">
                                          <p:stCondLst>
                                            <p:cond delay="0"/>
                                          </p:stCondLst>
                                        </p:cTn>
                                        <p:tgtEl>
                                          <p:spTgt spid="153"/>
                                        </p:tgtEl>
                                        <p:attrNameLst>
                                          <p:attrName>style.visibility</p:attrName>
                                        </p:attrNameLst>
                                      </p:cBhvr>
                                      <p:to>
                                        <p:strVal val="visible"/>
                                      </p:to>
                                    </p:set>
                                    <p:animEffect transition="in" filter="fade">
                                      <p:cBhvr>
                                        <p:cTn id="140" dur="500"/>
                                        <p:tgtEl>
                                          <p:spTgt spid="153"/>
                                        </p:tgtEl>
                                      </p:cBhvr>
                                    </p:animEffect>
                                    <p:anim calcmode="lin" valueType="num">
                                      <p:cBhvr>
                                        <p:cTn id="141" dur="500" fill="hold"/>
                                        <p:tgtEl>
                                          <p:spTgt spid="153"/>
                                        </p:tgtEl>
                                        <p:attrNameLst>
                                          <p:attrName>ppt_x</p:attrName>
                                        </p:attrNameLst>
                                      </p:cBhvr>
                                      <p:tavLst>
                                        <p:tav tm="0">
                                          <p:val>
                                            <p:strVal val="#ppt_x"/>
                                          </p:val>
                                        </p:tav>
                                        <p:tav tm="100000">
                                          <p:val>
                                            <p:strVal val="#ppt_x"/>
                                          </p:val>
                                        </p:tav>
                                      </p:tavLst>
                                    </p:anim>
                                    <p:anim calcmode="lin" valueType="num">
                                      <p:cBhvr>
                                        <p:cTn id="142" dur="500" fill="hold"/>
                                        <p:tgtEl>
                                          <p:spTgt spid="153"/>
                                        </p:tgtEl>
                                        <p:attrNameLst>
                                          <p:attrName>ppt_y</p:attrName>
                                        </p:attrNameLst>
                                      </p:cBhvr>
                                      <p:tavLst>
                                        <p:tav tm="0">
                                          <p:val>
                                            <p:strVal val="#ppt_y+.1"/>
                                          </p:val>
                                        </p:tav>
                                        <p:tav tm="100000">
                                          <p:val>
                                            <p:strVal val="#ppt_y"/>
                                          </p:val>
                                        </p:tav>
                                      </p:tavLst>
                                    </p:anim>
                                  </p:childTnLst>
                                </p:cTn>
                              </p:par>
                            </p:childTnLst>
                          </p:cTn>
                        </p:par>
                        <p:par>
                          <p:cTn id="143" fill="hold">
                            <p:stCondLst>
                              <p:cond delay="4500"/>
                            </p:stCondLst>
                            <p:childTnLst>
                              <p:par>
                                <p:cTn id="144" presetID="22" presetClass="entr" presetSubtype="1" fill="hold" nodeType="afterEffect">
                                  <p:stCondLst>
                                    <p:cond delay="0"/>
                                  </p:stCondLst>
                                  <p:childTnLst>
                                    <p:set>
                                      <p:cBhvr>
                                        <p:cTn id="145" dur="1" fill="hold">
                                          <p:stCondLst>
                                            <p:cond delay="0"/>
                                          </p:stCondLst>
                                        </p:cTn>
                                        <p:tgtEl>
                                          <p:spTgt spid="399"/>
                                        </p:tgtEl>
                                        <p:attrNameLst>
                                          <p:attrName>style.visibility</p:attrName>
                                        </p:attrNameLst>
                                      </p:cBhvr>
                                      <p:to>
                                        <p:strVal val="visible"/>
                                      </p:to>
                                    </p:set>
                                    <p:animEffect transition="in" filter="wipe(up)">
                                      <p:cBhvr>
                                        <p:cTn id="146" dur="500"/>
                                        <p:tgtEl>
                                          <p:spTgt spid="399"/>
                                        </p:tgtEl>
                                      </p:cBhvr>
                                    </p:animEffect>
                                  </p:childTnLst>
                                </p:cTn>
                              </p:par>
                              <p:par>
                                <p:cTn id="147" presetID="22" presetClass="entr" presetSubtype="1" fill="hold" nodeType="withEffect">
                                  <p:stCondLst>
                                    <p:cond delay="0"/>
                                  </p:stCondLst>
                                  <p:childTnLst>
                                    <p:set>
                                      <p:cBhvr>
                                        <p:cTn id="148" dur="1" fill="hold">
                                          <p:stCondLst>
                                            <p:cond delay="0"/>
                                          </p:stCondLst>
                                        </p:cTn>
                                        <p:tgtEl>
                                          <p:spTgt spid="403"/>
                                        </p:tgtEl>
                                        <p:attrNameLst>
                                          <p:attrName>style.visibility</p:attrName>
                                        </p:attrNameLst>
                                      </p:cBhvr>
                                      <p:to>
                                        <p:strVal val="visible"/>
                                      </p:to>
                                    </p:set>
                                    <p:animEffect transition="in" filter="wipe(up)">
                                      <p:cBhvr>
                                        <p:cTn id="149" dur="500"/>
                                        <p:tgtEl>
                                          <p:spTgt spid="403"/>
                                        </p:tgtEl>
                                      </p:cBhvr>
                                    </p:animEffect>
                                  </p:childTnLst>
                                </p:cTn>
                              </p:par>
                              <p:par>
                                <p:cTn id="150" presetID="22" presetClass="entr" presetSubtype="1" fill="hold" nodeType="withEffect">
                                  <p:stCondLst>
                                    <p:cond delay="0"/>
                                  </p:stCondLst>
                                  <p:childTnLst>
                                    <p:set>
                                      <p:cBhvr>
                                        <p:cTn id="151" dur="1" fill="hold">
                                          <p:stCondLst>
                                            <p:cond delay="0"/>
                                          </p:stCondLst>
                                        </p:cTn>
                                        <p:tgtEl>
                                          <p:spTgt spid="405"/>
                                        </p:tgtEl>
                                        <p:attrNameLst>
                                          <p:attrName>style.visibility</p:attrName>
                                        </p:attrNameLst>
                                      </p:cBhvr>
                                      <p:to>
                                        <p:strVal val="visible"/>
                                      </p:to>
                                    </p:set>
                                    <p:animEffect transition="in" filter="wipe(up)">
                                      <p:cBhvr>
                                        <p:cTn id="152" dur="500"/>
                                        <p:tgtEl>
                                          <p:spTgt spid="405"/>
                                        </p:tgtEl>
                                      </p:cBhvr>
                                    </p:animEffect>
                                  </p:childTnLst>
                                </p:cTn>
                              </p:par>
                              <p:par>
                                <p:cTn id="153" presetID="22" presetClass="entr" presetSubtype="1" fill="hold" nodeType="withEffect">
                                  <p:stCondLst>
                                    <p:cond delay="0"/>
                                  </p:stCondLst>
                                  <p:childTnLst>
                                    <p:set>
                                      <p:cBhvr>
                                        <p:cTn id="154" dur="1" fill="hold">
                                          <p:stCondLst>
                                            <p:cond delay="0"/>
                                          </p:stCondLst>
                                        </p:cTn>
                                        <p:tgtEl>
                                          <p:spTgt spid="407"/>
                                        </p:tgtEl>
                                        <p:attrNameLst>
                                          <p:attrName>style.visibility</p:attrName>
                                        </p:attrNameLst>
                                      </p:cBhvr>
                                      <p:to>
                                        <p:strVal val="visible"/>
                                      </p:to>
                                    </p:set>
                                    <p:animEffect transition="in" filter="wipe(up)">
                                      <p:cBhvr>
                                        <p:cTn id="155" dur="500"/>
                                        <p:tgtEl>
                                          <p:spTgt spid="407"/>
                                        </p:tgtEl>
                                      </p:cBhvr>
                                    </p:animEffect>
                                  </p:childTnLst>
                                </p:cTn>
                              </p:par>
                              <p:par>
                                <p:cTn id="156" presetID="22" presetClass="entr" presetSubtype="1" fill="hold" nodeType="withEffect">
                                  <p:stCondLst>
                                    <p:cond delay="0"/>
                                  </p:stCondLst>
                                  <p:childTnLst>
                                    <p:set>
                                      <p:cBhvr>
                                        <p:cTn id="157" dur="1" fill="hold">
                                          <p:stCondLst>
                                            <p:cond delay="0"/>
                                          </p:stCondLst>
                                        </p:cTn>
                                        <p:tgtEl>
                                          <p:spTgt spid="410"/>
                                        </p:tgtEl>
                                        <p:attrNameLst>
                                          <p:attrName>style.visibility</p:attrName>
                                        </p:attrNameLst>
                                      </p:cBhvr>
                                      <p:to>
                                        <p:strVal val="visible"/>
                                      </p:to>
                                    </p:set>
                                    <p:animEffect transition="in" filter="wipe(up)">
                                      <p:cBhvr>
                                        <p:cTn id="158" dur="500"/>
                                        <p:tgtEl>
                                          <p:spTgt spid="410"/>
                                        </p:tgtEl>
                                      </p:cBhvr>
                                    </p:animEffect>
                                  </p:childTnLst>
                                </p:cTn>
                              </p:par>
                              <p:par>
                                <p:cTn id="159" presetID="22" presetClass="entr" presetSubtype="1" fill="hold" nodeType="withEffect">
                                  <p:stCondLst>
                                    <p:cond delay="0"/>
                                  </p:stCondLst>
                                  <p:childTnLst>
                                    <p:set>
                                      <p:cBhvr>
                                        <p:cTn id="160" dur="1" fill="hold">
                                          <p:stCondLst>
                                            <p:cond delay="0"/>
                                          </p:stCondLst>
                                        </p:cTn>
                                        <p:tgtEl>
                                          <p:spTgt spid="413"/>
                                        </p:tgtEl>
                                        <p:attrNameLst>
                                          <p:attrName>style.visibility</p:attrName>
                                        </p:attrNameLst>
                                      </p:cBhvr>
                                      <p:to>
                                        <p:strVal val="visible"/>
                                      </p:to>
                                    </p:set>
                                    <p:animEffect transition="in" filter="wipe(up)">
                                      <p:cBhvr>
                                        <p:cTn id="161" dur="500"/>
                                        <p:tgtEl>
                                          <p:spTgt spid="413"/>
                                        </p:tgtEl>
                                      </p:cBhvr>
                                    </p:animEffect>
                                  </p:childTnLst>
                                </p:cTn>
                              </p:par>
                              <p:par>
                                <p:cTn id="162" presetID="22" presetClass="entr" presetSubtype="1" fill="hold" nodeType="withEffect">
                                  <p:stCondLst>
                                    <p:cond delay="0"/>
                                  </p:stCondLst>
                                  <p:childTnLst>
                                    <p:set>
                                      <p:cBhvr>
                                        <p:cTn id="163" dur="1" fill="hold">
                                          <p:stCondLst>
                                            <p:cond delay="0"/>
                                          </p:stCondLst>
                                        </p:cTn>
                                        <p:tgtEl>
                                          <p:spTgt spid="416"/>
                                        </p:tgtEl>
                                        <p:attrNameLst>
                                          <p:attrName>style.visibility</p:attrName>
                                        </p:attrNameLst>
                                      </p:cBhvr>
                                      <p:to>
                                        <p:strVal val="visible"/>
                                      </p:to>
                                    </p:set>
                                    <p:animEffect transition="in" filter="wipe(up)">
                                      <p:cBhvr>
                                        <p:cTn id="164" dur="500"/>
                                        <p:tgtEl>
                                          <p:spTgt spid="416"/>
                                        </p:tgtEl>
                                      </p:cBhvr>
                                    </p:animEffect>
                                  </p:childTnLst>
                                </p:cTn>
                              </p:par>
                              <p:par>
                                <p:cTn id="165" presetID="22" presetClass="entr" presetSubtype="1" fill="hold" nodeType="withEffect">
                                  <p:stCondLst>
                                    <p:cond delay="0"/>
                                  </p:stCondLst>
                                  <p:childTnLst>
                                    <p:set>
                                      <p:cBhvr>
                                        <p:cTn id="166" dur="1" fill="hold">
                                          <p:stCondLst>
                                            <p:cond delay="0"/>
                                          </p:stCondLst>
                                        </p:cTn>
                                        <p:tgtEl>
                                          <p:spTgt spid="418"/>
                                        </p:tgtEl>
                                        <p:attrNameLst>
                                          <p:attrName>style.visibility</p:attrName>
                                        </p:attrNameLst>
                                      </p:cBhvr>
                                      <p:to>
                                        <p:strVal val="visible"/>
                                      </p:to>
                                    </p:set>
                                    <p:animEffect transition="in" filter="wipe(up)">
                                      <p:cBhvr>
                                        <p:cTn id="167" dur="500"/>
                                        <p:tgtEl>
                                          <p:spTgt spid="418"/>
                                        </p:tgtEl>
                                      </p:cBhvr>
                                    </p:animEffect>
                                  </p:childTnLst>
                                </p:cTn>
                              </p:par>
                              <p:par>
                                <p:cTn id="168" presetID="22" presetClass="entr" presetSubtype="1" fill="hold" nodeType="withEffect">
                                  <p:stCondLst>
                                    <p:cond delay="0"/>
                                  </p:stCondLst>
                                  <p:childTnLst>
                                    <p:set>
                                      <p:cBhvr>
                                        <p:cTn id="169" dur="1" fill="hold">
                                          <p:stCondLst>
                                            <p:cond delay="0"/>
                                          </p:stCondLst>
                                        </p:cTn>
                                        <p:tgtEl>
                                          <p:spTgt spid="419"/>
                                        </p:tgtEl>
                                        <p:attrNameLst>
                                          <p:attrName>style.visibility</p:attrName>
                                        </p:attrNameLst>
                                      </p:cBhvr>
                                      <p:to>
                                        <p:strVal val="visible"/>
                                      </p:to>
                                    </p:set>
                                    <p:animEffect transition="in" filter="wipe(up)">
                                      <p:cBhvr>
                                        <p:cTn id="170" dur="500"/>
                                        <p:tgtEl>
                                          <p:spTgt spid="419"/>
                                        </p:tgtEl>
                                      </p:cBhvr>
                                    </p:animEffect>
                                  </p:childTnLst>
                                </p:cTn>
                              </p:par>
                              <p:par>
                                <p:cTn id="171" presetID="22" presetClass="entr" presetSubtype="1" fill="hold" nodeType="withEffect">
                                  <p:stCondLst>
                                    <p:cond delay="0"/>
                                  </p:stCondLst>
                                  <p:childTnLst>
                                    <p:set>
                                      <p:cBhvr>
                                        <p:cTn id="172" dur="1" fill="hold">
                                          <p:stCondLst>
                                            <p:cond delay="0"/>
                                          </p:stCondLst>
                                        </p:cTn>
                                        <p:tgtEl>
                                          <p:spTgt spid="422"/>
                                        </p:tgtEl>
                                        <p:attrNameLst>
                                          <p:attrName>style.visibility</p:attrName>
                                        </p:attrNameLst>
                                      </p:cBhvr>
                                      <p:to>
                                        <p:strVal val="visible"/>
                                      </p:to>
                                    </p:set>
                                    <p:animEffect transition="in" filter="wipe(up)">
                                      <p:cBhvr>
                                        <p:cTn id="173" dur="500"/>
                                        <p:tgtEl>
                                          <p:spTgt spid="422"/>
                                        </p:tgtEl>
                                      </p:cBhvr>
                                    </p:animEffect>
                                  </p:childTnLst>
                                </p:cTn>
                              </p:par>
                              <p:par>
                                <p:cTn id="174" presetID="22" presetClass="entr" presetSubtype="1" fill="hold" nodeType="withEffect">
                                  <p:stCondLst>
                                    <p:cond delay="0"/>
                                  </p:stCondLst>
                                  <p:childTnLst>
                                    <p:set>
                                      <p:cBhvr>
                                        <p:cTn id="175" dur="1" fill="hold">
                                          <p:stCondLst>
                                            <p:cond delay="0"/>
                                          </p:stCondLst>
                                        </p:cTn>
                                        <p:tgtEl>
                                          <p:spTgt spid="434"/>
                                        </p:tgtEl>
                                        <p:attrNameLst>
                                          <p:attrName>style.visibility</p:attrName>
                                        </p:attrNameLst>
                                      </p:cBhvr>
                                      <p:to>
                                        <p:strVal val="visible"/>
                                      </p:to>
                                    </p:set>
                                    <p:animEffect transition="in" filter="wipe(up)">
                                      <p:cBhvr>
                                        <p:cTn id="176" dur="500"/>
                                        <p:tgtEl>
                                          <p:spTgt spid="434"/>
                                        </p:tgtEl>
                                      </p:cBhvr>
                                    </p:animEffect>
                                  </p:childTnLst>
                                </p:cTn>
                              </p:par>
                              <p:par>
                                <p:cTn id="177" presetID="22" presetClass="entr" presetSubtype="1" fill="hold" nodeType="withEffect">
                                  <p:stCondLst>
                                    <p:cond delay="0"/>
                                  </p:stCondLst>
                                  <p:childTnLst>
                                    <p:set>
                                      <p:cBhvr>
                                        <p:cTn id="178" dur="1" fill="hold">
                                          <p:stCondLst>
                                            <p:cond delay="0"/>
                                          </p:stCondLst>
                                        </p:cTn>
                                        <p:tgtEl>
                                          <p:spTgt spid="436"/>
                                        </p:tgtEl>
                                        <p:attrNameLst>
                                          <p:attrName>style.visibility</p:attrName>
                                        </p:attrNameLst>
                                      </p:cBhvr>
                                      <p:to>
                                        <p:strVal val="visible"/>
                                      </p:to>
                                    </p:set>
                                    <p:animEffect transition="in" filter="wipe(up)">
                                      <p:cBhvr>
                                        <p:cTn id="179" dur="500"/>
                                        <p:tgtEl>
                                          <p:spTgt spid="436"/>
                                        </p:tgtEl>
                                      </p:cBhvr>
                                    </p:animEffect>
                                  </p:childTnLst>
                                </p:cTn>
                              </p:par>
                              <p:par>
                                <p:cTn id="180" presetID="22" presetClass="entr" presetSubtype="1" fill="hold" nodeType="withEffect">
                                  <p:stCondLst>
                                    <p:cond delay="0"/>
                                  </p:stCondLst>
                                  <p:childTnLst>
                                    <p:set>
                                      <p:cBhvr>
                                        <p:cTn id="181" dur="1" fill="hold">
                                          <p:stCondLst>
                                            <p:cond delay="0"/>
                                          </p:stCondLst>
                                        </p:cTn>
                                        <p:tgtEl>
                                          <p:spTgt spid="437"/>
                                        </p:tgtEl>
                                        <p:attrNameLst>
                                          <p:attrName>style.visibility</p:attrName>
                                        </p:attrNameLst>
                                      </p:cBhvr>
                                      <p:to>
                                        <p:strVal val="visible"/>
                                      </p:to>
                                    </p:set>
                                    <p:animEffect transition="in" filter="wipe(up)">
                                      <p:cBhvr>
                                        <p:cTn id="182" dur="500"/>
                                        <p:tgtEl>
                                          <p:spTgt spid="437"/>
                                        </p:tgtEl>
                                      </p:cBhvr>
                                    </p:animEffect>
                                  </p:childTnLst>
                                </p:cTn>
                              </p:par>
                              <p:par>
                                <p:cTn id="183" presetID="22" presetClass="entr" presetSubtype="1" fill="hold" nodeType="withEffect">
                                  <p:stCondLst>
                                    <p:cond delay="0"/>
                                  </p:stCondLst>
                                  <p:childTnLst>
                                    <p:set>
                                      <p:cBhvr>
                                        <p:cTn id="184" dur="1" fill="hold">
                                          <p:stCondLst>
                                            <p:cond delay="0"/>
                                          </p:stCondLst>
                                        </p:cTn>
                                        <p:tgtEl>
                                          <p:spTgt spid="438"/>
                                        </p:tgtEl>
                                        <p:attrNameLst>
                                          <p:attrName>style.visibility</p:attrName>
                                        </p:attrNameLst>
                                      </p:cBhvr>
                                      <p:to>
                                        <p:strVal val="visible"/>
                                      </p:to>
                                    </p:set>
                                    <p:animEffect transition="in" filter="wipe(up)">
                                      <p:cBhvr>
                                        <p:cTn id="185" dur="500"/>
                                        <p:tgtEl>
                                          <p:spTgt spid="438"/>
                                        </p:tgtEl>
                                      </p:cBhvr>
                                    </p:animEffect>
                                  </p:childTnLst>
                                </p:cTn>
                              </p:par>
                              <p:par>
                                <p:cTn id="186" presetID="22" presetClass="entr" presetSubtype="1" fill="hold" nodeType="withEffect">
                                  <p:stCondLst>
                                    <p:cond delay="0"/>
                                  </p:stCondLst>
                                  <p:childTnLst>
                                    <p:set>
                                      <p:cBhvr>
                                        <p:cTn id="187" dur="1" fill="hold">
                                          <p:stCondLst>
                                            <p:cond delay="0"/>
                                          </p:stCondLst>
                                        </p:cTn>
                                        <p:tgtEl>
                                          <p:spTgt spid="439"/>
                                        </p:tgtEl>
                                        <p:attrNameLst>
                                          <p:attrName>style.visibility</p:attrName>
                                        </p:attrNameLst>
                                      </p:cBhvr>
                                      <p:to>
                                        <p:strVal val="visible"/>
                                      </p:to>
                                    </p:set>
                                    <p:animEffect transition="in" filter="wipe(up)">
                                      <p:cBhvr>
                                        <p:cTn id="188" dur="500"/>
                                        <p:tgtEl>
                                          <p:spTgt spid="439"/>
                                        </p:tgtEl>
                                      </p:cBhvr>
                                    </p:animEffect>
                                  </p:childTnLst>
                                </p:cTn>
                              </p:par>
                              <p:par>
                                <p:cTn id="189" presetID="22" presetClass="entr" presetSubtype="1" fill="hold" nodeType="withEffect">
                                  <p:stCondLst>
                                    <p:cond delay="0"/>
                                  </p:stCondLst>
                                  <p:childTnLst>
                                    <p:set>
                                      <p:cBhvr>
                                        <p:cTn id="190" dur="1" fill="hold">
                                          <p:stCondLst>
                                            <p:cond delay="0"/>
                                          </p:stCondLst>
                                        </p:cTn>
                                        <p:tgtEl>
                                          <p:spTgt spid="441"/>
                                        </p:tgtEl>
                                        <p:attrNameLst>
                                          <p:attrName>style.visibility</p:attrName>
                                        </p:attrNameLst>
                                      </p:cBhvr>
                                      <p:to>
                                        <p:strVal val="visible"/>
                                      </p:to>
                                    </p:set>
                                    <p:animEffect transition="in" filter="wipe(up)">
                                      <p:cBhvr>
                                        <p:cTn id="191" dur="500"/>
                                        <p:tgtEl>
                                          <p:spTgt spid="441"/>
                                        </p:tgtEl>
                                      </p:cBhvr>
                                    </p:animEffect>
                                  </p:childTnLst>
                                </p:cTn>
                              </p:par>
                              <p:par>
                                <p:cTn id="192" presetID="22" presetClass="entr" presetSubtype="1" fill="hold" nodeType="withEffect">
                                  <p:stCondLst>
                                    <p:cond delay="0"/>
                                  </p:stCondLst>
                                  <p:childTnLst>
                                    <p:set>
                                      <p:cBhvr>
                                        <p:cTn id="193" dur="1" fill="hold">
                                          <p:stCondLst>
                                            <p:cond delay="0"/>
                                          </p:stCondLst>
                                        </p:cTn>
                                        <p:tgtEl>
                                          <p:spTgt spid="442"/>
                                        </p:tgtEl>
                                        <p:attrNameLst>
                                          <p:attrName>style.visibility</p:attrName>
                                        </p:attrNameLst>
                                      </p:cBhvr>
                                      <p:to>
                                        <p:strVal val="visible"/>
                                      </p:to>
                                    </p:set>
                                    <p:animEffect transition="in" filter="wipe(up)">
                                      <p:cBhvr>
                                        <p:cTn id="194" dur="500"/>
                                        <p:tgtEl>
                                          <p:spTgt spid="442"/>
                                        </p:tgtEl>
                                      </p:cBhvr>
                                    </p:animEffect>
                                  </p:childTnLst>
                                </p:cTn>
                              </p:par>
                              <p:par>
                                <p:cTn id="195" presetID="22" presetClass="entr" presetSubtype="1" fill="hold" nodeType="withEffect">
                                  <p:stCondLst>
                                    <p:cond delay="0"/>
                                  </p:stCondLst>
                                  <p:childTnLst>
                                    <p:set>
                                      <p:cBhvr>
                                        <p:cTn id="196" dur="1" fill="hold">
                                          <p:stCondLst>
                                            <p:cond delay="0"/>
                                          </p:stCondLst>
                                        </p:cTn>
                                        <p:tgtEl>
                                          <p:spTgt spid="444"/>
                                        </p:tgtEl>
                                        <p:attrNameLst>
                                          <p:attrName>style.visibility</p:attrName>
                                        </p:attrNameLst>
                                      </p:cBhvr>
                                      <p:to>
                                        <p:strVal val="visible"/>
                                      </p:to>
                                    </p:set>
                                    <p:animEffect transition="in" filter="wipe(up)">
                                      <p:cBhvr>
                                        <p:cTn id="197" dur="500"/>
                                        <p:tgtEl>
                                          <p:spTgt spid="444"/>
                                        </p:tgtEl>
                                      </p:cBhvr>
                                    </p:animEffect>
                                  </p:childTnLst>
                                </p:cTn>
                              </p:par>
                              <p:par>
                                <p:cTn id="198" presetID="22" presetClass="entr" presetSubtype="1" fill="hold" nodeType="withEffect">
                                  <p:stCondLst>
                                    <p:cond delay="0"/>
                                  </p:stCondLst>
                                  <p:childTnLst>
                                    <p:set>
                                      <p:cBhvr>
                                        <p:cTn id="199" dur="1" fill="hold">
                                          <p:stCondLst>
                                            <p:cond delay="0"/>
                                          </p:stCondLst>
                                        </p:cTn>
                                        <p:tgtEl>
                                          <p:spTgt spid="445"/>
                                        </p:tgtEl>
                                        <p:attrNameLst>
                                          <p:attrName>style.visibility</p:attrName>
                                        </p:attrNameLst>
                                      </p:cBhvr>
                                      <p:to>
                                        <p:strVal val="visible"/>
                                      </p:to>
                                    </p:set>
                                    <p:animEffect transition="in" filter="wipe(up)">
                                      <p:cBhvr>
                                        <p:cTn id="200" dur="500"/>
                                        <p:tgtEl>
                                          <p:spTgt spid="445"/>
                                        </p:tgtEl>
                                      </p:cBhvr>
                                    </p:animEffect>
                                  </p:childTnLst>
                                </p:cTn>
                              </p:par>
                              <p:par>
                                <p:cTn id="201" presetID="22" presetClass="entr" presetSubtype="1" fill="hold" nodeType="withEffect">
                                  <p:stCondLst>
                                    <p:cond delay="0"/>
                                  </p:stCondLst>
                                  <p:childTnLst>
                                    <p:set>
                                      <p:cBhvr>
                                        <p:cTn id="202" dur="1" fill="hold">
                                          <p:stCondLst>
                                            <p:cond delay="0"/>
                                          </p:stCondLst>
                                        </p:cTn>
                                        <p:tgtEl>
                                          <p:spTgt spid="446"/>
                                        </p:tgtEl>
                                        <p:attrNameLst>
                                          <p:attrName>style.visibility</p:attrName>
                                        </p:attrNameLst>
                                      </p:cBhvr>
                                      <p:to>
                                        <p:strVal val="visible"/>
                                      </p:to>
                                    </p:set>
                                    <p:animEffect transition="in" filter="wipe(up)">
                                      <p:cBhvr>
                                        <p:cTn id="203" dur="500"/>
                                        <p:tgtEl>
                                          <p:spTgt spid="446"/>
                                        </p:tgtEl>
                                      </p:cBhvr>
                                    </p:animEffect>
                                  </p:childTnLst>
                                </p:cTn>
                              </p:par>
                              <p:par>
                                <p:cTn id="204" presetID="22" presetClass="entr" presetSubtype="1" fill="hold" nodeType="withEffect">
                                  <p:stCondLst>
                                    <p:cond delay="0"/>
                                  </p:stCondLst>
                                  <p:childTnLst>
                                    <p:set>
                                      <p:cBhvr>
                                        <p:cTn id="205" dur="1" fill="hold">
                                          <p:stCondLst>
                                            <p:cond delay="0"/>
                                          </p:stCondLst>
                                        </p:cTn>
                                        <p:tgtEl>
                                          <p:spTgt spid="447"/>
                                        </p:tgtEl>
                                        <p:attrNameLst>
                                          <p:attrName>style.visibility</p:attrName>
                                        </p:attrNameLst>
                                      </p:cBhvr>
                                      <p:to>
                                        <p:strVal val="visible"/>
                                      </p:to>
                                    </p:set>
                                    <p:animEffect transition="in" filter="wipe(up)">
                                      <p:cBhvr>
                                        <p:cTn id="206" dur="500"/>
                                        <p:tgtEl>
                                          <p:spTgt spid="447"/>
                                        </p:tgtEl>
                                      </p:cBhvr>
                                    </p:animEffect>
                                  </p:childTnLst>
                                </p:cTn>
                              </p:par>
                              <p:par>
                                <p:cTn id="207" presetID="22" presetClass="entr" presetSubtype="1" fill="hold" nodeType="withEffect">
                                  <p:stCondLst>
                                    <p:cond delay="0"/>
                                  </p:stCondLst>
                                  <p:childTnLst>
                                    <p:set>
                                      <p:cBhvr>
                                        <p:cTn id="208" dur="1" fill="hold">
                                          <p:stCondLst>
                                            <p:cond delay="0"/>
                                          </p:stCondLst>
                                        </p:cTn>
                                        <p:tgtEl>
                                          <p:spTgt spid="448"/>
                                        </p:tgtEl>
                                        <p:attrNameLst>
                                          <p:attrName>style.visibility</p:attrName>
                                        </p:attrNameLst>
                                      </p:cBhvr>
                                      <p:to>
                                        <p:strVal val="visible"/>
                                      </p:to>
                                    </p:set>
                                    <p:animEffect transition="in" filter="wipe(up)">
                                      <p:cBhvr>
                                        <p:cTn id="209" dur="500"/>
                                        <p:tgtEl>
                                          <p:spTgt spid="448"/>
                                        </p:tgtEl>
                                      </p:cBhvr>
                                    </p:animEffect>
                                  </p:childTnLst>
                                </p:cTn>
                              </p:par>
                              <p:par>
                                <p:cTn id="210" presetID="22" presetClass="entr" presetSubtype="1" fill="hold" nodeType="withEffect">
                                  <p:stCondLst>
                                    <p:cond delay="0"/>
                                  </p:stCondLst>
                                  <p:childTnLst>
                                    <p:set>
                                      <p:cBhvr>
                                        <p:cTn id="211" dur="1" fill="hold">
                                          <p:stCondLst>
                                            <p:cond delay="0"/>
                                          </p:stCondLst>
                                        </p:cTn>
                                        <p:tgtEl>
                                          <p:spTgt spid="449"/>
                                        </p:tgtEl>
                                        <p:attrNameLst>
                                          <p:attrName>style.visibility</p:attrName>
                                        </p:attrNameLst>
                                      </p:cBhvr>
                                      <p:to>
                                        <p:strVal val="visible"/>
                                      </p:to>
                                    </p:set>
                                    <p:animEffect transition="in" filter="wipe(up)">
                                      <p:cBhvr>
                                        <p:cTn id="212" dur="500"/>
                                        <p:tgtEl>
                                          <p:spTgt spid="449"/>
                                        </p:tgtEl>
                                      </p:cBhvr>
                                    </p:animEffect>
                                  </p:childTnLst>
                                </p:cTn>
                              </p:par>
                              <p:par>
                                <p:cTn id="213" presetID="22" presetClass="entr" presetSubtype="1" fill="hold" nodeType="withEffect">
                                  <p:stCondLst>
                                    <p:cond delay="0"/>
                                  </p:stCondLst>
                                  <p:childTnLst>
                                    <p:set>
                                      <p:cBhvr>
                                        <p:cTn id="214" dur="1" fill="hold">
                                          <p:stCondLst>
                                            <p:cond delay="0"/>
                                          </p:stCondLst>
                                        </p:cTn>
                                        <p:tgtEl>
                                          <p:spTgt spid="450"/>
                                        </p:tgtEl>
                                        <p:attrNameLst>
                                          <p:attrName>style.visibility</p:attrName>
                                        </p:attrNameLst>
                                      </p:cBhvr>
                                      <p:to>
                                        <p:strVal val="visible"/>
                                      </p:to>
                                    </p:set>
                                    <p:animEffect transition="in" filter="wipe(up)">
                                      <p:cBhvr>
                                        <p:cTn id="215" dur="500"/>
                                        <p:tgtEl>
                                          <p:spTgt spid="450"/>
                                        </p:tgtEl>
                                      </p:cBhvr>
                                    </p:animEffect>
                                  </p:childTnLst>
                                </p:cTn>
                              </p:par>
                              <p:par>
                                <p:cTn id="216" presetID="22" presetClass="entr" presetSubtype="1" fill="hold" nodeType="withEffect">
                                  <p:stCondLst>
                                    <p:cond delay="0"/>
                                  </p:stCondLst>
                                  <p:childTnLst>
                                    <p:set>
                                      <p:cBhvr>
                                        <p:cTn id="217" dur="1" fill="hold">
                                          <p:stCondLst>
                                            <p:cond delay="0"/>
                                          </p:stCondLst>
                                        </p:cTn>
                                        <p:tgtEl>
                                          <p:spTgt spid="453"/>
                                        </p:tgtEl>
                                        <p:attrNameLst>
                                          <p:attrName>style.visibility</p:attrName>
                                        </p:attrNameLst>
                                      </p:cBhvr>
                                      <p:to>
                                        <p:strVal val="visible"/>
                                      </p:to>
                                    </p:set>
                                    <p:animEffect transition="in" filter="wipe(up)">
                                      <p:cBhvr>
                                        <p:cTn id="218" dur="500"/>
                                        <p:tgtEl>
                                          <p:spTgt spid="453"/>
                                        </p:tgtEl>
                                      </p:cBhvr>
                                    </p:animEffect>
                                  </p:childTnLst>
                                </p:cTn>
                              </p:par>
                              <p:par>
                                <p:cTn id="219" presetID="22" presetClass="entr" presetSubtype="1" fill="hold" nodeType="withEffect">
                                  <p:stCondLst>
                                    <p:cond delay="0"/>
                                  </p:stCondLst>
                                  <p:childTnLst>
                                    <p:set>
                                      <p:cBhvr>
                                        <p:cTn id="220" dur="1" fill="hold">
                                          <p:stCondLst>
                                            <p:cond delay="0"/>
                                          </p:stCondLst>
                                        </p:cTn>
                                        <p:tgtEl>
                                          <p:spTgt spid="454"/>
                                        </p:tgtEl>
                                        <p:attrNameLst>
                                          <p:attrName>style.visibility</p:attrName>
                                        </p:attrNameLst>
                                      </p:cBhvr>
                                      <p:to>
                                        <p:strVal val="visible"/>
                                      </p:to>
                                    </p:set>
                                    <p:animEffect transition="in" filter="wipe(up)">
                                      <p:cBhvr>
                                        <p:cTn id="221" dur="500"/>
                                        <p:tgtEl>
                                          <p:spTgt spid="454"/>
                                        </p:tgtEl>
                                      </p:cBhvr>
                                    </p:animEffect>
                                  </p:childTnLst>
                                </p:cTn>
                              </p:par>
                              <p:par>
                                <p:cTn id="222" presetID="22" presetClass="entr" presetSubtype="1" fill="hold" nodeType="withEffect">
                                  <p:stCondLst>
                                    <p:cond delay="0"/>
                                  </p:stCondLst>
                                  <p:childTnLst>
                                    <p:set>
                                      <p:cBhvr>
                                        <p:cTn id="223" dur="1" fill="hold">
                                          <p:stCondLst>
                                            <p:cond delay="0"/>
                                          </p:stCondLst>
                                        </p:cTn>
                                        <p:tgtEl>
                                          <p:spTgt spid="455"/>
                                        </p:tgtEl>
                                        <p:attrNameLst>
                                          <p:attrName>style.visibility</p:attrName>
                                        </p:attrNameLst>
                                      </p:cBhvr>
                                      <p:to>
                                        <p:strVal val="visible"/>
                                      </p:to>
                                    </p:set>
                                    <p:animEffect transition="in" filter="wipe(up)">
                                      <p:cBhvr>
                                        <p:cTn id="224" dur="500"/>
                                        <p:tgtEl>
                                          <p:spTgt spid="455"/>
                                        </p:tgtEl>
                                      </p:cBhvr>
                                    </p:animEffect>
                                  </p:childTnLst>
                                </p:cTn>
                              </p:par>
                              <p:par>
                                <p:cTn id="225" presetID="22" presetClass="entr" presetSubtype="1" fill="hold" nodeType="withEffect">
                                  <p:stCondLst>
                                    <p:cond delay="0"/>
                                  </p:stCondLst>
                                  <p:childTnLst>
                                    <p:set>
                                      <p:cBhvr>
                                        <p:cTn id="226" dur="1" fill="hold">
                                          <p:stCondLst>
                                            <p:cond delay="0"/>
                                          </p:stCondLst>
                                        </p:cTn>
                                        <p:tgtEl>
                                          <p:spTgt spid="456"/>
                                        </p:tgtEl>
                                        <p:attrNameLst>
                                          <p:attrName>style.visibility</p:attrName>
                                        </p:attrNameLst>
                                      </p:cBhvr>
                                      <p:to>
                                        <p:strVal val="visible"/>
                                      </p:to>
                                    </p:set>
                                    <p:animEffect transition="in" filter="wipe(up)">
                                      <p:cBhvr>
                                        <p:cTn id="227" dur="500"/>
                                        <p:tgtEl>
                                          <p:spTgt spid="456"/>
                                        </p:tgtEl>
                                      </p:cBhvr>
                                    </p:animEffect>
                                  </p:childTnLst>
                                </p:cTn>
                              </p:par>
                              <p:par>
                                <p:cTn id="228" presetID="22" presetClass="entr" presetSubtype="1" fill="hold" nodeType="withEffect">
                                  <p:stCondLst>
                                    <p:cond delay="0"/>
                                  </p:stCondLst>
                                  <p:childTnLst>
                                    <p:set>
                                      <p:cBhvr>
                                        <p:cTn id="229" dur="1" fill="hold">
                                          <p:stCondLst>
                                            <p:cond delay="0"/>
                                          </p:stCondLst>
                                        </p:cTn>
                                        <p:tgtEl>
                                          <p:spTgt spid="457"/>
                                        </p:tgtEl>
                                        <p:attrNameLst>
                                          <p:attrName>style.visibility</p:attrName>
                                        </p:attrNameLst>
                                      </p:cBhvr>
                                      <p:to>
                                        <p:strVal val="visible"/>
                                      </p:to>
                                    </p:set>
                                    <p:animEffect transition="in" filter="wipe(up)">
                                      <p:cBhvr>
                                        <p:cTn id="230" dur="500"/>
                                        <p:tgtEl>
                                          <p:spTgt spid="457"/>
                                        </p:tgtEl>
                                      </p:cBhvr>
                                    </p:animEffect>
                                  </p:childTnLst>
                                </p:cTn>
                              </p:par>
                              <p:par>
                                <p:cTn id="231" presetID="22" presetClass="entr" presetSubtype="1" fill="hold" nodeType="withEffect">
                                  <p:stCondLst>
                                    <p:cond delay="0"/>
                                  </p:stCondLst>
                                  <p:childTnLst>
                                    <p:set>
                                      <p:cBhvr>
                                        <p:cTn id="232" dur="1" fill="hold">
                                          <p:stCondLst>
                                            <p:cond delay="0"/>
                                          </p:stCondLst>
                                        </p:cTn>
                                        <p:tgtEl>
                                          <p:spTgt spid="458"/>
                                        </p:tgtEl>
                                        <p:attrNameLst>
                                          <p:attrName>style.visibility</p:attrName>
                                        </p:attrNameLst>
                                      </p:cBhvr>
                                      <p:to>
                                        <p:strVal val="visible"/>
                                      </p:to>
                                    </p:set>
                                    <p:animEffect transition="in" filter="wipe(up)">
                                      <p:cBhvr>
                                        <p:cTn id="233" dur="500"/>
                                        <p:tgtEl>
                                          <p:spTgt spid="458"/>
                                        </p:tgtEl>
                                      </p:cBhvr>
                                    </p:animEffect>
                                  </p:childTnLst>
                                </p:cTn>
                              </p:par>
                              <p:par>
                                <p:cTn id="234" presetID="22" presetClass="entr" presetSubtype="1" fill="hold" nodeType="withEffect">
                                  <p:stCondLst>
                                    <p:cond delay="0"/>
                                  </p:stCondLst>
                                  <p:childTnLst>
                                    <p:set>
                                      <p:cBhvr>
                                        <p:cTn id="235" dur="1" fill="hold">
                                          <p:stCondLst>
                                            <p:cond delay="0"/>
                                          </p:stCondLst>
                                        </p:cTn>
                                        <p:tgtEl>
                                          <p:spTgt spid="459"/>
                                        </p:tgtEl>
                                        <p:attrNameLst>
                                          <p:attrName>style.visibility</p:attrName>
                                        </p:attrNameLst>
                                      </p:cBhvr>
                                      <p:to>
                                        <p:strVal val="visible"/>
                                      </p:to>
                                    </p:set>
                                    <p:animEffect transition="in" filter="wipe(up)">
                                      <p:cBhvr>
                                        <p:cTn id="236" dur="500"/>
                                        <p:tgtEl>
                                          <p:spTgt spid="459"/>
                                        </p:tgtEl>
                                      </p:cBhvr>
                                    </p:animEffect>
                                  </p:childTnLst>
                                </p:cTn>
                              </p:par>
                              <p:par>
                                <p:cTn id="237" presetID="22" presetClass="entr" presetSubtype="1" fill="hold" nodeType="withEffect">
                                  <p:stCondLst>
                                    <p:cond delay="0"/>
                                  </p:stCondLst>
                                  <p:childTnLst>
                                    <p:set>
                                      <p:cBhvr>
                                        <p:cTn id="238" dur="1" fill="hold">
                                          <p:stCondLst>
                                            <p:cond delay="0"/>
                                          </p:stCondLst>
                                        </p:cTn>
                                        <p:tgtEl>
                                          <p:spTgt spid="460"/>
                                        </p:tgtEl>
                                        <p:attrNameLst>
                                          <p:attrName>style.visibility</p:attrName>
                                        </p:attrNameLst>
                                      </p:cBhvr>
                                      <p:to>
                                        <p:strVal val="visible"/>
                                      </p:to>
                                    </p:set>
                                    <p:animEffect transition="in" filter="wipe(up)">
                                      <p:cBhvr>
                                        <p:cTn id="239" dur="500"/>
                                        <p:tgtEl>
                                          <p:spTgt spid="460"/>
                                        </p:tgtEl>
                                      </p:cBhvr>
                                    </p:animEffect>
                                  </p:childTnLst>
                                </p:cTn>
                              </p:par>
                              <p:par>
                                <p:cTn id="240" presetID="22" presetClass="entr" presetSubtype="1" fill="hold" nodeType="withEffect">
                                  <p:stCondLst>
                                    <p:cond delay="0"/>
                                  </p:stCondLst>
                                  <p:childTnLst>
                                    <p:set>
                                      <p:cBhvr>
                                        <p:cTn id="241" dur="1" fill="hold">
                                          <p:stCondLst>
                                            <p:cond delay="0"/>
                                          </p:stCondLst>
                                        </p:cTn>
                                        <p:tgtEl>
                                          <p:spTgt spid="462"/>
                                        </p:tgtEl>
                                        <p:attrNameLst>
                                          <p:attrName>style.visibility</p:attrName>
                                        </p:attrNameLst>
                                      </p:cBhvr>
                                      <p:to>
                                        <p:strVal val="visible"/>
                                      </p:to>
                                    </p:set>
                                    <p:animEffect transition="in" filter="wipe(up)">
                                      <p:cBhvr>
                                        <p:cTn id="242" dur="500"/>
                                        <p:tgtEl>
                                          <p:spTgt spid="462"/>
                                        </p:tgtEl>
                                      </p:cBhvr>
                                    </p:animEffect>
                                  </p:childTnLst>
                                </p:cTn>
                              </p:par>
                              <p:par>
                                <p:cTn id="243" presetID="22" presetClass="entr" presetSubtype="1" fill="hold" nodeType="withEffect">
                                  <p:stCondLst>
                                    <p:cond delay="0"/>
                                  </p:stCondLst>
                                  <p:childTnLst>
                                    <p:set>
                                      <p:cBhvr>
                                        <p:cTn id="244" dur="1" fill="hold">
                                          <p:stCondLst>
                                            <p:cond delay="0"/>
                                          </p:stCondLst>
                                        </p:cTn>
                                        <p:tgtEl>
                                          <p:spTgt spid="464"/>
                                        </p:tgtEl>
                                        <p:attrNameLst>
                                          <p:attrName>style.visibility</p:attrName>
                                        </p:attrNameLst>
                                      </p:cBhvr>
                                      <p:to>
                                        <p:strVal val="visible"/>
                                      </p:to>
                                    </p:set>
                                    <p:animEffect transition="in" filter="wipe(up)">
                                      <p:cBhvr>
                                        <p:cTn id="245" dur="500"/>
                                        <p:tgtEl>
                                          <p:spTgt spid="464"/>
                                        </p:tgtEl>
                                      </p:cBhvr>
                                    </p:animEffect>
                                  </p:childTnLst>
                                </p:cTn>
                              </p:par>
                            </p:childTnLst>
                          </p:cTn>
                        </p:par>
                        <p:par>
                          <p:cTn id="246" fill="hold">
                            <p:stCondLst>
                              <p:cond delay="5000"/>
                            </p:stCondLst>
                            <p:childTnLst>
                              <p:par>
                                <p:cTn id="247" presetID="42" presetClass="entr" presetSubtype="0" fill="hold" nodeType="afterEffect">
                                  <p:stCondLst>
                                    <p:cond delay="0"/>
                                  </p:stCondLst>
                                  <p:childTnLst>
                                    <p:set>
                                      <p:cBhvr>
                                        <p:cTn id="248" dur="1" fill="hold">
                                          <p:stCondLst>
                                            <p:cond delay="0"/>
                                          </p:stCondLst>
                                        </p:cTn>
                                        <p:tgtEl>
                                          <p:spTgt spid="158"/>
                                        </p:tgtEl>
                                        <p:attrNameLst>
                                          <p:attrName>style.visibility</p:attrName>
                                        </p:attrNameLst>
                                      </p:cBhvr>
                                      <p:to>
                                        <p:strVal val="visible"/>
                                      </p:to>
                                    </p:set>
                                    <p:animEffect transition="in" filter="fade">
                                      <p:cBhvr>
                                        <p:cTn id="249" dur="1000"/>
                                        <p:tgtEl>
                                          <p:spTgt spid="158"/>
                                        </p:tgtEl>
                                      </p:cBhvr>
                                    </p:animEffect>
                                    <p:anim calcmode="lin" valueType="num">
                                      <p:cBhvr>
                                        <p:cTn id="250" dur="1000" fill="hold"/>
                                        <p:tgtEl>
                                          <p:spTgt spid="158"/>
                                        </p:tgtEl>
                                        <p:attrNameLst>
                                          <p:attrName>ppt_x</p:attrName>
                                        </p:attrNameLst>
                                      </p:cBhvr>
                                      <p:tavLst>
                                        <p:tav tm="0">
                                          <p:val>
                                            <p:strVal val="#ppt_x"/>
                                          </p:val>
                                        </p:tav>
                                        <p:tav tm="100000">
                                          <p:val>
                                            <p:strVal val="#ppt_x"/>
                                          </p:val>
                                        </p:tav>
                                      </p:tavLst>
                                    </p:anim>
                                    <p:anim calcmode="lin" valueType="num">
                                      <p:cBhvr>
                                        <p:cTn id="251" dur="1000" fill="hold"/>
                                        <p:tgtEl>
                                          <p:spTgt spid="158"/>
                                        </p:tgtEl>
                                        <p:attrNameLst>
                                          <p:attrName>ppt_y</p:attrName>
                                        </p:attrNameLst>
                                      </p:cBhvr>
                                      <p:tavLst>
                                        <p:tav tm="0">
                                          <p:val>
                                            <p:strVal val="#ppt_y+.1"/>
                                          </p:val>
                                        </p:tav>
                                        <p:tav tm="100000">
                                          <p:val>
                                            <p:strVal val="#ppt_y"/>
                                          </p:val>
                                        </p:tav>
                                      </p:tavLst>
                                    </p:anim>
                                  </p:childTnLst>
                                </p:cTn>
                              </p:par>
                              <p:par>
                                <p:cTn id="252" presetID="42" presetClass="entr" presetSubtype="0" fill="hold" nodeType="withEffect">
                                  <p:stCondLst>
                                    <p:cond delay="100"/>
                                  </p:stCondLst>
                                  <p:childTnLst>
                                    <p:set>
                                      <p:cBhvr>
                                        <p:cTn id="253" dur="1" fill="hold">
                                          <p:stCondLst>
                                            <p:cond delay="0"/>
                                          </p:stCondLst>
                                        </p:cTn>
                                        <p:tgtEl>
                                          <p:spTgt spid="163"/>
                                        </p:tgtEl>
                                        <p:attrNameLst>
                                          <p:attrName>style.visibility</p:attrName>
                                        </p:attrNameLst>
                                      </p:cBhvr>
                                      <p:to>
                                        <p:strVal val="visible"/>
                                      </p:to>
                                    </p:set>
                                    <p:animEffect transition="in" filter="fade">
                                      <p:cBhvr>
                                        <p:cTn id="254" dur="1000"/>
                                        <p:tgtEl>
                                          <p:spTgt spid="163"/>
                                        </p:tgtEl>
                                      </p:cBhvr>
                                    </p:animEffect>
                                    <p:anim calcmode="lin" valueType="num">
                                      <p:cBhvr>
                                        <p:cTn id="255" dur="1000" fill="hold"/>
                                        <p:tgtEl>
                                          <p:spTgt spid="163"/>
                                        </p:tgtEl>
                                        <p:attrNameLst>
                                          <p:attrName>ppt_x</p:attrName>
                                        </p:attrNameLst>
                                      </p:cBhvr>
                                      <p:tavLst>
                                        <p:tav tm="0">
                                          <p:val>
                                            <p:strVal val="#ppt_x"/>
                                          </p:val>
                                        </p:tav>
                                        <p:tav tm="100000">
                                          <p:val>
                                            <p:strVal val="#ppt_x"/>
                                          </p:val>
                                        </p:tav>
                                      </p:tavLst>
                                    </p:anim>
                                    <p:anim calcmode="lin" valueType="num">
                                      <p:cBhvr>
                                        <p:cTn id="256" dur="1000" fill="hold"/>
                                        <p:tgtEl>
                                          <p:spTgt spid="163"/>
                                        </p:tgtEl>
                                        <p:attrNameLst>
                                          <p:attrName>ppt_y</p:attrName>
                                        </p:attrNameLst>
                                      </p:cBhvr>
                                      <p:tavLst>
                                        <p:tav tm="0">
                                          <p:val>
                                            <p:strVal val="#ppt_y+.1"/>
                                          </p:val>
                                        </p:tav>
                                        <p:tav tm="100000">
                                          <p:val>
                                            <p:strVal val="#ppt_y"/>
                                          </p:val>
                                        </p:tav>
                                      </p:tavLst>
                                    </p:anim>
                                  </p:childTnLst>
                                </p:cTn>
                              </p:par>
                              <p:par>
                                <p:cTn id="257" presetID="42" presetClass="entr" presetSubtype="0" fill="hold" nodeType="withEffect">
                                  <p:stCondLst>
                                    <p:cond delay="200"/>
                                  </p:stCondLst>
                                  <p:childTnLst>
                                    <p:set>
                                      <p:cBhvr>
                                        <p:cTn id="258" dur="1" fill="hold">
                                          <p:stCondLst>
                                            <p:cond delay="0"/>
                                          </p:stCondLst>
                                        </p:cTn>
                                        <p:tgtEl>
                                          <p:spTgt spid="168"/>
                                        </p:tgtEl>
                                        <p:attrNameLst>
                                          <p:attrName>style.visibility</p:attrName>
                                        </p:attrNameLst>
                                      </p:cBhvr>
                                      <p:to>
                                        <p:strVal val="visible"/>
                                      </p:to>
                                    </p:set>
                                    <p:animEffect transition="in" filter="fade">
                                      <p:cBhvr>
                                        <p:cTn id="259" dur="1000"/>
                                        <p:tgtEl>
                                          <p:spTgt spid="168"/>
                                        </p:tgtEl>
                                      </p:cBhvr>
                                    </p:animEffect>
                                    <p:anim calcmode="lin" valueType="num">
                                      <p:cBhvr>
                                        <p:cTn id="260" dur="1000" fill="hold"/>
                                        <p:tgtEl>
                                          <p:spTgt spid="168"/>
                                        </p:tgtEl>
                                        <p:attrNameLst>
                                          <p:attrName>ppt_x</p:attrName>
                                        </p:attrNameLst>
                                      </p:cBhvr>
                                      <p:tavLst>
                                        <p:tav tm="0">
                                          <p:val>
                                            <p:strVal val="#ppt_x"/>
                                          </p:val>
                                        </p:tav>
                                        <p:tav tm="100000">
                                          <p:val>
                                            <p:strVal val="#ppt_x"/>
                                          </p:val>
                                        </p:tav>
                                      </p:tavLst>
                                    </p:anim>
                                    <p:anim calcmode="lin" valueType="num">
                                      <p:cBhvr>
                                        <p:cTn id="261" dur="1000" fill="hold"/>
                                        <p:tgtEl>
                                          <p:spTgt spid="168"/>
                                        </p:tgtEl>
                                        <p:attrNameLst>
                                          <p:attrName>ppt_y</p:attrName>
                                        </p:attrNameLst>
                                      </p:cBhvr>
                                      <p:tavLst>
                                        <p:tav tm="0">
                                          <p:val>
                                            <p:strVal val="#ppt_y+.1"/>
                                          </p:val>
                                        </p:tav>
                                        <p:tav tm="100000">
                                          <p:val>
                                            <p:strVal val="#ppt_y"/>
                                          </p:val>
                                        </p:tav>
                                      </p:tavLst>
                                    </p:anim>
                                  </p:childTnLst>
                                </p:cTn>
                              </p:par>
                              <p:par>
                                <p:cTn id="262" presetID="42" presetClass="entr" presetSubtype="0" fill="hold" nodeType="withEffect">
                                  <p:stCondLst>
                                    <p:cond delay="300"/>
                                  </p:stCondLst>
                                  <p:childTnLst>
                                    <p:set>
                                      <p:cBhvr>
                                        <p:cTn id="263" dur="1" fill="hold">
                                          <p:stCondLst>
                                            <p:cond delay="0"/>
                                          </p:stCondLst>
                                        </p:cTn>
                                        <p:tgtEl>
                                          <p:spTgt spid="173"/>
                                        </p:tgtEl>
                                        <p:attrNameLst>
                                          <p:attrName>style.visibility</p:attrName>
                                        </p:attrNameLst>
                                      </p:cBhvr>
                                      <p:to>
                                        <p:strVal val="visible"/>
                                      </p:to>
                                    </p:set>
                                    <p:animEffect transition="in" filter="fade">
                                      <p:cBhvr>
                                        <p:cTn id="264" dur="1000"/>
                                        <p:tgtEl>
                                          <p:spTgt spid="173"/>
                                        </p:tgtEl>
                                      </p:cBhvr>
                                    </p:animEffect>
                                    <p:anim calcmode="lin" valueType="num">
                                      <p:cBhvr>
                                        <p:cTn id="265" dur="1000" fill="hold"/>
                                        <p:tgtEl>
                                          <p:spTgt spid="173"/>
                                        </p:tgtEl>
                                        <p:attrNameLst>
                                          <p:attrName>ppt_x</p:attrName>
                                        </p:attrNameLst>
                                      </p:cBhvr>
                                      <p:tavLst>
                                        <p:tav tm="0">
                                          <p:val>
                                            <p:strVal val="#ppt_x"/>
                                          </p:val>
                                        </p:tav>
                                        <p:tav tm="100000">
                                          <p:val>
                                            <p:strVal val="#ppt_x"/>
                                          </p:val>
                                        </p:tav>
                                      </p:tavLst>
                                    </p:anim>
                                    <p:anim calcmode="lin" valueType="num">
                                      <p:cBhvr>
                                        <p:cTn id="266" dur="1000" fill="hold"/>
                                        <p:tgtEl>
                                          <p:spTgt spid="173"/>
                                        </p:tgtEl>
                                        <p:attrNameLst>
                                          <p:attrName>ppt_y</p:attrName>
                                        </p:attrNameLst>
                                      </p:cBhvr>
                                      <p:tavLst>
                                        <p:tav tm="0">
                                          <p:val>
                                            <p:strVal val="#ppt_y+.1"/>
                                          </p:val>
                                        </p:tav>
                                        <p:tav tm="100000">
                                          <p:val>
                                            <p:strVal val="#ppt_y"/>
                                          </p:val>
                                        </p:tav>
                                      </p:tavLst>
                                    </p:anim>
                                  </p:childTnLst>
                                </p:cTn>
                              </p:par>
                              <p:par>
                                <p:cTn id="267" presetID="42" presetClass="entr" presetSubtype="0" fill="hold" nodeType="withEffect">
                                  <p:stCondLst>
                                    <p:cond delay="400"/>
                                  </p:stCondLst>
                                  <p:childTnLst>
                                    <p:set>
                                      <p:cBhvr>
                                        <p:cTn id="268" dur="1" fill="hold">
                                          <p:stCondLst>
                                            <p:cond delay="0"/>
                                          </p:stCondLst>
                                        </p:cTn>
                                        <p:tgtEl>
                                          <p:spTgt spid="178"/>
                                        </p:tgtEl>
                                        <p:attrNameLst>
                                          <p:attrName>style.visibility</p:attrName>
                                        </p:attrNameLst>
                                      </p:cBhvr>
                                      <p:to>
                                        <p:strVal val="visible"/>
                                      </p:to>
                                    </p:set>
                                    <p:animEffect transition="in" filter="fade">
                                      <p:cBhvr>
                                        <p:cTn id="269" dur="1000"/>
                                        <p:tgtEl>
                                          <p:spTgt spid="178"/>
                                        </p:tgtEl>
                                      </p:cBhvr>
                                    </p:animEffect>
                                    <p:anim calcmode="lin" valueType="num">
                                      <p:cBhvr>
                                        <p:cTn id="270" dur="1000" fill="hold"/>
                                        <p:tgtEl>
                                          <p:spTgt spid="178"/>
                                        </p:tgtEl>
                                        <p:attrNameLst>
                                          <p:attrName>ppt_x</p:attrName>
                                        </p:attrNameLst>
                                      </p:cBhvr>
                                      <p:tavLst>
                                        <p:tav tm="0">
                                          <p:val>
                                            <p:strVal val="#ppt_x"/>
                                          </p:val>
                                        </p:tav>
                                        <p:tav tm="100000">
                                          <p:val>
                                            <p:strVal val="#ppt_x"/>
                                          </p:val>
                                        </p:tav>
                                      </p:tavLst>
                                    </p:anim>
                                    <p:anim calcmode="lin" valueType="num">
                                      <p:cBhvr>
                                        <p:cTn id="271" dur="1000" fill="hold"/>
                                        <p:tgtEl>
                                          <p:spTgt spid="178"/>
                                        </p:tgtEl>
                                        <p:attrNameLst>
                                          <p:attrName>ppt_y</p:attrName>
                                        </p:attrNameLst>
                                      </p:cBhvr>
                                      <p:tavLst>
                                        <p:tav tm="0">
                                          <p:val>
                                            <p:strVal val="#ppt_y+.1"/>
                                          </p:val>
                                        </p:tav>
                                        <p:tav tm="100000">
                                          <p:val>
                                            <p:strVal val="#ppt_y"/>
                                          </p:val>
                                        </p:tav>
                                      </p:tavLst>
                                    </p:anim>
                                  </p:childTnLst>
                                </p:cTn>
                              </p:par>
                              <p:par>
                                <p:cTn id="272" presetID="42" presetClass="entr" presetSubtype="0" fill="hold" nodeType="withEffect">
                                  <p:stCondLst>
                                    <p:cond delay="500"/>
                                  </p:stCondLst>
                                  <p:childTnLst>
                                    <p:set>
                                      <p:cBhvr>
                                        <p:cTn id="273" dur="1" fill="hold">
                                          <p:stCondLst>
                                            <p:cond delay="0"/>
                                          </p:stCondLst>
                                        </p:cTn>
                                        <p:tgtEl>
                                          <p:spTgt spid="183"/>
                                        </p:tgtEl>
                                        <p:attrNameLst>
                                          <p:attrName>style.visibility</p:attrName>
                                        </p:attrNameLst>
                                      </p:cBhvr>
                                      <p:to>
                                        <p:strVal val="visible"/>
                                      </p:to>
                                    </p:set>
                                    <p:animEffect transition="in" filter="fade">
                                      <p:cBhvr>
                                        <p:cTn id="274" dur="1000"/>
                                        <p:tgtEl>
                                          <p:spTgt spid="183"/>
                                        </p:tgtEl>
                                      </p:cBhvr>
                                    </p:animEffect>
                                    <p:anim calcmode="lin" valueType="num">
                                      <p:cBhvr>
                                        <p:cTn id="275" dur="1000" fill="hold"/>
                                        <p:tgtEl>
                                          <p:spTgt spid="183"/>
                                        </p:tgtEl>
                                        <p:attrNameLst>
                                          <p:attrName>ppt_x</p:attrName>
                                        </p:attrNameLst>
                                      </p:cBhvr>
                                      <p:tavLst>
                                        <p:tav tm="0">
                                          <p:val>
                                            <p:strVal val="#ppt_x"/>
                                          </p:val>
                                        </p:tav>
                                        <p:tav tm="100000">
                                          <p:val>
                                            <p:strVal val="#ppt_x"/>
                                          </p:val>
                                        </p:tav>
                                      </p:tavLst>
                                    </p:anim>
                                    <p:anim calcmode="lin" valueType="num">
                                      <p:cBhvr>
                                        <p:cTn id="276" dur="1000" fill="hold"/>
                                        <p:tgtEl>
                                          <p:spTgt spid="183"/>
                                        </p:tgtEl>
                                        <p:attrNameLst>
                                          <p:attrName>ppt_y</p:attrName>
                                        </p:attrNameLst>
                                      </p:cBhvr>
                                      <p:tavLst>
                                        <p:tav tm="0">
                                          <p:val>
                                            <p:strVal val="#ppt_y+.1"/>
                                          </p:val>
                                        </p:tav>
                                        <p:tav tm="100000">
                                          <p:val>
                                            <p:strVal val="#ppt_y"/>
                                          </p:val>
                                        </p:tav>
                                      </p:tavLst>
                                    </p:anim>
                                  </p:childTnLst>
                                </p:cTn>
                              </p:par>
                              <p:par>
                                <p:cTn id="277" presetID="42" presetClass="entr" presetSubtype="0" fill="hold" nodeType="withEffect">
                                  <p:stCondLst>
                                    <p:cond delay="600"/>
                                  </p:stCondLst>
                                  <p:childTnLst>
                                    <p:set>
                                      <p:cBhvr>
                                        <p:cTn id="278" dur="1" fill="hold">
                                          <p:stCondLst>
                                            <p:cond delay="0"/>
                                          </p:stCondLst>
                                        </p:cTn>
                                        <p:tgtEl>
                                          <p:spTgt spid="188"/>
                                        </p:tgtEl>
                                        <p:attrNameLst>
                                          <p:attrName>style.visibility</p:attrName>
                                        </p:attrNameLst>
                                      </p:cBhvr>
                                      <p:to>
                                        <p:strVal val="visible"/>
                                      </p:to>
                                    </p:set>
                                    <p:animEffect transition="in" filter="fade">
                                      <p:cBhvr>
                                        <p:cTn id="279" dur="1000"/>
                                        <p:tgtEl>
                                          <p:spTgt spid="188"/>
                                        </p:tgtEl>
                                      </p:cBhvr>
                                    </p:animEffect>
                                    <p:anim calcmode="lin" valueType="num">
                                      <p:cBhvr>
                                        <p:cTn id="280" dur="1000" fill="hold"/>
                                        <p:tgtEl>
                                          <p:spTgt spid="188"/>
                                        </p:tgtEl>
                                        <p:attrNameLst>
                                          <p:attrName>ppt_x</p:attrName>
                                        </p:attrNameLst>
                                      </p:cBhvr>
                                      <p:tavLst>
                                        <p:tav tm="0">
                                          <p:val>
                                            <p:strVal val="#ppt_x"/>
                                          </p:val>
                                        </p:tav>
                                        <p:tav tm="100000">
                                          <p:val>
                                            <p:strVal val="#ppt_x"/>
                                          </p:val>
                                        </p:tav>
                                      </p:tavLst>
                                    </p:anim>
                                    <p:anim calcmode="lin" valueType="num">
                                      <p:cBhvr>
                                        <p:cTn id="281" dur="1000" fill="hold"/>
                                        <p:tgtEl>
                                          <p:spTgt spid="188"/>
                                        </p:tgtEl>
                                        <p:attrNameLst>
                                          <p:attrName>ppt_y</p:attrName>
                                        </p:attrNameLst>
                                      </p:cBhvr>
                                      <p:tavLst>
                                        <p:tav tm="0">
                                          <p:val>
                                            <p:strVal val="#ppt_y+.1"/>
                                          </p:val>
                                        </p:tav>
                                        <p:tav tm="100000">
                                          <p:val>
                                            <p:strVal val="#ppt_y"/>
                                          </p:val>
                                        </p:tav>
                                      </p:tavLst>
                                    </p:anim>
                                  </p:childTnLst>
                                </p:cTn>
                              </p:par>
                              <p:par>
                                <p:cTn id="282" presetID="42" presetClass="entr" presetSubtype="0" fill="hold" nodeType="withEffect">
                                  <p:stCondLst>
                                    <p:cond delay="700"/>
                                  </p:stCondLst>
                                  <p:childTnLst>
                                    <p:set>
                                      <p:cBhvr>
                                        <p:cTn id="283" dur="1" fill="hold">
                                          <p:stCondLst>
                                            <p:cond delay="0"/>
                                          </p:stCondLst>
                                        </p:cTn>
                                        <p:tgtEl>
                                          <p:spTgt spid="278"/>
                                        </p:tgtEl>
                                        <p:attrNameLst>
                                          <p:attrName>style.visibility</p:attrName>
                                        </p:attrNameLst>
                                      </p:cBhvr>
                                      <p:to>
                                        <p:strVal val="visible"/>
                                      </p:to>
                                    </p:set>
                                    <p:animEffect transition="in" filter="fade">
                                      <p:cBhvr>
                                        <p:cTn id="284" dur="1000"/>
                                        <p:tgtEl>
                                          <p:spTgt spid="278"/>
                                        </p:tgtEl>
                                      </p:cBhvr>
                                    </p:animEffect>
                                    <p:anim calcmode="lin" valueType="num">
                                      <p:cBhvr>
                                        <p:cTn id="285" dur="1000" fill="hold"/>
                                        <p:tgtEl>
                                          <p:spTgt spid="278"/>
                                        </p:tgtEl>
                                        <p:attrNameLst>
                                          <p:attrName>ppt_x</p:attrName>
                                        </p:attrNameLst>
                                      </p:cBhvr>
                                      <p:tavLst>
                                        <p:tav tm="0">
                                          <p:val>
                                            <p:strVal val="#ppt_x"/>
                                          </p:val>
                                        </p:tav>
                                        <p:tav tm="100000">
                                          <p:val>
                                            <p:strVal val="#ppt_x"/>
                                          </p:val>
                                        </p:tav>
                                      </p:tavLst>
                                    </p:anim>
                                    <p:anim calcmode="lin" valueType="num">
                                      <p:cBhvr>
                                        <p:cTn id="286" dur="1000" fill="hold"/>
                                        <p:tgtEl>
                                          <p:spTgt spid="278"/>
                                        </p:tgtEl>
                                        <p:attrNameLst>
                                          <p:attrName>ppt_y</p:attrName>
                                        </p:attrNameLst>
                                      </p:cBhvr>
                                      <p:tavLst>
                                        <p:tav tm="0">
                                          <p:val>
                                            <p:strVal val="#ppt_y+.1"/>
                                          </p:val>
                                        </p:tav>
                                        <p:tav tm="100000">
                                          <p:val>
                                            <p:strVal val="#ppt_y"/>
                                          </p:val>
                                        </p:tav>
                                      </p:tavLst>
                                    </p:anim>
                                  </p:childTnLst>
                                </p:cTn>
                              </p:par>
                              <p:par>
                                <p:cTn id="287" presetID="42" presetClass="entr" presetSubtype="0" fill="hold" nodeType="withEffect">
                                  <p:stCondLst>
                                    <p:cond delay="800"/>
                                  </p:stCondLst>
                                  <p:childTnLst>
                                    <p:set>
                                      <p:cBhvr>
                                        <p:cTn id="288" dur="1" fill="hold">
                                          <p:stCondLst>
                                            <p:cond delay="0"/>
                                          </p:stCondLst>
                                        </p:cTn>
                                        <p:tgtEl>
                                          <p:spTgt spid="283"/>
                                        </p:tgtEl>
                                        <p:attrNameLst>
                                          <p:attrName>style.visibility</p:attrName>
                                        </p:attrNameLst>
                                      </p:cBhvr>
                                      <p:to>
                                        <p:strVal val="visible"/>
                                      </p:to>
                                    </p:set>
                                    <p:animEffect transition="in" filter="fade">
                                      <p:cBhvr>
                                        <p:cTn id="289" dur="1000"/>
                                        <p:tgtEl>
                                          <p:spTgt spid="283"/>
                                        </p:tgtEl>
                                      </p:cBhvr>
                                    </p:animEffect>
                                    <p:anim calcmode="lin" valueType="num">
                                      <p:cBhvr>
                                        <p:cTn id="290" dur="1000" fill="hold"/>
                                        <p:tgtEl>
                                          <p:spTgt spid="283"/>
                                        </p:tgtEl>
                                        <p:attrNameLst>
                                          <p:attrName>ppt_x</p:attrName>
                                        </p:attrNameLst>
                                      </p:cBhvr>
                                      <p:tavLst>
                                        <p:tav tm="0">
                                          <p:val>
                                            <p:strVal val="#ppt_x"/>
                                          </p:val>
                                        </p:tav>
                                        <p:tav tm="100000">
                                          <p:val>
                                            <p:strVal val="#ppt_x"/>
                                          </p:val>
                                        </p:tav>
                                      </p:tavLst>
                                    </p:anim>
                                    <p:anim calcmode="lin" valueType="num">
                                      <p:cBhvr>
                                        <p:cTn id="291" dur="1000" fill="hold"/>
                                        <p:tgtEl>
                                          <p:spTgt spid="283"/>
                                        </p:tgtEl>
                                        <p:attrNameLst>
                                          <p:attrName>ppt_y</p:attrName>
                                        </p:attrNameLst>
                                      </p:cBhvr>
                                      <p:tavLst>
                                        <p:tav tm="0">
                                          <p:val>
                                            <p:strVal val="#ppt_y+.1"/>
                                          </p:val>
                                        </p:tav>
                                        <p:tav tm="100000">
                                          <p:val>
                                            <p:strVal val="#ppt_y"/>
                                          </p:val>
                                        </p:tav>
                                      </p:tavLst>
                                    </p:anim>
                                  </p:childTnLst>
                                </p:cTn>
                              </p:par>
                              <p:par>
                                <p:cTn id="292" presetID="42" presetClass="entr" presetSubtype="0" fill="hold" nodeType="withEffect">
                                  <p:stCondLst>
                                    <p:cond delay="900"/>
                                  </p:stCondLst>
                                  <p:childTnLst>
                                    <p:set>
                                      <p:cBhvr>
                                        <p:cTn id="293" dur="1" fill="hold">
                                          <p:stCondLst>
                                            <p:cond delay="0"/>
                                          </p:stCondLst>
                                        </p:cTn>
                                        <p:tgtEl>
                                          <p:spTgt spid="288"/>
                                        </p:tgtEl>
                                        <p:attrNameLst>
                                          <p:attrName>style.visibility</p:attrName>
                                        </p:attrNameLst>
                                      </p:cBhvr>
                                      <p:to>
                                        <p:strVal val="visible"/>
                                      </p:to>
                                    </p:set>
                                    <p:animEffect transition="in" filter="fade">
                                      <p:cBhvr>
                                        <p:cTn id="294" dur="1000"/>
                                        <p:tgtEl>
                                          <p:spTgt spid="288"/>
                                        </p:tgtEl>
                                      </p:cBhvr>
                                    </p:animEffect>
                                    <p:anim calcmode="lin" valueType="num">
                                      <p:cBhvr>
                                        <p:cTn id="295" dur="1000" fill="hold"/>
                                        <p:tgtEl>
                                          <p:spTgt spid="288"/>
                                        </p:tgtEl>
                                        <p:attrNameLst>
                                          <p:attrName>ppt_x</p:attrName>
                                        </p:attrNameLst>
                                      </p:cBhvr>
                                      <p:tavLst>
                                        <p:tav tm="0">
                                          <p:val>
                                            <p:strVal val="#ppt_x"/>
                                          </p:val>
                                        </p:tav>
                                        <p:tav tm="100000">
                                          <p:val>
                                            <p:strVal val="#ppt_x"/>
                                          </p:val>
                                        </p:tav>
                                      </p:tavLst>
                                    </p:anim>
                                    <p:anim calcmode="lin" valueType="num">
                                      <p:cBhvr>
                                        <p:cTn id="296" dur="1000" fill="hold"/>
                                        <p:tgtEl>
                                          <p:spTgt spid="288"/>
                                        </p:tgtEl>
                                        <p:attrNameLst>
                                          <p:attrName>ppt_y</p:attrName>
                                        </p:attrNameLst>
                                      </p:cBhvr>
                                      <p:tavLst>
                                        <p:tav tm="0">
                                          <p:val>
                                            <p:strVal val="#ppt_y+.1"/>
                                          </p:val>
                                        </p:tav>
                                        <p:tav tm="100000">
                                          <p:val>
                                            <p:strVal val="#ppt_y"/>
                                          </p:val>
                                        </p:tav>
                                      </p:tavLst>
                                    </p:anim>
                                  </p:childTnLst>
                                </p:cTn>
                              </p:par>
                              <p:par>
                                <p:cTn id="297" presetID="42" presetClass="entr" presetSubtype="0" fill="hold" nodeType="withEffect">
                                  <p:stCondLst>
                                    <p:cond delay="1000"/>
                                  </p:stCondLst>
                                  <p:childTnLst>
                                    <p:set>
                                      <p:cBhvr>
                                        <p:cTn id="298" dur="1" fill="hold">
                                          <p:stCondLst>
                                            <p:cond delay="0"/>
                                          </p:stCondLst>
                                        </p:cTn>
                                        <p:tgtEl>
                                          <p:spTgt spid="293"/>
                                        </p:tgtEl>
                                        <p:attrNameLst>
                                          <p:attrName>style.visibility</p:attrName>
                                        </p:attrNameLst>
                                      </p:cBhvr>
                                      <p:to>
                                        <p:strVal val="visible"/>
                                      </p:to>
                                    </p:set>
                                    <p:animEffect transition="in" filter="fade">
                                      <p:cBhvr>
                                        <p:cTn id="299" dur="1000"/>
                                        <p:tgtEl>
                                          <p:spTgt spid="293"/>
                                        </p:tgtEl>
                                      </p:cBhvr>
                                    </p:animEffect>
                                    <p:anim calcmode="lin" valueType="num">
                                      <p:cBhvr>
                                        <p:cTn id="300" dur="1000" fill="hold"/>
                                        <p:tgtEl>
                                          <p:spTgt spid="293"/>
                                        </p:tgtEl>
                                        <p:attrNameLst>
                                          <p:attrName>ppt_x</p:attrName>
                                        </p:attrNameLst>
                                      </p:cBhvr>
                                      <p:tavLst>
                                        <p:tav tm="0">
                                          <p:val>
                                            <p:strVal val="#ppt_x"/>
                                          </p:val>
                                        </p:tav>
                                        <p:tav tm="100000">
                                          <p:val>
                                            <p:strVal val="#ppt_x"/>
                                          </p:val>
                                        </p:tav>
                                      </p:tavLst>
                                    </p:anim>
                                    <p:anim calcmode="lin" valueType="num">
                                      <p:cBhvr>
                                        <p:cTn id="301" dur="1000" fill="hold"/>
                                        <p:tgtEl>
                                          <p:spTgt spid="293"/>
                                        </p:tgtEl>
                                        <p:attrNameLst>
                                          <p:attrName>ppt_y</p:attrName>
                                        </p:attrNameLst>
                                      </p:cBhvr>
                                      <p:tavLst>
                                        <p:tav tm="0">
                                          <p:val>
                                            <p:strVal val="#ppt_y+.1"/>
                                          </p:val>
                                        </p:tav>
                                        <p:tav tm="100000">
                                          <p:val>
                                            <p:strVal val="#ppt_y"/>
                                          </p:val>
                                        </p:tav>
                                      </p:tavLst>
                                    </p:anim>
                                  </p:childTnLst>
                                </p:cTn>
                              </p:par>
                              <p:par>
                                <p:cTn id="302" presetID="42" presetClass="entr" presetSubtype="0" fill="hold" nodeType="withEffect">
                                  <p:stCondLst>
                                    <p:cond delay="1100"/>
                                  </p:stCondLst>
                                  <p:childTnLst>
                                    <p:set>
                                      <p:cBhvr>
                                        <p:cTn id="303" dur="1" fill="hold">
                                          <p:stCondLst>
                                            <p:cond delay="0"/>
                                          </p:stCondLst>
                                        </p:cTn>
                                        <p:tgtEl>
                                          <p:spTgt spid="298"/>
                                        </p:tgtEl>
                                        <p:attrNameLst>
                                          <p:attrName>style.visibility</p:attrName>
                                        </p:attrNameLst>
                                      </p:cBhvr>
                                      <p:to>
                                        <p:strVal val="visible"/>
                                      </p:to>
                                    </p:set>
                                    <p:animEffect transition="in" filter="fade">
                                      <p:cBhvr>
                                        <p:cTn id="304" dur="1000"/>
                                        <p:tgtEl>
                                          <p:spTgt spid="298"/>
                                        </p:tgtEl>
                                      </p:cBhvr>
                                    </p:animEffect>
                                    <p:anim calcmode="lin" valueType="num">
                                      <p:cBhvr>
                                        <p:cTn id="305" dur="1000" fill="hold"/>
                                        <p:tgtEl>
                                          <p:spTgt spid="298"/>
                                        </p:tgtEl>
                                        <p:attrNameLst>
                                          <p:attrName>ppt_x</p:attrName>
                                        </p:attrNameLst>
                                      </p:cBhvr>
                                      <p:tavLst>
                                        <p:tav tm="0">
                                          <p:val>
                                            <p:strVal val="#ppt_x"/>
                                          </p:val>
                                        </p:tav>
                                        <p:tav tm="100000">
                                          <p:val>
                                            <p:strVal val="#ppt_x"/>
                                          </p:val>
                                        </p:tav>
                                      </p:tavLst>
                                    </p:anim>
                                    <p:anim calcmode="lin" valueType="num">
                                      <p:cBhvr>
                                        <p:cTn id="306" dur="1000" fill="hold"/>
                                        <p:tgtEl>
                                          <p:spTgt spid="298"/>
                                        </p:tgtEl>
                                        <p:attrNameLst>
                                          <p:attrName>ppt_y</p:attrName>
                                        </p:attrNameLst>
                                      </p:cBhvr>
                                      <p:tavLst>
                                        <p:tav tm="0">
                                          <p:val>
                                            <p:strVal val="#ppt_y+.1"/>
                                          </p:val>
                                        </p:tav>
                                        <p:tav tm="100000">
                                          <p:val>
                                            <p:strVal val="#ppt_y"/>
                                          </p:val>
                                        </p:tav>
                                      </p:tavLst>
                                    </p:anim>
                                  </p:childTnLst>
                                </p:cTn>
                              </p:par>
                              <p:par>
                                <p:cTn id="307" presetID="42" presetClass="entr" presetSubtype="0" fill="hold" nodeType="withEffect">
                                  <p:stCondLst>
                                    <p:cond delay="1200"/>
                                  </p:stCondLst>
                                  <p:childTnLst>
                                    <p:set>
                                      <p:cBhvr>
                                        <p:cTn id="308" dur="1" fill="hold">
                                          <p:stCondLst>
                                            <p:cond delay="0"/>
                                          </p:stCondLst>
                                        </p:cTn>
                                        <p:tgtEl>
                                          <p:spTgt spid="303"/>
                                        </p:tgtEl>
                                        <p:attrNameLst>
                                          <p:attrName>style.visibility</p:attrName>
                                        </p:attrNameLst>
                                      </p:cBhvr>
                                      <p:to>
                                        <p:strVal val="visible"/>
                                      </p:to>
                                    </p:set>
                                    <p:animEffect transition="in" filter="fade">
                                      <p:cBhvr>
                                        <p:cTn id="309" dur="1000"/>
                                        <p:tgtEl>
                                          <p:spTgt spid="303"/>
                                        </p:tgtEl>
                                      </p:cBhvr>
                                    </p:animEffect>
                                    <p:anim calcmode="lin" valueType="num">
                                      <p:cBhvr>
                                        <p:cTn id="310" dur="1000" fill="hold"/>
                                        <p:tgtEl>
                                          <p:spTgt spid="303"/>
                                        </p:tgtEl>
                                        <p:attrNameLst>
                                          <p:attrName>ppt_x</p:attrName>
                                        </p:attrNameLst>
                                      </p:cBhvr>
                                      <p:tavLst>
                                        <p:tav tm="0">
                                          <p:val>
                                            <p:strVal val="#ppt_x"/>
                                          </p:val>
                                        </p:tav>
                                        <p:tav tm="100000">
                                          <p:val>
                                            <p:strVal val="#ppt_x"/>
                                          </p:val>
                                        </p:tav>
                                      </p:tavLst>
                                    </p:anim>
                                    <p:anim calcmode="lin" valueType="num">
                                      <p:cBhvr>
                                        <p:cTn id="311" dur="1000" fill="hold"/>
                                        <p:tgtEl>
                                          <p:spTgt spid="303"/>
                                        </p:tgtEl>
                                        <p:attrNameLst>
                                          <p:attrName>ppt_y</p:attrName>
                                        </p:attrNameLst>
                                      </p:cBhvr>
                                      <p:tavLst>
                                        <p:tav tm="0">
                                          <p:val>
                                            <p:strVal val="#ppt_y+.1"/>
                                          </p:val>
                                        </p:tav>
                                        <p:tav tm="100000">
                                          <p:val>
                                            <p:strVal val="#ppt_y"/>
                                          </p:val>
                                        </p:tav>
                                      </p:tavLst>
                                    </p:anim>
                                  </p:childTnLst>
                                </p:cTn>
                              </p:par>
                              <p:par>
                                <p:cTn id="312" presetID="42" presetClass="entr" presetSubtype="0" fill="hold" nodeType="withEffect">
                                  <p:stCondLst>
                                    <p:cond delay="1300"/>
                                  </p:stCondLst>
                                  <p:childTnLst>
                                    <p:set>
                                      <p:cBhvr>
                                        <p:cTn id="313" dur="1" fill="hold">
                                          <p:stCondLst>
                                            <p:cond delay="0"/>
                                          </p:stCondLst>
                                        </p:cTn>
                                        <p:tgtEl>
                                          <p:spTgt spid="308"/>
                                        </p:tgtEl>
                                        <p:attrNameLst>
                                          <p:attrName>style.visibility</p:attrName>
                                        </p:attrNameLst>
                                      </p:cBhvr>
                                      <p:to>
                                        <p:strVal val="visible"/>
                                      </p:to>
                                    </p:set>
                                    <p:animEffect transition="in" filter="fade">
                                      <p:cBhvr>
                                        <p:cTn id="314" dur="1000"/>
                                        <p:tgtEl>
                                          <p:spTgt spid="308"/>
                                        </p:tgtEl>
                                      </p:cBhvr>
                                    </p:animEffect>
                                    <p:anim calcmode="lin" valueType="num">
                                      <p:cBhvr>
                                        <p:cTn id="315" dur="1000" fill="hold"/>
                                        <p:tgtEl>
                                          <p:spTgt spid="308"/>
                                        </p:tgtEl>
                                        <p:attrNameLst>
                                          <p:attrName>ppt_x</p:attrName>
                                        </p:attrNameLst>
                                      </p:cBhvr>
                                      <p:tavLst>
                                        <p:tav tm="0">
                                          <p:val>
                                            <p:strVal val="#ppt_x"/>
                                          </p:val>
                                        </p:tav>
                                        <p:tav tm="100000">
                                          <p:val>
                                            <p:strVal val="#ppt_x"/>
                                          </p:val>
                                        </p:tav>
                                      </p:tavLst>
                                    </p:anim>
                                    <p:anim calcmode="lin" valueType="num">
                                      <p:cBhvr>
                                        <p:cTn id="316" dur="1000" fill="hold"/>
                                        <p:tgtEl>
                                          <p:spTgt spid="308"/>
                                        </p:tgtEl>
                                        <p:attrNameLst>
                                          <p:attrName>ppt_y</p:attrName>
                                        </p:attrNameLst>
                                      </p:cBhvr>
                                      <p:tavLst>
                                        <p:tav tm="0">
                                          <p:val>
                                            <p:strVal val="#ppt_y+.1"/>
                                          </p:val>
                                        </p:tav>
                                        <p:tav tm="100000">
                                          <p:val>
                                            <p:strVal val="#ppt_y"/>
                                          </p:val>
                                        </p:tav>
                                      </p:tavLst>
                                    </p:anim>
                                  </p:childTnLst>
                                </p:cTn>
                              </p:par>
                              <p:par>
                                <p:cTn id="317" presetID="42" presetClass="entr" presetSubtype="0" fill="hold" nodeType="withEffect">
                                  <p:stCondLst>
                                    <p:cond delay="1400"/>
                                  </p:stCondLst>
                                  <p:childTnLst>
                                    <p:set>
                                      <p:cBhvr>
                                        <p:cTn id="318" dur="1" fill="hold">
                                          <p:stCondLst>
                                            <p:cond delay="0"/>
                                          </p:stCondLst>
                                        </p:cTn>
                                        <p:tgtEl>
                                          <p:spTgt spid="313"/>
                                        </p:tgtEl>
                                        <p:attrNameLst>
                                          <p:attrName>style.visibility</p:attrName>
                                        </p:attrNameLst>
                                      </p:cBhvr>
                                      <p:to>
                                        <p:strVal val="visible"/>
                                      </p:to>
                                    </p:set>
                                    <p:animEffect transition="in" filter="fade">
                                      <p:cBhvr>
                                        <p:cTn id="319" dur="1000"/>
                                        <p:tgtEl>
                                          <p:spTgt spid="313"/>
                                        </p:tgtEl>
                                      </p:cBhvr>
                                    </p:animEffect>
                                    <p:anim calcmode="lin" valueType="num">
                                      <p:cBhvr>
                                        <p:cTn id="320" dur="1000" fill="hold"/>
                                        <p:tgtEl>
                                          <p:spTgt spid="313"/>
                                        </p:tgtEl>
                                        <p:attrNameLst>
                                          <p:attrName>ppt_x</p:attrName>
                                        </p:attrNameLst>
                                      </p:cBhvr>
                                      <p:tavLst>
                                        <p:tav tm="0">
                                          <p:val>
                                            <p:strVal val="#ppt_x"/>
                                          </p:val>
                                        </p:tav>
                                        <p:tav tm="100000">
                                          <p:val>
                                            <p:strVal val="#ppt_x"/>
                                          </p:val>
                                        </p:tav>
                                      </p:tavLst>
                                    </p:anim>
                                    <p:anim calcmode="lin" valueType="num">
                                      <p:cBhvr>
                                        <p:cTn id="321" dur="1000" fill="hold"/>
                                        <p:tgtEl>
                                          <p:spTgt spid="313"/>
                                        </p:tgtEl>
                                        <p:attrNameLst>
                                          <p:attrName>ppt_y</p:attrName>
                                        </p:attrNameLst>
                                      </p:cBhvr>
                                      <p:tavLst>
                                        <p:tav tm="0">
                                          <p:val>
                                            <p:strVal val="#ppt_y+.1"/>
                                          </p:val>
                                        </p:tav>
                                        <p:tav tm="100000">
                                          <p:val>
                                            <p:strVal val="#ppt_y"/>
                                          </p:val>
                                        </p:tav>
                                      </p:tavLst>
                                    </p:anim>
                                  </p:childTnLst>
                                </p:cTn>
                              </p:par>
                              <p:par>
                                <p:cTn id="322" presetID="42" presetClass="entr" presetSubtype="0" fill="hold" nodeType="withEffect">
                                  <p:stCondLst>
                                    <p:cond delay="1500"/>
                                  </p:stCondLst>
                                  <p:childTnLst>
                                    <p:set>
                                      <p:cBhvr>
                                        <p:cTn id="323" dur="1" fill="hold">
                                          <p:stCondLst>
                                            <p:cond delay="0"/>
                                          </p:stCondLst>
                                        </p:cTn>
                                        <p:tgtEl>
                                          <p:spTgt spid="318"/>
                                        </p:tgtEl>
                                        <p:attrNameLst>
                                          <p:attrName>style.visibility</p:attrName>
                                        </p:attrNameLst>
                                      </p:cBhvr>
                                      <p:to>
                                        <p:strVal val="visible"/>
                                      </p:to>
                                    </p:set>
                                    <p:animEffect transition="in" filter="fade">
                                      <p:cBhvr>
                                        <p:cTn id="324" dur="1000"/>
                                        <p:tgtEl>
                                          <p:spTgt spid="318"/>
                                        </p:tgtEl>
                                      </p:cBhvr>
                                    </p:animEffect>
                                    <p:anim calcmode="lin" valueType="num">
                                      <p:cBhvr>
                                        <p:cTn id="325" dur="1000" fill="hold"/>
                                        <p:tgtEl>
                                          <p:spTgt spid="318"/>
                                        </p:tgtEl>
                                        <p:attrNameLst>
                                          <p:attrName>ppt_x</p:attrName>
                                        </p:attrNameLst>
                                      </p:cBhvr>
                                      <p:tavLst>
                                        <p:tav tm="0">
                                          <p:val>
                                            <p:strVal val="#ppt_x"/>
                                          </p:val>
                                        </p:tav>
                                        <p:tav tm="100000">
                                          <p:val>
                                            <p:strVal val="#ppt_x"/>
                                          </p:val>
                                        </p:tav>
                                      </p:tavLst>
                                    </p:anim>
                                    <p:anim calcmode="lin" valueType="num">
                                      <p:cBhvr>
                                        <p:cTn id="326" dur="1000" fill="hold"/>
                                        <p:tgtEl>
                                          <p:spTgt spid="318"/>
                                        </p:tgtEl>
                                        <p:attrNameLst>
                                          <p:attrName>ppt_y</p:attrName>
                                        </p:attrNameLst>
                                      </p:cBhvr>
                                      <p:tavLst>
                                        <p:tav tm="0">
                                          <p:val>
                                            <p:strVal val="#ppt_y+.1"/>
                                          </p:val>
                                        </p:tav>
                                        <p:tav tm="100000">
                                          <p:val>
                                            <p:strVal val="#ppt_y"/>
                                          </p:val>
                                        </p:tav>
                                      </p:tavLst>
                                    </p:anim>
                                  </p:childTnLst>
                                </p:cTn>
                              </p:par>
                              <p:par>
                                <p:cTn id="327" presetID="42" presetClass="entr" presetSubtype="0" fill="hold" nodeType="withEffect">
                                  <p:stCondLst>
                                    <p:cond delay="1600"/>
                                  </p:stCondLst>
                                  <p:childTnLst>
                                    <p:set>
                                      <p:cBhvr>
                                        <p:cTn id="328" dur="1" fill="hold">
                                          <p:stCondLst>
                                            <p:cond delay="0"/>
                                          </p:stCondLst>
                                        </p:cTn>
                                        <p:tgtEl>
                                          <p:spTgt spid="323"/>
                                        </p:tgtEl>
                                        <p:attrNameLst>
                                          <p:attrName>style.visibility</p:attrName>
                                        </p:attrNameLst>
                                      </p:cBhvr>
                                      <p:to>
                                        <p:strVal val="visible"/>
                                      </p:to>
                                    </p:set>
                                    <p:animEffect transition="in" filter="fade">
                                      <p:cBhvr>
                                        <p:cTn id="329" dur="1000"/>
                                        <p:tgtEl>
                                          <p:spTgt spid="323"/>
                                        </p:tgtEl>
                                      </p:cBhvr>
                                    </p:animEffect>
                                    <p:anim calcmode="lin" valueType="num">
                                      <p:cBhvr>
                                        <p:cTn id="330" dur="1000" fill="hold"/>
                                        <p:tgtEl>
                                          <p:spTgt spid="323"/>
                                        </p:tgtEl>
                                        <p:attrNameLst>
                                          <p:attrName>ppt_x</p:attrName>
                                        </p:attrNameLst>
                                      </p:cBhvr>
                                      <p:tavLst>
                                        <p:tav tm="0">
                                          <p:val>
                                            <p:strVal val="#ppt_x"/>
                                          </p:val>
                                        </p:tav>
                                        <p:tav tm="100000">
                                          <p:val>
                                            <p:strVal val="#ppt_x"/>
                                          </p:val>
                                        </p:tav>
                                      </p:tavLst>
                                    </p:anim>
                                    <p:anim calcmode="lin" valueType="num">
                                      <p:cBhvr>
                                        <p:cTn id="331" dur="1000" fill="hold"/>
                                        <p:tgtEl>
                                          <p:spTgt spid="323"/>
                                        </p:tgtEl>
                                        <p:attrNameLst>
                                          <p:attrName>ppt_y</p:attrName>
                                        </p:attrNameLst>
                                      </p:cBhvr>
                                      <p:tavLst>
                                        <p:tav tm="0">
                                          <p:val>
                                            <p:strVal val="#ppt_y+.1"/>
                                          </p:val>
                                        </p:tav>
                                        <p:tav tm="100000">
                                          <p:val>
                                            <p:strVal val="#ppt_y"/>
                                          </p:val>
                                        </p:tav>
                                      </p:tavLst>
                                    </p:anim>
                                  </p:childTnLst>
                                </p:cTn>
                              </p:par>
                              <p:par>
                                <p:cTn id="332" presetID="42" presetClass="entr" presetSubtype="0" fill="hold" nodeType="withEffect">
                                  <p:stCondLst>
                                    <p:cond delay="1700"/>
                                  </p:stCondLst>
                                  <p:childTnLst>
                                    <p:set>
                                      <p:cBhvr>
                                        <p:cTn id="333" dur="1" fill="hold">
                                          <p:stCondLst>
                                            <p:cond delay="0"/>
                                          </p:stCondLst>
                                        </p:cTn>
                                        <p:tgtEl>
                                          <p:spTgt spid="328"/>
                                        </p:tgtEl>
                                        <p:attrNameLst>
                                          <p:attrName>style.visibility</p:attrName>
                                        </p:attrNameLst>
                                      </p:cBhvr>
                                      <p:to>
                                        <p:strVal val="visible"/>
                                      </p:to>
                                    </p:set>
                                    <p:animEffect transition="in" filter="fade">
                                      <p:cBhvr>
                                        <p:cTn id="334" dur="1000"/>
                                        <p:tgtEl>
                                          <p:spTgt spid="328"/>
                                        </p:tgtEl>
                                      </p:cBhvr>
                                    </p:animEffect>
                                    <p:anim calcmode="lin" valueType="num">
                                      <p:cBhvr>
                                        <p:cTn id="335" dur="1000" fill="hold"/>
                                        <p:tgtEl>
                                          <p:spTgt spid="328"/>
                                        </p:tgtEl>
                                        <p:attrNameLst>
                                          <p:attrName>ppt_x</p:attrName>
                                        </p:attrNameLst>
                                      </p:cBhvr>
                                      <p:tavLst>
                                        <p:tav tm="0">
                                          <p:val>
                                            <p:strVal val="#ppt_x"/>
                                          </p:val>
                                        </p:tav>
                                        <p:tav tm="100000">
                                          <p:val>
                                            <p:strVal val="#ppt_x"/>
                                          </p:val>
                                        </p:tav>
                                      </p:tavLst>
                                    </p:anim>
                                    <p:anim calcmode="lin" valueType="num">
                                      <p:cBhvr>
                                        <p:cTn id="336" dur="1000" fill="hold"/>
                                        <p:tgtEl>
                                          <p:spTgt spid="328"/>
                                        </p:tgtEl>
                                        <p:attrNameLst>
                                          <p:attrName>ppt_y</p:attrName>
                                        </p:attrNameLst>
                                      </p:cBhvr>
                                      <p:tavLst>
                                        <p:tav tm="0">
                                          <p:val>
                                            <p:strVal val="#ppt_y+.1"/>
                                          </p:val>
                                        </p:tav>
                                        <p:tav tm="100000">
                                          <p:val>
                                            <p:strVal val="#ppt_y"/>
                                          </p:val>
                                        </p:tav>
                                      </p:tavLst>
                                    </p:anim>
                                  </p:childTnLst>
                                </p:cTn>
                              </p:par>
                              <p:par>
                                <p:cTn id="337" presetID="42" presetClass="entr" presetSubtype="0" fill="hold" nodeType="withEffect">
                                  <p:stCondLst>
                                    <p:cond delay="1800"/>
                                  </p:stCondLst>
                                  <p:childTnLst>
                                    <p:set>
                                      <p:cBhvr>
                                        <p:cTn id="338" dur="1" fill="hold">
                                          <p:stCondLst>
                                            <p:cond delay="0"/>
                                          </p:stCondLst>
                                        </p:cTn>
                                        <p:tgtEl>
                                          <p:spTgt spid="333"/>
                                        </p:tgtEl>
                                        <p:attrNameLst>
                                          <p:attrName>style.visibility</p:attrName>
                                        </p:attrNameLst>
                                      </p:cBhvr>
                                      <p:to>
                                        <p:strVal val="visible"/>
                                      </p:to>
                                    </p:set>
                                    <p:animEffect transition="in" filter="fade">
                                      <p:cBhvr>
                                        <p:cTn id="339" dur="1000"/>
                                        <p:tgtEl>
                                          <p:spTgt spid="333"/>
                                        </p:tgtEl>
                                      </p:cBhvr>
                                    </p:animEffect>
                                    <p:anim calcmode="lin" valueType="num">
                                      <p:cBhvr>
                                        <p:cTn id="340" dur="1000" fill="hold"/>
                                        <p:tgtEl>
                                          <p:spTgt spid="333"/>
                                        </p:tgtEl>
                                        <p:attrNameLst>
                                          <p:attrName>ppt_x</p:attrName>
                                        </p:attrNameLst>
                                      </p:cBhvr>
                                      <p:tavLst>
                                        <p:tav tm="0">
                                          <p:val>
                                            <p:strVal val="#ppt_x"/>
                                          </p:val>
                                        </p:tav>
                                        <p:tav tm="100000">
                                          <p:val>
                                            <p:strVal val="#ppt_x"/>
                                          </p:val>
                                        </p:tav>
                                      </p:tavLst>
                                    </p:anim>
                                    <p:anim calcmode="lin" valueType="num">
                                      <p:cBhvr>
                                        <p:cTn id="341" dur="1000" fill="hold"/>
                                        <p:tgtEl>
                                          <p:spTgt spid="333"/>
                                        </p:tgtEl>
                                        <p:attrNameLst>
                                          <p:attrName>ppt_y</p:attrName>
                                        </p:attrNameLst>
                                      </p:cBhvr>
                                      <p:tavLst>
                                        <p:tav tm="0">
                                          <p:val>
                                            <p:strVal val="#ppt_y+.1"/>
                                          </p:val>
                                        </p:tav>
                                        <p:tav tm="100000">
                                          <p:val>
                                            <p:strVal val="#ppt_y"/>
                                          </p:val>
                                        </p:tav>
                                      </p:tavLst>
                                    </p:anim>
                                  </p:childTnLst>
                                </p:cTn>
                              </p:par>
                              <p:par>
                                <p:cTn id="342" presetID="42" presetClass="entr" presetSubtype="0" fill="hold" nodeType="withEffect">
                                  <p:stCondLst>
                                    <p:cond delay="1900"/>
                                  </p:stCondLst>
                                  <p:childTnLst>
                                    <p:set>
                                      <p:cBhvr>
                                        <p:cTn id="343" dur="1" fill="hold">
                                          <p:stCondLst>
                                            <p:cond delay="0"/>
                                          </p:stCondLst>
                                        </p:cTn>
                                        <p:tgtEl>
                                          <p:spTgt spid="338"/>
                                        </p:tgtEl>
                                        <p:attrNameLst>
                                          <p:attrName>style.visibility</p:attrName>
                                        </p:attrNameLst>
                                      </p:cBhvr>
                                      <p:to>
                                        <p:strVal val="visible"/>
                                      </p:to>
                                    </p:set>
                                    <p:animEffect transition="in" filter="fade">
                                      <p:cBhvr>
                                        <p:cTn id="344" dur="1000"/>
                                        <p:tgtEl>
                                          <p:spTgt spid="338"/>
                                        </p:tgtEl>
                                      </p:cBhvr>
                                    </p:animEffect>
                                    <p:anim calcmode="lin" valueType="num">
                                      <p:cBhvr>
                                        <p:cTn id="345" dur="1000" fill="hold"/>
                                        <p:tgtEl>
                                          <p:spTgt spid="338"/>
                                        </p:tgtEl>
                                        <p:attrNameLst>
                                          <p:attrName>ppt_x</p:attrName>
                                        </p:attrNameLst>
                                      </p:cBhvr>
                                      <p:tavLst>
                                        <p:tav tm="0">
                                          <p:val>
                                            <p:strVal val="#ppt_x"/>
                                          </p:val>
                                        </p:tav>
                                        <p:tav tm="100000">
                                          <p:val>
                                            <p:strVal val="#ppt_x"/>
                                          </p:val>
                                        </p:tav>
                                      </p:tavLst>
                                    </p:anim>
                                    <p:anim calcmode="lin" valueType="num">
                                      <p:cBhvr>
                                        <p:cTn id="346" dur="1000" fill="hold"/>
                                        <p:tgtEl>
                                          <p:spTgt spid="338"/>
                                        </p:tgtEl>
                                        <p:attrNameLst>
                                          <p:attrName>ppt_y</p:attrName>
                                        </p:attrNameLst>
                                      </p:cBhvr>
                                      <p:tavLst>
                                        <p:tav tm="0">
                                          <p:val>
                                            <p:strVal val="#ppt_y+.1"/>
                                          </p:val>
                                        </p:tav>
                                        <p:tav tm="100000">
                                          <p:val>
                                            <p:strVal val="#ppt_y"/>
                                          </p:val>
                                        </p:tav>
                                      </p:tavLst>
                                    </p:anim>
                                  </p:childTnLst>
                                </p:cTn>
                              </p:par>
                              <p:par>
                                <p:cTn id="347" presetID="42" presetClass="entr" presetSubtype="0" fill="hold" nodeType="withEffect">
                                  <p:stCondLst>
                                    <p:cond delay="2000"/>
                                  </p:stCondLst>
                                  <p:childTnLst>
                                    <p:set>
                                      <p:cBhvr>
                                        <p:cTn id="348" dur="1" fill="hold">
                                          <p:stCondLst>
                                            <p:cond delay="0"/>
                                          </p:stCondLst>
                                        </p:cTn>
                                        <p:tgtEl>
                                          <p:spTgt spid="343"/>
                                        </p:tgtEl>
                                        <p:attrNameLst>
                                          <p:attrName>style.visibility</p:attrName>
                                        </p:attrNameLst>
                                      </p:cBhvr>
                                      <p:to>
                                        <p:strVal val="visible"/>
                                      </p:to>
                                    </p:set>
                                    <p:animEffect transition="in" filter="fade">
                                      <p:cBhvr>
                                        <p:cTn id="349" dur="1000"/>
                                        <p:tgtEl>
                                          <p:spTgt spid="343"/>
                                        </p:tgtEl>
                                      </p:cBhvr>
                                    </p:animEffect>
                                    <p:anim calcmode="lin" valueType="num">
                                      <p:cBhvr>
                                        <p:cTn id="350" dur="1000" fill="hold"/>
                                        <p:tgtEl>
                                          <p:spTgt spid="343"/>
                                        </p:tgtEl>
                                        <p:attrNameLst>
                                          <p:attrName>ppt_x</p:attrName>
                                        </p:attrNameLst>
                                      </p:cBhvr>
                                      <p:tavLst>
                                        <p:tav tm="0">
                                          <p:val>
                                            <p:strVal val="#ppt_x"/>
                                          </p:val>
                                        </p:tav>
                                        <p:tav tm="100000">
                                          <p:val>
                                            <p:strVal val="#ppt_x"/>
                                          </p:val>
                                        </p:tav>
                                      </p:tavLst>
                                    </p:anim>
                                    <p:anim calcmode="lin" valueType="num">
                                      <p:cBhvr>
                                        <p:cTn id="351" dur="1000" fill="hold"/>
                                        <p:tgtEl>
                                          <p:spTgt spid="343"/>
                                        </p:tgtEl>
                                        <p:attrNameLst>
                                          <p:attrName>ppt_y</p:attrName>
                                        </p:attrNameLst>
                                      </p:cBhvr>
                                      <p:tavLst>
                                        <p:tav tm="0">
                                          <p:val>
                                            <p:strVal val="#ppt_y+.1"/>
                                          </p:val>
                                        </p:tav>
                                        <p:tav tm="100000">
                                          <p:val>
                                            <p:strVal val="#ppt_y"/>
                                          </p:val>
                                        </p:tav>
                                      </p:tavLst>
                                    </p:anim>
                                  </p:childTnLst>
                                </p:cTn>
                              </p:par>
                              <p:par>
                                <p:cTn id="352" presetID="42" presetClass="entr" presetSubtype="0" fill="hold" nodeType="withEffect">
                                  <p:stCondLst>
                                    <p:cond delay="2100"/>
                                  </p:stCondLst>
                                  <p:childTnLst>
                                    <p:set>
                                      <p:cBhvr>
                                        <p:cTn id="353" dur="1" fill="hold">
                                          <p:stCondLst>
                                            <p:cond delay="0"/>
                                          </p:stCondLst>
                                        </p:cTn>
                                        <p:tgtEl>
                                          <p:spTgt spid="348"/>
                                        </p:tgtEl>
                                        <p:attrNameLst>
                                          <p:attrName>style.visibility</p:attrName>
                                        </p:attrNameLst>
                                      </p:cBhvr>
                                      <p:to>
                                        <p:strVal val="visible"/>
                                      </p:to>
                                    </p:set>
                                    <p:animEffect transition="in" filter="fade">
                                      <p:cBhvr>
                                        <p:cTn id="354" dur="1000"/>
                                        <p:tgtEl>
                                          <p:spTgt spid="348"/>
                                        </p:tgtEl>
                                      </p:cBhvr>
                                    </p:animEffect>
                                    <p:anim calcmode="lin" valueType="num">
                                      <p:cBhvr>
                                        <p:cTn id="355" dur="1000" fill="hold"/>
                                        <p:tgtEl>
                                          <p:spTgt spid="348"/>
                                        </p:tgtEl>
                                        <p:attrNameLst>
                                          <p:attrName>ppt_x</p:attrName>
                                        </p:attrNameLst>
                                      </p:cBhvr>
                                      <p:tavLst>
                                        <p:tav tm="0">
                                          <p:val>
                                            <p:strVal val="#ppt_x"/>
                                          </p:val>
                                        </p:tav>
                                        <p:tav tm="100000">
                                          <p:val>
                                            <p:strVal val="#ppt_x"/>
                                          </p:val>
                                        </p:tav>
                                      </p:tavLst>
                                    </p:anim>
                                    <p:anim calcmode="lin" valueType="num">
                                      <p:cBhvr>
                                        <p:cTn id="356" dur="1000" fill="hold"/>
                                        <p:tgtEl>
                                          <p:spTgt spid="348"/>
                                        </p:tgtEl>
                                        <p:attrNameLst>
                                          <p:attrName>ppt_y</p:attrName>
                                        </p:attrNameLst>
                                      </p:cBhvr>
                                      <p:tavLst>
                                        <p:tav tm="0">
                                          <p:val>
                                            <p:strVal val="#ppt_y+.1"/>
                                          </p:val>
                                        </p:tav>
                                        <p:tav tm="100000">
                                          <p:val>
                                            <p:strVal val="#ppt_y"/>
                                          </p:val>
                                        </p:tav>
                                      </p:tavLst>
                                    </p:anim>
                                  </p:childTnLst>
                                </p:cTn>
                              </p:par>
                              <p:par>
                                <p:cTn id="357" presetID="42" presetClass="entr" presetSubtype="0" fill="hold" nodeType="withEffect">
                                  <p:stCondLst>
                                    <p:cond delay="2200"/>
                                  </p:stCondLst>
                                  <p:childTnLst>
                                    <p:set>
                                      <p:cBhvr>
                                        <p:cTn id="358" dur="1" fill="hold">
                                          <p:stCondLst>
                                            <p:cond delay="0"/>
                                          </p:stCondLst>
                                        </p:cTn>
                                        <p:tgtEl>
                                          <p:spTgt spid="353"/>
                                        </p:tgtEl>
                                        <p:attrNameLst>
                                          <p:attrName>style.visibility</p:attrName>
                                        </p:attrNameLst>
                                      </p:cBhvr>
                                      <p:to>
                                        <p:strVal val="visible"/>
                                      </p:to>
                                    </p:set>
                                    <p:animEffect transition="in" filter="fade">
                                      <p:cBhvr>
                                        <p:cTn id="359" dur="1000"/>
                                        <p:tgtEl>
                                          <p:spTgt spid="353"/>
                                        </p:tgtEl>
                                      </p:cBhvr>
                                    </p:animEffect>
                                    <p:anim calcmode="lin" valueType="num">
                                      <p:cBhvr>
                                        <p:cTn id="360" dur="1000" fill="hold"/>
                                        <p:tgtEl>
                                          <p:spTgt spid="353"/>
                                        </p:tgtEl>
                                        <p:attrNameLst>
                                          <p:attrName>ppt_x</p:attrName>
                                        </p:attrNameLst>
                                      </p:cBhvr>
                                      <p:tavLst>
                                        <p:tav tm="0">
                                          <p:val>
                                            <p:strVal val="#ppt_x"/>
                                          </p:val>
                                        </p:tav>
                                        <p:tav tm="100000">
                                          <p:val>
                                            <p:strVal val="#ppt_x"/>
                                          </p:val>
                                        </p:tav>
                                      </p:tavLst>
                                    </p:anim>
                                    <p:anim calcmode="lin" valueType="num">
                                      <p:cBhvr>
                                        <p:cTn id="361" dur="1000" fill="hold"/>
                                        <p:tgtEl>
                                          <p:spTgt spid="353"/>
                                        </p:tgtEl>
                                        <p:attrNameLst>
                                          <p:attrName>ppt_y</p:attrName>
                                        </p:attrNameLst>
                                      </p:cBhvr>
                                      <p:tavLst>
                                        <p:tav tm="0">
                                          <p:val>
                                            <p:strVal val="#ppt_y+.1"/>
                                          </p:val>
                                        </p:tav>
                                        <p:tav tm="100000">
                                          <p:val>
                                            <p:strVal val="#ppt_y"/>
                                          </p:val>
                                        </p:tav>
                                      </p:tavLst>
                                    </p:anim>
                                  </p:childTnLst>
                                </p:cTn>
                              </p:par>
                              <p:par>
                                <p:cTn id="362" presetID="42" presetClass="entr" presetSubtype="0" fill="hold" nodeType="withEffect">
                                  <p:stCondLst>
                                    <p:cond delay="2300"/>
                                  </p:stCondLst>
                                  <p:childTnLst>
                                    <p:set>
                                      <p:cBhvr>
                                        <p:cTn id="363" dur="1" fill="hold">
                                          <p:stCondLst>
                                            <p:cond delay="0"/>
                                          </p:stCondLst>
                                        </p:cTn>
                                        <p:tgtEl>
                                          <p:spTgt spid="358"/>
                                        </p:tgtEl>
                                        <p:attrNameLst>
                                          <p:attrName>style.visibility</p:attrName>
                                        </p:attrNameLst>
                                      </p:cBhvr>
                                      <p:to>
                                        <p:strVal val="visible"/>
                                      </p:to>
                                    </p:set>
                                    <p:animEffect transition="in" filter="fade">
                                      <p:cBhvr>
                                        <p:cTn id="364" dur="1000"/>
                                        <p:tgtEl>
                                          <p:spTgt spid="358"/>
                                        </p:tgtEl>
                                      </p:cBhvr>
                                    </p:animEffect>
                                    <p:anim calcmode="lin" valueType="num">
                                      <p:cBhvr>
                                        <p:cTn id="365" dur="1000" fill="hold"/>
                                        <p:tgtEl>
                                          <p:spTgt spid="358"/>
                                        </p:tgtEl>
                                        <p:attrNameLst>
                                          <p:attrName>ppt_x</p:attrName>
                                        </p:attrNameLst>
                                      </p:cBhvr>
                                      <p:tavLst>
                                        <p:tav tm="0">
                                          <p:val>
                                            <p:strVal val="#ppt_x"/>
                                          </p:val>
                                        </p:tav>
                                        <p:tav tm="100000">
                                          <p:val>
                                            <p:strVal val="#ppt_x"/>
                                          </p:val>
                                        </p:tav>
                                      </p:tavLst>
                                    </p:anim>
                                    <p:anim calcmode="lin" valueType="num">
                                      <p:cBhvr>
                                        <p:cTn id="366" dur="1000" fill="hold"/>
                                        <p:tgtEl>
                                          <p:spTgt spid="3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矩形 4"/>
          <p:cNvSpPr>
            <a:spLocks noChangeArrowheads="1"/>
          </p:cNvSpPr>
          <p:nvPr/>
        </p:nvSpPr>
        <p:spPr bwMode="auto">
          <a:xfrm>
            <a:off x="1835696" y="901303"/>
            <a:ext cx="4291717" cy="287178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68562" tIns="34281" rIns="68562" bIns="34281"/>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eaLnBrk="1" hangingPunct="1">
              <a:spcBef>
                <a:spcPct val="0"/>
              </a:spcBef>
              <a:buFontTx/>
              <a:buNone/>
            </a:pPr>
            <a:endParaRPr lang="zh-CN" altLang="en-US" sz="1300" b="1" i="1">
              <a:solidFill>
                <a:schemeClr val="tx1"/>
              </a:solidFill>
              <a:ea typeface="宋体" pitchFamily="2" charset="-122"/>
            </a:endParaRPr>
          </a:p>
        </p:txBody>
      </p:sp>
      <p:sp>
        <p:nvSpPr>
          <p:cNvPr id="28678" name="TextBox 18"/>
          <p:cNvSpPr>
            <a:spLocks noChangeArrowheads="1"/>
          </p:cNvSpPr>
          <p:nvPr/>
        </p:nvSpPr>
        <p:spPr bwMode="auto">
          <a:xfrm>
            <a:off x="6228436" y="1059582"/>
            <a:ext cx="2915565" cy="2746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lgn="just">
              <a:lnSpc>
                <a:spcPct val="120000"/>
              </a:lnSpc>
            </a:pPr>
            <a:r>
              <a:rPr lang="zh-CN" altLang="en-US" sz="1200" dirty="0">
                <a:solidFill>
                  <a:schemeClr val="tx1">
                    <a:lumMod val="75000"/>
                    <a:lumOff val="25000"/>
                  </a:schemeClr>
                </a:solidFill>
                <a:latin typeface="微软雅黑" pitchFamily="34" charset="-122"/>
                <a:sym typeface="微软雅黑" pitchFamily="34" charset="-122"/>
              </a:rPr>
              <a:t> 某某公司是全球领先的综合通信解决方案提供商。公司通过为全球160多个国家和地区的电信运营商和企业网客户提供创新技术与产品解决方案，让全世界用户享有语音、数据、多媒体、无线宽带等全方位沟通。公司成立于1985年，在香港和深圳两地上市，是中国最大的通信设备上市公司。</a:t>
            </a:r>
          </a:p>
          <a:p>
            <a:pPr algn="just">
              <a:lnSpc>
                <a:spcPct val="120000"/>
              </a:lnSpc>
            </a:pPr>
            <a:r>
              <a:rPr lang="zh-CN" altLang="en-US" sz="1200" dirty="0">
                <a:solidFill>
                  <a:schemeClr val="tx1">
                    <a:lumMod val="75000"/>
                    <a:lumOff val="25000"/>
                  </a:schemeClr>
                </a:solidFill>
                <a:latin typeface="微软雅黑" pitchFamily="34" charset="-122"/>
                <a:ea typeface="宋体" pitchFamily="2" charset="-122"/>
                <a:sym typeface="微软雅黑" pitchFamily="34" charset="-122"/>
              </a:rPr>
              <a:t>       某某公司</a:t>
            </a:r>
            <a:r>
              <a:rPr lang="zh-CN" altLang="en-US" sz="1200" dirty="0">
                <a:solidFill>
                  <a:schemeClr val="tx1">
                    <a:lumMod val="75000"/>
                    <a:lumOff val="25000"/>
                  </a:schemeClr>
                </a:solidFill>
                <a:latin typeface="微软雅黑" pitchFamily="34" charset="-122"/>
                <a:sym typeface="微软雅黑" pitchFamily="34" charset="-122"/>
              </a:rPr>
              <a:t>是全球领先的综合通信解决方案提供商。公司通过为全球160多个国家和地区的电信运营商和企业网客户提供创新技术与产品解决方案</a:t>
            </a:r>
            <a:endParaRPr lang="zh-CN" altLang="en-US" sz="1200" dirty="0">
              <a:solidFill>
                <a:schemeClr val="tx1">
                  <a:lumMod val="75000"/>
                  <a:lumOff val="25000"/>
                </a:schemeClr>
              </a:solidFill>
              <a:latin typeface="微软雅黑" pitchFamily="34" charset="-122"/>
            </a:endParaRPr>
          </a:p>
        </p:txBody>
      </p:sp>
      <p:sp>
        <p:nvSpPr>
          <p:cNvPr id="28679" name="矩形 7"/>
          <p:cNvSpPr>
            <a:spLocks noChangeArrowheads="1"/>
          </p:cNvSpPr>
          <p:nvPr/>
        </p:nvSpPr>
        <p:spPr bwMode="auto">
          <a:xfrm>
            <a:off x="4773011" y="4102894"/>
            <a:ext cx="1353212" cy="957263"/>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68562" tIns="34281" rIns="68562" bIns="34281"/>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eaLnBrk="1" hangingPunct="1">
              <a:spcBef>
                <a:spcPct val="0"/>
              </a:spcBef>
              <a:buFontTx/>
              <a:buNone/>
            </a:pPr>
            <a:endParaRPr lang="zh-CN" altLang="en-US" sz="1300" b="1" i="1">
              <a:solidFill>
                <a:schemeClr val="tx1"/>
              </a:solidFill>
              <a:ea typeface="宋体" pitchFamily="2" charset="-122"/>
            </a:endParaRPr>
          </a:p>
        </p:txBody>
      </p:sp>
      <p:sp>
        <p:nvSpPr>
          <p:cNvPr id="28680" name="矩形 11"/>
          <p:cNvSpPr>
            <a:spLocks noChangeArrowheads="1"/>
          </p:cNvSpPr>
          <p:nvPr/>
        </p:nvSpPr>
        <p:spPr bwMode="auto">
          <a:xfrm>
            <a:off x="3311495" y="4102894"/>
            <a:ext cx="1353212" cy="957263"/>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68562" tIns="34281" rIns="68562" bIns="34281"/>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eaLnBrk="1" hangingPunct="1">
              <a:spcBef>
                <a:spcPct val="0"/>
              </a:spcBef>
              <a:buFontTx/>
              <a:buNone/>
            </a:pPr>
            <a:endParaRPr lang="zh-CN" altLang="en-US" sz="1300" b="1" i="1">
              <a:solidFill>
                <a:schemeClr val="tx1"/>
              </a:solidFill>
              <a:ea typeface="宋体" pitchFamily="2" charset="-122"/>
            </a:endParaRPr>
          </a:p>
        </p:txBody>
      </p:sp>
      <p:sp>
        <p:nvSpPr>
          <p:cNvPr id="28681" name="矩形 12"/>
          <p:cNvSpPr>
            <a:spLocks noChangeArrowheads="1"/>
          </p:cNvSpPr>
          <p:nvPr/>
        </p:nvSpPr>
        <p:spPr bwMode="auto">
          <a:xfrm>
            <a:off x="1835696" y="4102894"/>
            <a:ext cx="1353212" cy="957263"/>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68562" tIns="34281" rIns="68562" bIns="34281"/>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eaLnBrk="1" hangingPunct="1">
              <a:spcBef>
                <a:spcPct val="0"/>
              </a:spcBef>
              <a:buFontTx/>
              <a:buNone/>
            </a:pPr>
            <a:endParaRPr lang="zh-CN" altLang="en-US" sz="1300" b="1" i="1">
              <a:solidFill>
                <a:schemeClr val="tx1"/>
              </a:solidFill>
              <a:ea typeface="宋体" pitchFamily="2" charset="-122"/>
            </a:endParaRPr>
          </a:p>
        </p:txBody>
      </p:sp>
      <p:sp>
        <p:nvSpPr>
          <p:cNvPr id="28682" name="矩形 3"/>
          <p:cNvSpPr>
            <a:spLocks noChangeArrowheads="1"/>
          </p:cNvSpPr>
          <p:nvPr/>
        </p:nvSpPr>
        <p:spPr bwMode="auto">
          <a:xfrm>
            <a:off x="1835696" y="3774282"/>
            <a:ext cx="4290527" cy="328613"/>
          </a:xfrm>
          <a:prstGeom prst="rect">
            <a:avLst/>
          </a:prstGeom>
          <a:solidFill>
            <a:schemeClr val="tx1"/>
          </a:solidFill>
          <a:ln>
            <a:noFill/>
          </a:ln>
        </p:spPr>
        <p:txBody>
          <a:bodyPr lIns="68562" tIns="34281" rIns="68562" bIns="34281"/>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eaLnBrk="1" hangingPunct="1">
              <a:spcBef>
                <a:spcPct val="0"/>
              </a:spcBef>
              <a:buFontTx/>
              <a:buNone/>
            </a:pPr>
            <a:endParaRPr lang="zh-CN" altLang="en-US" sz="1300" b="1" i="1">
              <a:ea typeface="宋体" pitchFamily="2" charset="-122"/>
            </a:endParaRPr>
          </a:p>
        </p:txBody>
      </p:sp>
      <p:sp>
        <p:nvSpPr>
          <p:cNvPr id="28683" name="TextBox 5"/>
          <p:cNvSpPr>
            <a:spLocks noChangeArrowheads="1"/>
          </p:cNvSpPr>
          <p:nvPr/>
        </p:nvSpPr>
        <p:spPr bwMode="auto">
          <a:xfrm>
            <a:off x="1923768" y="3804047"/>
            <a:ext cx="1263950" cy="277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en-US" altLang="zh-CN" sz="1300">
                <a:latin typeface="微软雅黑" pitchFamily="34" charset="-122"/>
                <a:sym typeface="微软雅黑" pitchFamily="34" charset="-122"/>
              </a:rPr>
              <a:t>↓</a:t>
            </a:r>
            <a:r>
              <a:rPr lang="zh-CN" altLang="en-US" sz="1300">
                <a:latin typeface="微软雅黑" pitchFamily="34" charset="-122"/>
                <a:sym typeface="微软雅黑" pitchFamily="34" charset="-122"/>
              </a:rPr>
              <a:t>北京研究中心</a:t>
            </a:r>
          </a:p>
        </p:txBody>
      </p:sp>
      <p:sp>
        <p:nvSpPr>
          <p:cNvPr id="28684" name="TextBox 13"/>
          <p:cNvSpPr>
            <a:spLocks noChangeArrowheads="1"/>
          </p:cNvSpPr>
          <p:nvPr/>
        </p:nvSpPr>
        <p:spPr bwMode="auto">
          <a:xfrm>
            <a:off x="3318636" y="3804047"/>
            <a:ext cx="1263950" cy="277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en-US" altLang="zh-CN" sz="1300">
                <a:latin typeface="微软雅黑" pitchFamily="34" charset="-122"/>
                <a:sym typeface="微软雅黑" pitchFamily="34" charset="-122"/>
              </a:rPr>
              <a:t>↓</a:t>
            </a:r>
            <a:r>
              <a:rPr lang="zh-CN" altLang="en-US" sz="1300">
                <a:latin typeface="微软雅黑" pitchFamily="34" charset="-122"/>
                <a:sym typeface="微软雅黑" pitchFamily="34" charset="-122"/>
              </a:rPr>
              <a:t>武汉研究中心</a:t>
            </a:r>
          </a:p>
        </p:txBody>
      </p:sp>
      <p:sp>
        <p:nvSpPr>
          <p:cNvPr id="28685" name="TextBox 14"/>
          <p:cNvSpPr>
            <a:spLocks noChangeArrowheads="1"/>
          </p:cNvSpPr>
          <p:nvPr/>
        </p:nvSpPr>
        <p:spPr bwMode="auto">
          <a:xfrm>
            <a:off x="4831330" y="3804047"/>
            <a:ext cx="1263950" cy="277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en-US" altLang="zh-CN" sz="1300">
                <a:latin typeface="微软雅黑" pitchFamily="34" charset="-122"/>
                <a:sym typeface="微软雅黑" pitchFamily="34" charset="-122"/>
              </a:rPr>
              <a:t>↓</a:t>
            </a:r>
            <a:r>
              <a:rPr lang="zh-CN" altLang="en-US" sz="1300">
                <a:latin typeface="微软雅黑" pitchFamily="34" charset="-122"/>
                <a:sym typeface="微软雅黑" pitchFamily="34" charset="-122"/>
              </a:rPr>
              <a:t>广州研究中心</a:t>
            </a:r>
          </a:p>
        </p:txBody>
      </p:sp>
      <p:sp>
        <p:nvSpPr>
          <p:cNvPr id="28686" name="矩形 15"/>
          <p:cNvSpPr>
            <a:spLocks noChangeArrowheads="1"/>
          </p:cNvSpPr>
          <p:nvPr/>
        </p:nvSpPr>
        <p:spPr bwMode="auto">
          <a:xfrm>
            <a:off x="4664707" y="3277790"/>
            <a:ext cx="1462706" cy="329804"/>
          </a:xfrm>
          <a:prstGeom prst="rect">
            <a:avLst/>
          </a:prstGeom>
          <a:solidFill>
            <a:schemeClr val="tx1"/>
          </a:solidFill>
          <a:ln>
            <a:noFill/>
          </a:ln>
        </p:spPr>
        <p:txBody>
          <a:bodyPr lIns="68562" tIns="34281" rIns="68562" bIns="34281"/>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eaLnBrk="1" hangingPunct="1">
              <a:spcBef>
                <a:spcPct val="0"/>
              </a:spcBef>
              <a:buFontTx/>
              <a:buNone/>
            </a:pPr>
            <a:endParaRPr lang="zh-CN" altLang="en-US" sz="1300" b="1" i="1">
              <a:ea typeface="宋体" pitchFamily="2" charset="-122"/>
            </a:endParaRPr>
          </a:p>
        </p:txBody>
      </p:sp>
      <p:sp>
        <p:nvSpPr>
          <p:cNvPr id="28687" name="TextBox 16"/>
          <p:cNvSpPr>
            <a:spLocks noChangeArrowheads="1"/>
          </p:cNvSpPr>
          <p:nvPr/>
        </p:nvSpPr>
        <p:spPr bwMode="auto">
          <a:xfrm>
            <a:off x="4720645" y="3307557"/>
            <a:ext cx="1349641" cy="27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en-US" altLang="zh-CN" sz="1300" dirty="0">
                <a:latin typeface="微软雅黑" pitchFamily="34" charset="-122"/>
                <a:sym typeface="微软雅黑" pitchFamily="34" charset="-122"/>
              </a:rPr>
              <a:t>←</a:t>
            </a:r>
            <a:r>
              <a:rPr lang="zh-CN" altLang="en-US" sz="1300" dirty="0">
                <a:latin typeface="微软雅黑" pitchFamily="34" charset="-122"/>
                <a:sym typeface="微软雅黑" pitchFamily="34" charset="-122"/>
              </a:rPr>
              <a:t>上海研究中心</a:t>
            </a:r>
          </a:p>
        </p:txBody>
      </p:sp>
      <p:sp>
        <p:nvSpPr>
          <p:cNvPr id="16" name="TextBox 15"/>
          <p:cNvSpPr txBox="1"/>
          <p:nvPr/>
        </p:nvSpPr>
        <p:spPr>
          <a:xfrm>
            <a:off x="3923928" y="195486"/>
            <a:ext cx="2627948" cy="553998"/>
          </a:xfrm>
          <a:prstGeom prst="rect">
            <a:avLst/>
          </a:prstGeom>
          <a:noFill/>
        </p:spPr>
        <p:txBody>
          <a:bodyPr wrap="square" lIns="0" tIns="0" rIns="0" bIns="0" rtlCol="0">
            <a:spAutoFit/>
          </a:bodyPr>
          <a:lstStyle/>
          <a:p>
            <a:pPr algn="ctr"/>
            <a:r>
              <a:rPr lang="zh-CN" altLang="en-US" sz="3600" b="1" dirty="0">
                <a:latin typeface="微软雅黑" pitchFamily="34" charset="-122"/>
                <a:ea typeface="微软雅黑" pitchFamily="34" charset="-122"/>
              </a:rPr>
              <a:t>研发中心</a:t>
            </a:r>
            <a:endParaRPr lang="zh-CN" altLang="en-US" sz="1400" dirty="0">
              <a:latin typeface="微软雅黑" pitchFamily="34" charset="-122"/>
              <a:ea typeface="微软雅黑" pitchFamily="34" charset="-122"/>
            </a:endParaRPr>
          </a:p>
        </p:txBody>
      </p:sp>
      <p:sp>
        <p:nvSpPr>
          <p:cNvPr id="14" name="矩形 13"/>
          <p:cNvSpPr/>
          <p:nvPr/>
        </p:nvSpPr>
        <p:spPr>
          <a:xfrm>
            <a:off x="539552" y="51470"/>
            <a:ext cx="648072" cy="5040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60396715"/>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8682"/>
                                        </p:tgtEl>
                                        <p:attrNameLst>
                                          <p:attrName>style.visibility</p:attrName>
                                        </p:attrNameLst>
                                      </p:cBhvr>
                                      <p:to>
                                        <p:strVal val="visible"/>
                                      </p:to>
                                    </p:set>
                                    <p:anim calcmode="lin" valueType="num">
                                      <p:cBhvr>
                                        <p:cTn id="7" dur="500" fill="hold"/>
                                        <p:tgtEl>
                                          <p:spTgt spid="28682"/>
                                        </p:tgtEl>
                                        <p:attrNameLst>
                                          <p:attrName>ppt_w</p:attrName>
                                        </p:attrNameLst>
                                      </p:cBhvr>
                                      <p:tavLst>
                                        <p:tav tm="0">
                                          <p:val>
                                            <p:fltVal val="0"/>
                                          </p:val>
                                        </p:tav>
                                        <p:tav tm="100000">
                                          <p:val>
                                            <p:strVal val="#ppt_w"/>
                                          </p:val>
                                        </p:tav>
                                      </p:tavLst>
                                    </p:anim>
                                    <p:anim calcmode="lin" valueType="num">
                                      <p:cBhvr>
                                        <p:cTn id="8" dur="500" fill="hold"/>
                                        <p:tgtEl>
                                          <p:spTgt spid="28682"/>
                                        </p:tgtEl>
                                        <p:attrNameLst>
                                          <p:attrName>ppt_h</p:attrName>
                                        </p:attrNameLst>
                                      </p:cBhvr>
                                      <p:tavLst>
                                        <p:tav tm="0">
                                          <p:val>
                                            <p:fltVal val="0"/>
                                          </p:val>
                                        </p:tav>
                                        <p:tav tm="100000">
                                          <p:val>
                                            <p:strVal val="#ppt_h"/>
                                          </p:val>
                                        </p:tav>
                                      </p:tavLst>
                                    </p:anim>
                                    <p:animEffect transition="in" filter="fade">
                                      <p:cBhvr>
                                        <p:cTn id="9" dur="500"/>
                                        <p:tgtEl>
                                          <p:spTgt spid="2868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8674"/>
                                        </p:tgtEl>
                                        <p:attrNameLst>
                                          <p:attrName>style.visibility</p:attrName>
                                        </p:attrNameLst>
                                      </p:cBhvr>
                                      <p:to>
                                        <p:strVal val="visible"/>
                                      </p:to>
                                    </p:set>
                                    <p:anim calcmode="lin" valueType="num">
                                      <p:cBhvr>
                                        <p:cTn id="12" dur="500" fill="hold"/>
                                        <p:tgtEl>
                                          <p:spTgt spid="28674"/>
                                        </p:tgtEl>
                                        <p:attrNameLst>
                                          <p:attrName>ppt_w</p:attrName>
                                        </p:attrNameLst>
                                      </p:cBhvr>
                                      <p:tavLst>
                                        <p:tav tm="0">
                                          <p:val>
                                            <p:fltVal val="0"/>
                                          </p:val>
                                        </p:tav>
                                        <p:tav tm="100000">
                                          <p:val>
                                            <p:strVal val="#ppt_w"/>
                                          </p:val>
                                        </p:tav>
                                      </p:tavLst>
                                    </p:anim>
                                    <p:anim calcmode="lin" valueType="num">
                                      <p:cBhvr>
                                        <p:cTn id="13" dur="500" fill="hold"/>
                                        <p:tgtEl>
                                          <p:spTgt spid="28674"/>
                                        </p:tgtEl>
                                        <p:attrNameLst>
                                          <p:attrName>ppt_h</p:attrName>
                                        </p:attrNameLst>
                                      </p:cBhvr>
                                      <p:tavLst>
                                        <p:tav tm="0">
                                          <p:val>
                                            <p:fltVal val="0"/>
                                          </p:val>
                                        </p:tav>
                                        <p:tav tm="100000">
                                          <p:val>
                                            <p:strVal val="#ppt_h"/>
                                          </p:val>
                                        </p:tav>
                                      </p:tavLst>
                                    </p:anim>
                                    <p:animEffect transition="in" filter="fade">
                                      <p:cBhvr>
                                        <p:cTn id="14" dur="500"/>
                                        <p:tgtEl>
                                          <p:spTgt spid="2867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8681"/>
                                        </p:tgtEl>
                                        <p:attrNameLst>
                                          <p:attrName>style.visibility</p:attrName>
                                        </p:attrNameLst>
                                      </p:cBhvr>
                                      <p:to>
                                        <p:strVal val="visible"/>
                                      </p:to>
                                    </p:set>
                                    <p:anim calcmode="lin" valueType="num">
                                      <p:cBhvr>
                                        <p:cTn id="17" dur="500" fill="hold"/>
                                        <p:tgtEl>
                                          <p:spTgt spid="28681"/>
                                        </p:tgtEl>
                                        <p:attrNameLst>
                                          <p:attrName>ppt_w</p:attrName>
                                        </p:attrNameLst>
                                      </p:cBhvr>
                                      <p:tavLst>
                                        <p:tav tm="0">
                                          <p:val>
                                            <p:fltVal val="0"/>
                                          </p:val>
                                        </p:tav>
                                        <p:tav tm="100000">
                                          <p:val>
                                            <p:strVal val="#ppt_w"/>
                                          </p:val>
                                        </p:tav>
                                      </p:tavLst>
                                    </p:anim>
                                    <p:anim calcmode="lin" valueType="num">
                                      <p:cBhvr>
                                        <p:cTn id="18" dur="500" fill="hold"/>
                                        <p:tgtEl>
                                          <p:spTgt spid="28681"/>
                                        </p:tgtEl>
                                        <p:attrNameLst>
                                          <p:attrName>ppt_h</p:attrName>
                                        </p:attrNameLst>
                                      </p:cBhvr>
                                      <p:tavLst>
                                        <p:tav tm="0">
                                          <p:val>
                                            <p:fltVal val="0"/>
                                          </p:val>
                                        </p:tav>
                                        <p:tav tm="100000">
                                          <p:val>
                                            <p:strVal val="#ppt_h"/>
                                          </p:val>
                                        </p:tav>
                                      </p:tavLst>
                                    </p:anim>
                                    <p:animEffect transition="in" filter="fade">
                                      <p:cBhvr>
                                        <p:cTn id="19" dur="500"/>
                                        <p:tgtEl>
                                          <p:spTgt spid="2868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8680"/>
                                        </p:tgtEl>
                                        <p:attrNameLst>
                                          <p:attrName>style.visibility</p:attrName>
                                        </p:attrNameLst>
                                      </p:cBhvr>
                                      <p:to>
                                        <p:strVal val="visible"/>
                                      </p:to>
                                    </p:set>
                                    <p:anim calcmode="lin" valueType="num">
                                      <p:cBhvr>
                                        <p:cTn id="22" dur="500" fill="hold"/>
                                        <p:tgtEl>
                                          <p:spTgt spid="28680"/>
                                        </p:tgtEl>
                                        <p:attrNameLst>
                                          <p:attrName>ppt_w</p:attrName>
                                        </p:attrNameLst>
                                      </p:cBhvr>
                                      <p:tavLst>
                                        <p:tav tm="0">
                                          <p:val>
                                            <p:fltVal val="0"/>
                                          </p:val>
                                        </p:tav>
                                        <p:tav tm="100000">
                                          <p:val>
                                            <p:strVal val="#ppt_w"/>
                                          </p:val>
                                        </p:tav>
                                      </p:tavLst>
                                    </p:anim>
                                    <p:anim calcmode="lin" valueType="num">
                                      <p:cBhvr>
                                        <p:cTn id="23" dur="500" fill="hold"/>
                                        <p:tgtEl>
                                          <p:spTgt spid="28680"/>
                                        </p:tgtEl>
                                        <p:attrNameLst>
                                          <p:attrName>ppt_h</p:attrName>
                                        </p:attrNameLst>
                                      </p:cBhvr>
                                      <p:tavLst>
                                        <p:tav tm="0">
                                          <p:val>
                                            <p:fltVal val="0"/>
                                          </p:val>
                                        </p:tav>
                                        <p:tav tm="100000">
                                          <p:val>
                                            <p:strVal val="#ppt_h"/>
                                          </p:val>
                                        </p:tav>
                                      </p:tavLst>
                                    </p:anim>
                                    <p:animEffect transition="in" filter="fade">
                                      <p:cBhvr>
                                        <p:cTn id="24" dur="500"/>
                                        <p:tgtEl>
                                          <p:spTgt spid="28680"/>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8679"/>
                                        </p:tgtEl>
                                        <p:attrNameLst>
                                          <p:attrName>style.visibility</p:attrName>
                                        </p:attrNameLst>
                                      </p:cBhvr>
                                      <p:to>
                                        <p:strVal val="visible"/>
                                      </p:to>
                                    </p:set>
                                    <p:anim calcmode="lin" valueType="num">
                                      <p:cBhvr>
                                        <p:cTn id="27" dur="500" fill="hold"/>
                                        <p:tgtEl>
                                          <p:spTgt spid="28679"/>
                                        </p:tgtEl>
                                        <p:attrNameLst>
                                          <p:attrName>ppt_w</p:attrName>
                                        </p:attrNameLst>
                                      </p:cBhvr>
                                      <p:tavLst>
                                        <p:tav tm="0">
                                          <p:val>
                                            <p:fltVal val="0"/>
                                          </p:val>
                                        </p:tav>
                                        <p:tav tm="100000">
                                          <p:val>
                                            <p:strVal val="#ppt_w"/>
                                          </p:val>
                                        </p:tav>
                                      </p:tavLst>
                                    </p:anim>
                                    <p:anim calcmode="lin" valueType="num">
                                      <p:cBhvr>
                                        <p:cTn id="28" dur="500" fill="hold"/>
                                        <p:tgtEl>
                                          <p:spTgt spid="28679"/>
                                        </p:tgtEl>
                                        <p:attrNameLst>
                                          <p:attrName>ppt_h</p:attrName>
                                        </p:attrNameLst>
                                      </p:cBhvr>
                                      <p:tavLst>
                                        <p:tav tm="0">
                                          <p:val>
                                            <p:fltVal val="0"/>
                                          </p:val>
                                        </p:tav>
                                        <p:tav tm="100000">
                                          <p:val>
                                            <p:strVal val="#ppt_h"/>
                                          </p:val>
                                        </p:tav>
                                      </p:tavLst>
                                    </p:anim>
                                    <p:animEffect transition="in" filter="fade">
                                      <p:cBhvr>
                                        <p:cTn id="29" dur="500"/>
                                        <p:tgtEl>
                                          <p:spTgt spid="28679"/>
                                        </p:tgtEl>
                                      </p:cBhvr>
                                    </p:animEffect>
                                  </p:childTnLst>
                                </p:cTn>
                              </p:par>
                            </p:childTnLst>
                          </p:cTn>
                        </p:par>
                        <p:par>
                          <p:cTn id="30" fill="hold" nodeType="afterGroup">
                            <p:stCondLst>
                              <p:cond delay="500"/>
                            </p:stCondLst>
                            <p:childTnLst>
                              <p:par>
                                <p:cTn id="31" presetID="26" presetClass="emph" presetSubtype="0" fill="hold" grpId="1" nodeType="afterEffect">
                                  <p:stCondLst>
                                    <p:cond delay="0"/>
                                  </p:stCondLst>
                                  <p:childTnLst>
                                    <p:animEffect>
                                      <p:cBhvr>
                                        <p:cTn id="32" dur="500" tmFilter="0, 0; .2, .5; .8, .5; 1, 0"/>
                                        <p:tgtEl>
                                          <p:spTgt spid="28681"/>
                                        </p:tgtEl>
                                      </p:cBhvr>
                                    </p:animEffect>
                                    <p:animScale>
                                      <p:cBhvr>
                                        <p:cTn id="33" dur="250" autoRev="1" fill="hold"/>
                                        <p:tgtEl>
                                          <p:spTgt spid="28681"/>
                                        </p:tgtEl>
                                      </p:cBhvr>
                                      <p:by x="105000" y="105000"/>
                                    </p:animScale>
                                  </p:childTnLst>
                                </p:cTn>
                              </p:par>
                              <p:par>
                                <p:cTn id="34" presetID="41" presetClass="entr" presetSubtype="0" fill="hold" grpId="0" nodeType="withEffect">
                                  <p:stCondLst>
                                    <p:cond delay="0"/>
                                  </p:stCondLst>
                                  <p:iterate type="lt">
                                    <p:tmPct val="10000"/>
                                  </p:iterate>
                                  <p:childTnLst>
                                    <p:set>
                                      <p:cBhvr>
                                        <p:cTn id="35" dur="1" fill="hold">
                                          <p:stCondLst>
                                            <p:cond delay="0"/>
                                          </p:stCondLst>
                                        </p:cTn>
                                        <p:tgtEl>
                                          <p:spTgt spid="28683"/>
                                        </p:tgtEl>
                                        <p:attrNameLst>
                                          <p:attrName>style.visibility</p:attrName>
                                        </p:attrNameLst>
                                      </p:cBhvr>
                                      <p:to>
                                        <p:strVal val="visible"/>
                                      </p:to>
                                    </p:set>
                                    <p:anim calcmode="lin" valueType="num">
                                      <p:cBhvr>
                                        <p:cTn id="36" dur="500" fill="hold"/>
                                        <p:tgtEl>
                                          <p:spTgt spid="28683"/>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28683"/>
                                        </p:tgtEl>
                                        <p:attrNameLst>
                                          <p:attrName>ppt_y</p:attrName>
                                        </p:attrNameLst>
                                      </p:cBhvr>
                                      <p:tavLst>
                                        <p:tav tm="0">
                                          <p:val>
                                            <p:strVal val="#ppt_y"/>
                                          </p:val>
                                        </p:tav>
                                        <p:tav tm="100000">
                                          <p:val>
                                            <p:strVal val="#ppt_y"/>
                                          </p:val>
                                        </p:tav>
                                      </p:tavLst>
                                    </p:anim>
                                    <p:anim calcmode="lin" valueType="num">
                                      <p:cBhvr>
                                        <p:cTn id="38" dur="500" fill="hold"/>
                                        <p:tgtEl>
                                          <p:spTgt spid="28683"/>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28683"/>
                                        </p:tgtEl>
                                        <p:attrNameLst>
                                          <p:attrName>ppt_w</p:attrName>
                                        </p:attrNameLst>
                                      </p:cBhvr>
                                      <p:tavLst>
                                        <p:tav tm="0">
                                          <p:val>
                                            <p:strVal val="#ppt_w/10"/>
                                          </p:val>
                                        </p:tav>
                                        <p:tav tm="50000">
                                          <p:val>
                                            <p:strVal val="#ppt_w+.01"/>
                                          </p:val>
                                        </p:tav>
                                        <p:tav tm="100000">
                                          <p:val>
                                            <p:strVal val="#ppt_w"/>
                                          </p:val>
                                        </p:tav>
                                      </p:tavLst>
                                    </p:anim>
                                    <p:animEffect>
                                      <p:cBhvr>
                                        <p:cTn id="40" dur="500" tmFilter="0,0; .5, 1; 1, 1"/>
                                        <p:tgtEl>
                                          <p:spTgt spid="28683"/>
                                        </p:tgtEl>
                                      </p:cBhvr>
                                    </p:animEffect>
                                  </p:childTnLst>
                                </p:cTn>
                              </p:par>
                            </p:childTnLst>
                          </p:cTn>
                        </p:par>
                        <p:par>
                          <p:cTn id="41" fill="hold" nodeType="afterGroup">
                            <p:stCondLst>
                              <p:cond delay="1300"/>
                            </p:stCondLst>
                            <p:childTnLst>
                              <p:par>
                                <p:cTn id="42" presetID="26" presetClass="emph" presetSubtype="0" fill="hold" grpId="1" nodeType="afterEffect">
                                  <p:stCondLst>
                                    <p:cond delay="0"/>
                                  </p:stCondLst>
                                  <p:childTnLst>
                                    <p:animEffect>
                                      <p:cBhvr>
                                        <p:cTn id="43" dur="500" tmFilter="0, 0; .2, .5; .8, .5; 1, 0"/>
                                        <p:tgtEl>
                                          <p:spTgt spid="28680"/>
                                        </p:tgtEl>
                                      </p:cBhvr>
                                    </p:animEffect>
                                    <p:animScale>
                                      <p:cBhvr>
                                        <p:cTn id="44" dur="250" autoRev="1" fill="hold"/>
                                        <p:tgtEl>
                                          <p:spTgt spid="28680"/>
                                        </p:tgtEl>
                                      </p:cBhvr>
                                      <p:by x="105000" y="105000"/>
                                    </p:animScale>
                                  </p:childTnLst>
                                </p:cTn>
                              </p:par>
                              <p:par>
                                <p:cTn id="45" presetID="41" presetClass="entr" presetSubtype="0" fill="hold" grpId="0" nodeType="withEffect">
                                  <p:stCondLst>
                                    <p:cond delay="0"/>
                                  </p:stCondLst>
                                  <p:iterate type="lt">
                                    <p:tmPct val="10000"/>
                                  </p:iterate>
                                  <p:childTnLst>
                                    <p:set>
                                      <p:cBhvr>
                                        <p:cTn id="46" dur="1" fill="hold">
                                          <p:stCondLst>
                                            <p:cond delay="0"/>
                                          </p:stCondLst>
                                        </p:cTn>
                                        <p:tgtEl>
                                          <p:spTgt spid="28684"/>
                                        </p:tgtEl>
                                        <p:attrNameLst>
                                          <p:attrName>style.visibility</p:attrName>
                                        </p:attrNameLst>
                                      </p:cBhvr>
                                      <p:to>
                                        <p:strVal val="visible"/>
                                      </p:to>
                                    </p:set>
                                    <p:anim calcmode="lin" valueType="num">
                                      <p:cBhvr>
                                        <p:cTn id="47" dur="500" fill="hold"/>
                                        <p:tgtEl>
                                          <p:spTgt spid="28684"/>
                                        </p:tgtEl>
                                        <p:attrNameLst>
                                          <p:attrName>ppt_x</p:attrName>
                                        </p:attrNameLst>
                                      </p:cBhvr>
                                      <p:tavLst>
                                        <p:tav tm="0">
                                          <p:val>
                                            <p:strVal val="#ppt_x"/>
                                          </p:val>
                                        </p:tav>
                                        <p:tav tm="50000">
                                          <p:val>
                                            <p:strVal val="#ppt_x+.1"/>
                                          </p:val>
                                        </p:tav>
                                        <p:tav tm="100000">
                                          <p:val>
                                            <p:strVal val="#ppt_x"/>
                                          </p:val>
                                        </p:tav>
                                      </p:tavLst>
                                    </p:anim>
                                    <p:anim calcmode="lin" valueType="num">
                                      <p:cBhvr>
                                        <p:cTn id="48" dur="500" fill="hold"/>
                                        <p:tgtEl>
                                          <p:spTgt spid="28684"/>
                                        </p:tgtEl>
                                        <p:attrNameLst>
                                          <p:attrName>ppt_y</p:attrName>
                                        </p:attrNameLst>
                                      </p:cBhvr>
                                      <p:tavLst>
                                        <p:tav tm="0">
                                          <p:val>
                                            <p:strVal val="#ppt_y"/>
                                          </p:val>
                                        </p:tav>
                                        <p:tav tm="100000">
                                          <p:val>
                                            <p:strVal val="#ppt_y"/>
                                          </p:val>
                                        </p:tav>
                                      </p:tavLst>
                                    </p:anim>
                                    <p:anim calcmode="lin" valueType="num">
                                      <p:cBhvr>
                                        <p:cTn id="49" dur="500" fill="hold"/>
                                        <p:tgtEl>
                                          <p:spTgt spid="28684"/>
                                        </p:tgtEl>
                                        <p:attrNameLst>
                                          <p:attrName>ppt_h</p:attrName>
                                        </p:attrNameLst>
                                      </p:cBhvr>
                                      <p:tavLst>
                                        <p:tav tm="0">
                                          <p:val>
                                            <p:strVal val="#ppt_h/10"/>
                                          </p:val>
                                        </p:tav>
                                        <p:tav tm="50000">
                                          <p:val>
                                            <p:strVal val="#ppt_h+.01"/>
                                          </p:val>
                                        </p:tav>
                                        <p:tav tm="100000">
                                          <p:val>
                                            <p:strVal val="#ppt_h"/>
                                          </p:val>
                                        </p:tav>
                                      </p:tavLst>
                                    </p:anim>
                                    <p:anim calcmode="lin" valueType="num">
                                      <p:cBhvr>
                                        <p:cTn id="50" dur="500" fill="hold"/>
                                        <p:tgtEl>
                                          <p:spTgt spid="28684"/>
                                        </p:tgtEl>
                                        <p:attrNameLst>
                                          <p:attrName>ppt_w</p:attrName>
                                        </p:attrNameLst>
                                      </p:cBhvr>
                                      <p:tavLst>
                                        <p:tav tm="0">
                                          <p:val>
                                            <p:strVal val="#ppt_w/10"/>
                                          </p:val>
                                        </p:tav>
                                        <p:tav tm="50000">
                                          <p:val>
                                            <p:strVal val="#ppt_w+.01"/>
                                          </p:val>
                                        </p:tav>
                                        <p:tav tm="100000">
                                          <p:val>
                                            <p:strVal val="#ppt_w"/>
                                          </p:val>
                                        </p:tav>
                                      </p:tavLst>
                                    </p:anim>
                                    <p:animEffect>
                                      <p:cBhvr>
                                        <p:cTn id="51" dur="500" tmFilter="0,0; .5, 1; 1, 1"/>
                                        <p:tgtEl>
                                          <p:spTgt spid="28684"/>
                                        </p:tgtEl>
                                      </p:cBhvr>
                                    </p:animEffect>
                                  </p:childTnLst>
                                </p:cTn>
                              </p:par>
                            </p:childTnLst>
                          </p:cTn>
                        </p:par>
                        <p:par>
                          <p:cTn id="52" fill="hold" nodeType="afterGroup">
                            <p:stCondLst>
                              <p:cond delay="2100"/>
                            </p:stCondLst>
                            <p:childTnLst>
                              <p:par>
                                <p:cTn id="53" presetID="26" presetClass="emph" presetSubtype="0" fill="hold" grpId="1" nodeType="afterEffect">
                                  <p:stCondLst>
                                    <p:cond delay="0"/>
                                  </p:stCondLst>
                                  <p:childTnLst>
                                    <p:animEffect>
                                      <p:cBhvr>
                                        <p:cTn id="54" dur="500" tmFilter="0, 0; .2, .5; .8, .5; 1, 0"/>
                                        <p:tgtEl>
                                          <p:spTgt spid="28679"/>
                                        </p:tgtEl>
                                      </p:cBhvr>
                                    </p:animEffect>
                                    <p:animScale>
                                      <p:cBhvr>
                                        <p:cTn id="55" dur="250" autoRev="1" fill="hold"/>
                                        <p:tgtEl>
                                          <p:spTgt spid="28679"/>
                                        </p:tgtEl>
                                      </p:cBhvr>
                                      <p:by x="105000" y="105000"/>
                                    </p:animScale>
                                  </p:childTnLst>
                                </p:cTn>
                              </p:par>
                              <p:par>
                                <p:cTn id="56" presetID="41" presetClass="entr" presetSubtype="0" fill="hold" grpId="0" nodeType="withEffect">
                                  <p:stCondLst>
                                    <p:cond delay="0"/>
                                  </p:stCondLst>
                                  <p:iterate type="lt">
                                    <p:tmPct val="10000"/>
                                  </p:iterate>
                                  <p:childTnLst>
                                    <p:set>
                                      <p:cBhvr>
                                        <p:cTn id="57" dur="1" fill="hold">
                                          <p:stCondLst>
                                            <p:cond delay="0"/>
                                          </p:stCondLst>
                                        </p:cTn>
                                        <p:tgtEl>
                                          <p:spTgt spid="28685"/>
                                        </p:tgtEl>
                                        <p:attrNameLst>
                                          <p:attrName>style.visibility</p:attrName>
                                        </p:attrNameLst>
                                      </p:cBhvr>
                                      <p:to>
                                        <p:strVal val="visible"/>
                                      </p:to>
                                    </p:set>
                                    <p:anim calcmode="lin" valueType="num">
                                      <p:cBhvr>
                                        <p:cTn id="58" dur="500" fill="hold"/>
                                        <p:tgtEl>
                                          <p:spTgt spid="28685"/>
                                        </p:tgtEl>
                                        <p:attrNameLst>
                                          <p:attrName>ppt_x</p:attrName>
                                        </p:attrNameLst>
                                      </p:cBhvr>
                                      <p:tavLst>
                                        <p:tav tm="0">
                                          <p:val>
                                            <p:strVal val="#ppt_x"/>
                                          </p:val>
                                        </p:tav>
                                        <p:tav tm="50000">
                                          <p:val>
                                            <p:strVal val="#ppt_x+.1"/>
                                          </p:val>
                                        </p:tav>
                                        <p:tav tm="100000">
                                          <p:val>
                                            <p:strVal val="#ppt_x"/>
                                          </p:val>
                                        </p:tav>
                                      </p:tavLst>
                                    </p:anim>
                                    <p:anim calcmode="lin" valueType="num">
                                      <p:cBhvr>
                                        <p:cTn id="59" dur="500" fill="hold"/>
                                        <p:tgtEl>
                                          <p:spTgt spid="28685"/>
                                        </p:tgtEl>
                                        <p:attrNameLst>
                                          <p:attrName>ppt_y</p:attrName>
                                        </p:attrNameLst>
                                      </p:cBhvr>
                                      <p:tavLst>
                                        <p:tav tm="0">
                                          <p:val>
                                            <p:strVal val="#ppt_y"/>
                                          </p:val>
                                        </p:tav>
                                        <p:tav tm="100000">
                                          <p:val>
                                            <p:strVal val="#ppt_y"/>
                                          </p:val>
                                        </p:tav>
                                      </p:tavLst>
                                    </p:anim>
                                    <p:anim calcmode="lin" valueType="num">
                                      <p:cBhvr>
                                        <p:cTn id="60" dur="500" fill="hold"/>
                                        <p:tgtEl>
                                          <p:spTgt spid="28685"/>
                                        </p:tgtEl>
                                        <p:attrNameLst>
                                          <p:attrName>ppt_h</p:attrName>
                                        </p:attrNameLst>
                                      </p:cBhvr>
                                      <p:tavLst>
                                        <p:tav tm="0">
                                          <p:val>
                                            <p:strVal val="#ppt_h/10"/>
                                          </p:val>
                                        </p:tav>
                                        <p:tav tm="50000">
                                          <p:val>
                                            <p:strVal val="#ppt_h+.01"/>
                                          </p:val>
                                        </p:tav>
                                        <p:tav tm="100000">
                                          <p:val>
                                            <p:strVal val="#ppt_h"/>
                                          </p:val>
                                        </p:tav>
                                      </p:tavLst>
                                    </p:anim>
                                    <p:anim calcmode="lin" valueType="num">
                                      <p:cBhvr>
                                        <p:cTn id="61" dur="500" fill="hold"/>
                                        <p:tgtEl>
                                          <p:spTgt spid="28685"/>
                                        </p:tgtEl>
                                        <p:attrNameLst>
                                          <p:attrName>ppt_w</p:attrName>
                                        </p:attrNameLst>
                                      </p:cBhvr>
                                      <p:tavLst>
                                        <p:tav tm="0">
                                          <p:val>
                                            <p:strVal val="#ppt_w/10"/>
                                          </p:val>
                                        </p:tav>
                                        <p:tav tm="50000">
                                          <p:val>
                                            <p:strVal val="#ppt_w+.01"/>
                                          </p:val>
                                        </p:tav>
                                        <p:tav tm="100000">
                                          <p:val>
                                            <p:strVal val="#ppt_w"/>
                                          </p:val>
                                        </p:tav>
                                      </p:tavLst>
                                    </p:anim>
                                    <p:animEffect>
                                      <p:cBhvr>
                                        <p:cTn id="62" dur="500" tmFilter="0,0; .5, 1; 1, 1"/>
                                        <p:tgtEl>
                                          <p:spTgt spid="28685"/>
                                        </p:tgtEl>
                                      </p:cBhvr>
                                    </p:animEffect>
                                  </p:childTnLst>
                                </p:cTn>
                              </p:par>
                            </p:childTnLst>
                          </p:cTn>
                        </p:par>
                        <p:par>
                          <p:cTn id="63" fill="hold" nodeType="afterGroup">
                            <p:stCondLst>
                              <p:cond delay="2900"/>
                            </p:stCondLst>
                            <p:childTnLst>
                              <p:par>
                                <p:cTn id="64" presetID="26" presetClass="emph" presetSubtype="0" fill="hold" grpId="1" nodeType="afterEffect">
                                  <p:stCondLst>
                                    <p:cond delay="0"/>
                                  </p:stCondLst>
                                  <p:childTnLst>
                                    <p:animEffect>
                                      <p:cBhvr>
                                        <p:cTn id="65" dur="500" tmFilter="0, 0; .2, .5; .8, .5; 1, 0"/>
                                        <p:tgtEl>
                                          <p:spTgt spid="28674"/>
                                        </p:tgtEl>
                                      </p:cBhvr>
                                    </p:animEffect>
                                    <p:animScale>
                                      <p:cBhvr>
                                        <p:cTn id="66" dur="250" autoRev="1" fill="hold"/>
                                        <p:tgtEl>
                                          <p:spTgt spid="28674"/>
                                        </p:tgtEl>
                                      </p:cBhvr>
                                      <p:by x="105000" y="105000"/>
                                    </p:animScale>
                                  </p:childTnLst>
                                </p:cTn>
                              </p:par>
                              <p:par>
                                <p:cTn id="67" presetID="31" presetClass="entr" presetSubtype="0" fill="hold" grpId="0" nodeType="withEffect">
                                  <p:stCondLst>
                                    <p:cond delay="0"/>
                                  </p:stCondLst>
                                  <p:childTnLst>
                                    <p:set>
                                      <p:cBhvr>
                                        <p:cTn id="68" dur="1" fill="hold">
                                          <p:stCondLst>
                                            <p:cond delay="0"/>
                                          </p:stCondLst>
                                        </p:cTn>
                                        <p:tgtEl>
                                          <p:spTgt spid="28686"/>
                                        </p:tgtEl>
                                        <p:attrNameLst>
                                          <p:attrName>style.visibility</p:attrName>
                                        </p:attrNameLst>
                                      </p:cBhvr>
                                      <p:to>
                                        <p:strVal val="visible"/>
                                      </p:to>
                                    </p:set>
                                    <p:anim calcmode="lin" valueType="num">
                                      <p:cBhvr>
                                        <p:cTn id="69" dur="500" fill="hold"/>
                                        <p:tgtEl>
                                          <p:spTgt spid="28686"/>
                                        </p:tgtEl>
                                        <p:attrNameLst>
                                          <p:attrName>ppt_w</p:attrName>
                                        </p:attrNameLst>
                                      </p:cBhvr>
                                      <p:tavLst>
                                        <p:tav tm="0">
                                          <p:val>
                                            <p:fltVal val="0"/>
                                          </p:val>
                                        </p:tav>
                                        <p:tav tm="100000">
                                          <p:val>
                                            <p:strVal val="#ppt_w"/>
                                          </p:val>
                                        </p:tav>
                                      </p:tavLst>
                                    </p:anim>
                                    <p:anim calcmode="lin" valueType="num">
                                      <p:cBhvr>
                                        <p:cTn id="70" dur="500" fill="hold"/>
                                        <p:tgtEl>
                                          <p:spTgt spid="28686"/>
                                        </p:tgtEl>
                                        <p:attrNameLst>
                                          <p:attrName>ppt_h</p:attrName>
                                        </p:attrNameLst>
                                      </p:cBhvr>
                                      <p:tavLst>
                                        <p:tav tm="0">
                                          <p:val>
                                            <p:fltVal val="0"/>
                                          </p:val>
                                        </p:tav>
                                        <p:tav tm="100000">
                                          <p:val>
                                            <p:strVal val="#ppt_h"/>
                                          </p:val>
                                        </p:tav>
                                      </p:tavLst>
                                    </p:anim>
                                    <p:anim calcmode="lin" valueType="num">
                                      <p:cBhvr>
                                        <p:cTn id="71" dur="500" fill="hold"/>
                                        <p:tgtEl>
                                          <p:spTgt spid="28686"/>
                                        </p:tgtEl>
                                        <p:attrNameLst>
                                          <p:attrName>style.rotation</p:attrName>
                                        </p:attrNameLst>
                                      </p:cBhvr>
                                      <p:tavLst>
                                        <p:tav tm="0">
                                          <p:val>
                                            <p:fltVal val="90"/>
                                          </p:val>
                                        </p:tav>
                                        <p:tav tm="100000">
                                          <p:val>
                                            <p:fltVal val="0"/>
                                          </p:val>
                                        </p:tav>
                                      </p:tavLst>
                                    </p:anim>
                                    <p:animEffect>
                                      <p:cBhvr>
                                        <p:cTn id="72" dur="500"/>
                                        <p:tgtEl>
                                          <p:spTgt spid="28686"/>
                                        </p:tgtEl>
                                      </p:cBhvr>
                                    </p:animEffect>
                                  </p:childTnLst>
                                </p:cTn>
                              </p:par>
                              <p:par>
                                <p:cTn id="73" presetID="31" presetClass="entr" presetSubtype="0" fill="hold" grpId="0" nodeType="withEffect">
                                  <p:stCondLst>
                                    <p:cond delay="0"/>
                                  </p:stCondLst>
                                  <p:childTnLst>
                                    <p:set>
                                      <p:cBhvr>
                                        <p:cTn id="74" dur="1" fill="hold">
                                          <p:stCondLst>
                                            <p:cond delay="0"/>
                                          </p:stCondLst>
                                        </p:cTn>
                                        <p:tgtEl>
                                          <p:spTgt spid="28687"/>
                                        </p:tgtEl>
                                        <p:attrNameLst>
                                          <p:attrName>style.visibility</p:attrName>
                                        </p:attrNameLst>
                                      </p:cBhvr>
                                      <p:to>
                                        <p:strVal val="visible"/>
                                      </p:to>
                                    </p:set>
                                    <p:anim calcmode="lin" valueType="num">
                                      <p:cBhvr>
                                        <p:cTn id="75" dur="500" fill="hold"/>
                                        <p:tgtEl>
                                          <p:spTgt spid="28687"/>
                                        </p:tgtEl>
                                        <p:attrNameLst>
                                          <p:attrName>ppt_w</p:attrName>
                                        </p:attrNameLst>
                                      </p:cBhvr>
                                      <p:tavLst>
                                        <p:tav tm="0">
                                          <p:val>
                                            <p:fltVal val="0"/>
                                          </p:val>
                                        </p:tav>
                                        <p:tav tm="100000">
                                          <p:val>
                                            <p:strVal val="#ppt_w"/>
                                          </p:val>
                                        </p:tav>
                                      </p:tavLst>
                                    </p:anim>
                                    <p:anim calcmode="lin" valueType="num">
                                      <p:cBhvr>
                                        <p:cTn id="76" dur="500" fill="hold"/>
                                        <p:tgtEl>
                                          <p:spTgt spid="28687"/>
                                        </p:tgtEl>
                                        <p:attrNameLst>
                                          <p:attrName>ppt_h</p:attrName>
                                        </p:attrNameLst>
                                      </p:cBhvr>
                                      <p:tavLst>
                                        <p:tav tm="0">
                                          <p:val>
                                            <p:fltVal val="0"/>
                                          </p:val>
                                        </p:tav>
                                        <p:tav tm="100000">
                                          <p:val>
                                            <p:strVal val="#ppt_h"/>
                                          </p:val>
                                        </p:tav>
                                      </p:tavLst>
                                    </p:anim>
                                    <p:anim calcmode="lin" valueType="num">
                                      <p:cBhvr>
                                        <p:cTn id="77" dur="500" fill="hold"/>
                                        <p:tgtEl>
                                          <p:spTgt spid="28687"/>
                                        </p:tgtEl>
                                        <p:attrNameLst>
                                          <p:attrName>style.rotation</p:attrName>
                                        </p:attrNameLst>
                                      </p:cBhvr>
                                      <p:tavLst>
                                        <p:tav tm="0">
                                          <p:val>
                                            <p:fltVal val="90"/>
                                          </p:val>
                                        </p:tav>
                                        <p:tav tm="100000">
                                          <p:val>
                                            <p:fltVal val="0"/>
                                          </p:val>
                                        </p:tav>
                                      </p:tavLst>
                                    </p:anim>
                                    <p:animEffect>
                                      <p:cBhvr>
                                        <p:cTn id="78" dur="500"/>
                                        <p:tgtEl>
                                          <p:spTgt spid="28687"/>
                                        </p:tgtEl>
                                      </p:cBhvr>
                                    </p:animEffect>
                                  </p:childTnLst>
                                </p:cTn>
                              </p:par>
                            </p:childTnLst>
                          </p:cTn>
                        </p:par>
                        <p:par>
                          <p:cTn id="79" fill="hold" nodeType="afterGroup">
                            <p:stCondLst>
                              <p:cond delay="3400"/>
                            </p:stCondLst>
                            <p:childTnLst>
                              <p:par>
                                <p:cTn id="80" presetID="22" presetClass="entr" presetSubtype="4" fill="hold" grpId="0" nodeType="afterEffect">
                                  <p:stCondLst>
                                    <p:cond delay="0"/>
                                  </p:stCondLst>
                                  <p:childTnLst>
                                    <p:set>
                                      <p:cBhvr>
                                        <p:cTn id="81" dur="1" fill="hold">
                                          <p:stCondLst>
                                            <p:cond delay="0"/>
                                          </p:stCondLst>
                                        </p:cTn>
                                        <p:tgtEl>
                                          <p:spTgt spid="28678"/>
                                        </p:tgtEl>
                                        <p:attrNameLst>
                                          <p:attrName>style.visibility</p:attrName>
                                        </p:attrNameLst>
                                      </p:cBhvr>
                                      <p:to>
                                        <p:strVal val="visible"/>
                                      </p:to>
                                    </p:set>
                                    <p:animEffect>
                                      <p:cBhvr>
                                        <p:cTn id="82" dur="1000"/>
                                        <p:tgtEl>
                                          <p:spTgt spid="28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bldLvl="0" animBg="1" autoUpdateAnimBg="0"/>
      <p:bldP spid="28674" grpId="1" bldLvl="0" animBg="1" autoUpdateAnimBg="0"/>
      <p:bldP spid="28678" grpId="0" bldLvl="0" autoUpdateAnimBg="0"/>
      <p:bldP spid="28679" grpId="0" bldLvl="0" animBg="1" autoUpdateAnimBg="0"/>
      <p:bldP spid="28679" grpId="1" bldLvl="0" animBg="1" autoUpdateAnimBg="0"/>
      <p:bldP spid="28680" grpId="0" bldLvl="0" animBg="1" autoUpdateAnimBg="0"/>
      <p:bldP spid="28680" grpId="1" bldLvl="0" animBg="1" autoUpdateAnimBg="0"/>
      <p:bldP spid="28681" grpId="0" bldLvl="0" animBg="1" autoUpdateAnimBg="0"/>
      <p:bldP spid="28681" grpId="1" bldLvl="0" animBg="1" autoUpdateAnimBg="0"/>
      <p:bldP spid="28682" grpId="0" bldLvl="0" animBg="1" autoUpdateAnimBg="0"/>
      <p:bldP spid="28683" grpId="0" bldLvl="0" autoUpdateAnimBg="0"/>
      <p:bldP spid="28684" grpId="0" bldLvl="0" autoUpdateAnimBg="0"/>
      <p:bldP spid="28685" grpId="0" bldLvl="0" autoUpdateAnimBg="0"/>
      <p:bldP spid="28686" grpId="0" bldLvl="0" animBg="1" autoUpdateAnimBg="0"/>
      <p:bldP spid="28687" grpId="0" bldLvl="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燕尾形 1"/>
          <p:cNvSpPr/>
          <p:nvPr/>
        </p:nvSpPr>
        <p:spPr>
          <a:xfrm>
            <a:off x="1907704" y="2480499"/>
            <a:ext cx="816998" cy="887723"/>
          </a:xfrm>
          <a:prstGeom prst="chevron">
            <a:avLst>
              <a:gd name="adj" fmla="val 54429"/>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332" fontAlgn="auto">
              <a:spcBef>
                <a:spcPts val="0"/>
              </a:spcBef>
              <a:spcAft>
                <a:spcPts val="0"/>
              </a:spcAft>
              <a:defRPr/>
            </a:pPr>
            <a:endParaRPr lang="zh-CN" altLang="en-US" sz="2489"/>
          </a:p>
        </p:txBody>
      </p:sp>
      <p:sp>
        <p:nvSpPr>
          <p:cNvPr id="3" name="燕尾形 2"/>
          <p:cNvSpPr/>
          <p:nvPr/>
        </p:nvSpPr>
        <p:spPr>
          <a:xfrm>
            <a:off x="2627784" y="2480499"/>
            <a:ext cx="818217" cy="887723"/>
          </a:xfrm>
          <a:prstGeom prst="chevron">
            <a:avLst>
              <a:gd name="adj" fmla="val 544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332" fontAlgn="auto">
              <a:spcBef>
                <a:spcPts val="0"/>
              </a:spcBef>
              <a:spcAft>
                <a:spcPts val="0"/>
              </a:spcAft>
              <a:defRPr/>
            </a:pPr>
            <a:endParaRPr lang="zh-CN" altLang="en-US" sz="2489"/>
          </a:p>
        </p:txBody>
      </p:sp>
      <p:sp>
        <p:nvSpPr>
          <p:cNvPr id="4" name="燕尾形 3"/>
          <p:cNvSpPr/>
          <p:nvPr/>
        </p:nvSpPr>
        <p:spPr>
          <a:xfrm>
            <a:off x="3347864" y="2480499"/>
            <a:ext cx="818217" cy="887723"/>
          </a:xfrm>
          <a:prstGeom prst="chevron">
            <a:avLst>
              <a:gd name="adj" fmla="val 54429"/>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332" fontAlgn="auto">
              <a:spcBef>
                <a:spcPts val="0"/>
              </a:spcBef>
              <a:spcAft>
                <a:spcPts val="0"/>
              </a:spcAft>
              <a:defRPr/>
            </a:pPr>
            <a:endParaRPr lang="zh-CN" altLang="en-US" sz="2489"/>
          </a:p>
        </p:txBody>
      </p:sp>
      <p:sp>
        <p:nvSpPr>
          <p:cNvPr id="5" name="燕尾形 4"/>
          <p:cNvSpPr/>
          <p:nvPr/>
        </p:nvSpPr>
        <p:spPr>
          <a:xfrm>
            <a:off x="4041815" y="2480499"/>
            <a:ext cx="818217" cy="887723"/>
          </a:xfrm>
          <a:prstGeom prst="chevron">
            <a:avLst>
              <a:gd name="adj" fmla="val 5442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332" fontAlgn="auto">
              <a:spcBef>
                <a:spcPts val="0"/>
              </a:spcBef>
              <a:spcAft>
                <a:spcPts val="0"/>
              </a:spcAft>
              <a:defRPr/>
            </a:pPr>
            <a:endParaRPr lang="zh-CN" altLang="en-US" sz="2489"/>
          </a:p>
        </p:txBody>
      </p:sp>
      <p:cxnSp>
        <p:nvCxnSpPr>
          <p:cNvPr id="9" name="直接连接符 8"/>
          <p:cNvCxnSpPr/>
          <p:nvPr/>
        </p:nvCxnSpPr>
        <p:spPr>
          <a:xfrm rot="5400000">
            <a:off x="4752181" y="3018148"/>
            <a:ext cx="424815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3563888" y="2057728"/>
            <a:ext cx="0" cy="413246"/>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123728" y="1563638"/>
            <a:ext cx="0" cy="910511"/>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flipV="1">
            <a:off x="4283968" y="3353874"/>
            <a:ext cx="29068" cy="946068"/>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2771800" y="3353872"/>
            <a:ext cx="0" cy="370006"/>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sp>
        <p:nvSpPr>
          <p:cNvPr id="29" name="五边形 28"/>
          <p:cNvSpPr/>
          <p:nvPr/>
        </p:nvSpPr>
        <p:spPr>
          <a:xfrm>
            <a:off x="1691680" y="2473083"/>
            <a:ext cx="5184575" cy="892732"/>
          </a:xfrm>
          <a:prstGeom prst="homePlate">
            <a:avLst>
              <a:gd name="adj" fmla="val 47961"/>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91431" tIns="45716" rIns="91431" bIns="45716" anchor="ctr"/>
          <a:lstStyle/>
          <a:p>
            <a:pPr algn="ctr" defTabSz="914332" fontAlgn="auto">
              <a:spcBef>
                <a:spcPts val="0"/>
              </a:spcBef>
              <a:spcAft>
                <a:spcPts val="0"/>
              </a:spcAft>
              <a:defRPr/>
            </a:pPr>
            <a:endParaRPr lang="zh-CN" altLang="en-US" sz="2489"/>
          </a:p>
        </p:txBody>
      </p:sp>
      <p:sp>
        <p:nvSpPr>
          <p:cNvPr id="30" name="TextBox 29"/>
          <p:cNvSpPr txBox="1"/>
          <p:nvPr/>
        </p:nvSpPr>
        <p:spPr>
          <a:xfrm>
            <a:off x="3735404" y="195486"/>
            <a:ext cx="3068844" cy="553998"/>
          </a:xfrm>
          <a:prstGeom prst="rect">
            <a:avLst/>
          </a:prstGeom>
          <a:noFill/>
        </p:spPr>
        <p:txBody>
          <a:bodyPr wrap="square" lIns="0" tIns="0" rIns="0" bIns="0" rtlCol="0">
            <a:spAutoFit/>
          </a:bodyPr>
          <a:lstStyle/>
          <a:p>
            <a:pPr algn="ctr"/>
            <a:r>
              <a:rPr lang="zh-CN" altLang="en-US" sz="3600" b="1" dirty="0">
                <a:latin typeface="微软雅黑" pitchFamily="34" charset="-122"/>
                <a:ea typeface="微软雅黑" pitchFamily="34" charset="-122"/>
              </a:rPr>
              <a:t>我们的优势</a:t>
            </a:r>
            <a:endParaRPr lang="zh-CN" altLang="en-US" sz="1400" dirty="0">
              <a:latin typeface="微软雅黑" pitchFamily="34" charset="-122"/>
              <a:ea typeface="微软雅黑" pitchFamily="34" charset="-122"/>
            </a:endParaRPr>
          </a:p>
        </p:txBody>
      </p:sp>
      <p:sp>
        <p:nvSpPr>
          <p:cNvPr id="31" name="TextBox 30"/>
          <p:cNvSpPr txBox="1"/>
          <p:nvPr/>
        </p:nvSpPr>
        <p:spPr>
          <a:xfrm>
            <a:off x="6948264" y="1347613"/>
            <a:ext cx="2160240" cy="2169825"/>
          </a:xfrm>
          <a:prstGeom prst="rect">
            <a:avLst/>
          </a:prstGeom>
          <a:noFill/>
        </p:spPr>
        <p:txBody>
          <a:bodyPr wrap="square" rtlCol="0">
            <a:spAutoFit/>
          </a:bodyPr>
          <a:lstStyle/>
          <a:p>
            <a:pPr>
              <a:lnSpc>
                <a:spcPct val="150000"/>
              </a:lnSpc>
            </a:pPr>
            <a:r>
              <a:rPr lang="zh-CN" altLang="en-US" sz="1000" dirty="0">
                <a:latin typeface="微软雅黑" pitchFamily="34" charset="-122"/>
                <a:ea typeface="微软雅黑" pitchFamily="34" charset="-122"/>
                <a:sym typeface="Calibri" pitchFamily="34" charset="0"/>
              </a:rPr>
              <a:t>      点击输入简要文字内容，文字内容需概括精炼，不用多余的文字修饰，言简意赅的说明该项内容。点击输入简要文字内容，文字内容需概括精炼，不用多余的文字修饰，言简意赅的说明该项内容。</a:t>
            </a:r>
            <a:endParaRPr lang="en-US" altLang="zh-CN" sz="1000" dirty="0">
              <a:latin typeface="微软雅黑" pitchFamily="34" charset="-122"/>
              <a:ea typeface="微软雅黑" pitchFamily="34" charset="-122"/>
              <a:sym typeface="Calibri" pitchFamily="34" charset="0"/>
            </a:endParaRPr>
          </a:p>
          <a:p>
            <a:pPr>
              <a:lnSpc>
                <a:spcPct val="150000"/>
              </a:lnSpc>
            </a:pPr>
            <a:r>
              <a:rPr lang="zh-CN" altLang="en-US" sz="1000" dirty="0">
                <a:latin typeface="微软雅黑" pitchFamily="34" charset="-122"/>
                <a:ea typeface="微软雅黑" pitchFamily="34" charset="-122"/>
                <a:sym typeface="Calibri" pitchFamily="34" charset="0"/>
              </a:rPr>
              <a:t>       点击输入简要文字内容，文字内容需概括精炼，不用多余的文字修饰，言简意赅的说明该项内容。</a:t>
            </a:r>
            <a:endParaRPr lang="en-US" altLang="zh-CN" sz="1000" dirty="0">
              <a:latin typeface="微软雅黑" pitchFamily="34" charset="-122"/>
              <a:ea typeface="微软雅黑" pitchFamily="34" charset="-122"/>
              <a:sym typeface="Calibri" pitchFamily="34" charset="0"/>
            </a:endParaRPr>
          </a:p>
        </p:txBody>
      </p:sp>
      <p:grpSp>
        <p:nvGrpSpPr>
          <p:cNvPr id="32" name="组合 31"/>
          <p:cNvGrpSpPr/>
          <p:nvPr/>
        </p:nvGrpSpPr>
        <p:grpSpPr>
          <a:xfrm>
            <a:off x="1907704" y="1119451"/>
            <a:ext cx="2327891" cy="444187"/>
            <a:chOff x="814328" y="3219334"/>
            <a:chExt cx="2266827" cy="432536"/>
          </a:xfrm>
        </p:grpSpPr>
        <p:grpSp>
          <p:nvGrpSpPr>
            <p:cNvPr id="33" name="组合 32"/>
            <p:cNvGrpSpPr/>
            <p:nvPr/>
          </p:nvGrpSpPr>
          <p:grpSpPr>
            <a:xfrm>
              <a:off x="814328" y="3219334"/>
              <a:ext cx="2266827" cy="432536"/>
              <a:chOff x="2173927" y="3285519"/>
              <a:chExt cx="2876394" cy="548848"/>
            </a:xfrm>
          </p:grpSpPr>
          <p:grpSp>
            <p:nvGrpSpPr>
              <p:cNvPr id="35" name="组合 34"/>
              <p:cNvGrpSpPr/>
              <p:nvPr/>
            </p:nvGrpSpPr>
            <p:grpSpPr>
              <a:xfrm>
                <a:off x="2173927" y="3285519"/>
                <a:ext cx="2876394" cy="548848"/>
                <a:chOff x="4304043" y="1286668"/>
                <a:chExt cx="6414044" cy="2757793"/>
              </a:xfrm>
              <a:effectLst>
                <a:outerShdw blurRad="381000" dist="254000" dir="8100000" algn="tr" rotWithShape="0">
                  <a:prstClr val="black">
                    <a:alpha val="40000"/>
                  </a:prstClr>
                </a:outerShdw>
              </a:effectLst>
            </p:grpSpPr>
            <p:sp>
              <p:nvSpPr>
                <p:cNvPr id="37" name="圆角矩形 36"/>
                <p:cNvSpPr/>
                <p:nvPr/>
              </p:nvSpPr>
              <p:spPr>
                <a:xfrm>
                  <a:off x="4304043" y="1286668"/>
                  <a:ext cx="64140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a:off x="4351923" y="1373339"/>
                  <a:ext cx="6323887" cy="258445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椭圆 35"/>
              <p:cNvSpPr/>
              <p:nvPr/>
            </p:nvSpPr>
            <p:spPr>
              <a:xfrm>
                <a:off x="2270357" y="3351544"/>
                <a:ext cx="394740" cy="394741"/>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1</a:t>
                </a:r>
                <a:endParaRPr lang="zh-CN" altLang="en-US" dirty="0">
                  <a:solidFill>
                    <a:schemeClr val="bg1"/>
                  </a:solidFill>
                </a:endParaRPr>
              </a:p>
            </p:txBody>
          </p:sp>
        </p:grpSp>
        <p:sp>
          <p:nvSpPr>
            <p:cNvPr id="34" name="TextBox 33"/>
            <p:cNvSpPr txBox="1"/>
            <p:nvPr/>
          </p:nvSpPr>
          <p:spPr>
            <a:xfrm>
              <a:off x="1139540" y="3319207"/>
              <a:ext cx="1926672" cy="19480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300" dirty="0">
                  <a:solidFill>
                    <a:schemeClr val="tx1">
                      <a:lumMod val="65000"/>
                      <a:lumOff val="35000"/>
                    </a:schemeClr>
                  </a:solidFill>
                </a:rPr>
                <a:t>强大的执行力</a:t>
              </a:r>
              <a:endParaRPr lang="zh-CN" altLang="en-US" sz="1300" dirty="0">
                <a:solidFill>
                  <a:schemeClr val="accent2"/>
                </a:solidFill>
                <a:latin typeface="+mn-ea"/>
              </a:endParaRPr>
            </a:p>
          </p:txBody>
        </p:sp>
      </p:grpSp>
      <p:grpSp>
        <p:nvGrpSpPr>
          <p:cNvPr id="41" name="组合 40"/>
          <p:cNvGrpSpPr/>
          <p:nvPr/>
        </p:nvGrpSpPr>
        <p:grpSpPr>
          <a:xfrm>
            <a:off x="2555776" y="3723878"/>
            <a:ext cx="2327891" cy="444187"/>
            <a:chOff x="814325" y="3219334"/>
            <a:chExt cx="2266826" cy="432536"/>
          </a:xfrm>
        </p:grpSpPr>
        <p:grpSp>
          <p:nvGrpSpPr>
            <p:cNvPr id="42" name="组合 41"/>
            <p:cNvGrpSpPr/>
            <p:nvPr/>
          </p:nvGrpSpPr>
          <p:grpSpPr>
            <a:xfrm>
              <a:off x="814325" y="3219334"/>
              <a:ext cx="2266826" cy="432536"/>
              <a:chOff x="2173923" y="3285519"/>
              <a:chExt cx="2876392" cy="548848"/>
            </a:xfrm>
          </p:grpSpPr>
          <p:grpSp>
            <p:nvGrpSpPr>
              <p:cNvPr id="44" name="组合 43"/>
              <p:cNvGrpSpPr/>
              <p:nvPr/>
            </p:nvGrpSpPr>
            <p:grpSpPr>
              <a:xfrm>
                <a:off x="2173923" y="3285519"/>
                <a:ext cx="2876392" cy="548848"/>
                <a:chOff x="4304035" y="1286668"/>
                <a:chExt cx="6414035" cy="2757793"/>
              </a:xfrm>
              <a:effectLst>
                <a:outerShdw blurRad="381000" dist="254000" dir="8100000" algn="tr" rotWithShape="0">
                  <a:prstClr val="black">
                    <a:alpha val="40000"/>
                  </a:prstClr>
                </a:outerShdw>
              </a:effectLst>
            </p:grpSpPr>
            <p:sp>
              <p:nvSpPr>
                <p:cNvPr id="46" name="圆角矩形 45"/>
                <p:cNvSpPr/>
                <p:nvPr/>
              </p:nvSpPr>
              <p:spPr>
                <a:xfrm>
                  <a:off x="4304035" y="1286668"/>
                  <a:ext cx="6414035"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46"/>
                <p:cNvSpPr/>
                <p:nvPr/>
              </p:nvSpPr>
              <p:spPr>
                <a:xfrm>
                  <a:off x="4351922" y="1373339"/>
                  <a:ext cx="6323878" cy="258445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椭圆 44"/>
              <p:cNvSpPr/>
              <p:nvPr/>
            </p:nvSpPr>
            <p:spPr>
              <a:xfrm>
                <a:off x="2288027" y="3372244"/>
                <a:ext cx="392760" cy="392761"/>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2</a:t>
                </a:r>
                <a:endParaRPr lang="zh-CN" altLang="en-US" dirty="0">
                  <a:solidFill>
                    <a:schemeClr val="bg1"/>
                  </a:solidFill>
                </a:endParaRPr>
              </a:p>
            </p:txBody>
          </p:sp>
        </p:grpSp>
        <p:sp>
          <p:nvSpPr>
            <p:cNvPr id="43" name="TextBox 42"/>
            <p:cNvSpPr txBox="1"/>
            <p:nvPr/>
          </p:nvSpPr>
          <p:spPr>
            <a:xfrm>
              <a:off x="1249617" y="3331792"/>
              <a:ext cx="1808518" cy="19480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300" dirty="0">
                  <a:solidFill>
                    <a:schemeClr val="tx1">
                      <a:lumMod val="65000"/>
                      <a:lumOff val="35000"/>
                    </a:schemeClr>
                  </a:solidFill>
                </a:rPr>
                <a:t>对该项目的深刻理解</a:t>
              </a:r>
            </a:p>
          </p:txBody>
        </p:sp>
      </p:grpSp>
      <p:grpSp>
        <p:nvGrpSpPr>
          <p:cNvPr id="48" name="组合 47"/>
          <p:cNvGrpSpPr/>
          <p:nvPr/>
        </p:nvGrpSpPr>
        <p:grpSpPr>
          <a:xfrm>
            <a:off x="3303356" y="1623507"/>
            <a:ext cx="2327891" cy="444187"/>
            <a:chOff x="814328" y="3219334"/>
            <a:chExt cx="2266829" cy="432536"/>
          </a:xfrm>
        </p:grpSpPr>
        <p:grpSp>
          <p:nvGrpSpPr>
            <p:cNvPr id="49" name="组合 48"/>
            <p:cNvGrpSpPr/>
            <p:nvPr/>
          </p:nvGrpSpPr>
          <p:grpSpPr>
            <a:xfrm>
              <a:off x="814328" y="3219334"/>
              <a:ext cx="2266829" cy="432536"/>
              <a:chOff x="2173927" y="3285519"/>
              <a:chExt cx="2876396" cy="548848"/>
            </a:xfrm>
          </p:grpSpPr>
          <p:grpSp>
            <p:nvGrpSpPr>
              <p:cNvPr id="51" name="组合 50"/>
              <p:cNvGrpSpPr/>
              <p:nvPr/>
            </p:nvGrpSpPr>
            <p:grpSpPr>
              <a:xfrm>
                <a:off x="2173927" y="3285519"/>
                <a:ext cx="2876396" cy="548848"/>
                <a:chOff x="4304043" y="1286668"/>
                <a:chExt cx="6414045" cy="2757793"/>
              </a:xfrm>
              <a:effectLst>
                <a:outerShdw blurRad="381000" dist="254000" dir="8100000" algn="tr" rotWithShape="0">
                  <a:prstClr val="black">
                    <a:alpha val="40000"/>
                  </a:prstClr>
                </a:outerShdw>
              </a:effectLst>
            </p:grpSpPr>
            <p:sp>
              <p:nvSpPr>
                <p:cNvPr id="53" name="圆角矩形 52"/>
                <p:cNvSpPr/>
                <p:nvPr/>
              </p:nvSpPr>
              <p:spPr>
                <a:xfrm>
                  <a:off x="4304043" y="1286668"/>
                  <a:ext cx="6414045"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圆角矩形 53"/>
                <p:cNvSpPr/>
                <p:nvPr/>
              </p:nvSpPr>
              <p:spPr>
                <a:xfrm>
                  <a:off x="4351923" y="1373339"/>
                  <a:ext cx="6323888" cy="258445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椭圆 51"/>
              <p:cNvSpPr>
                <a:spLocks/>
              </p:cNvSpPr>
              <p:nvPr/>
            </p:nvSpPr>
            <p:spPr>
              <a:xfrm>
                <a:off x="2307129" y="3376773"/>
                <a:ext cx="392761" cy="392761"/>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3</a:t>
                </a:r>
                <a:endParaRPr lang="zh-CN" altLang="en-US" dirty="0">
                  <a:solidFill>
                    <a:schemeClr val="bg1"/>
                  </a:solidFill>
                </a:endParaRPr>
              </a:p>
            </p:txBody>
          </p:sp>
        </p:grpSp>
        <p:sp>
          <p:nvSpPr>
            <p:cNvPr id="50" name="TextBox 49"/>
            <p:cNvSpPr txBox="1"/>
            <p:nvPr/>
          </p:nvSpPr>
          <p:spPr>
            <a:xfrm>
              <a:off x="1183671" y="3331792"/>
              <a:ext cx="1847692" cy="19480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300" dirty="0">
                  <a:solidFill>
                    <a:schemeClr val="tx1">
                      <a:lumMod val="65000"/>
                      <a:lumOff val="35000"/>
                    </a:schemeClr>
                  </a:solidFill>
                </a:rPr>
                <a:t>精准的营销能力</a:t>
              </a:r>
              <a:endParaRPr lang="zh-CN" altLang="en-US" sz="1300" dirty="0">
                <a:solidFill>
                  <a:schemeClr val="accent2"/>
                </a:solidFill>
                <a:latin typeface="+mn-ea"/>
              </a:endParaRPr>
            </a:p>
          </p:txBody>
        </p:sp>
      </p:grpSp>
      <p:grpSp>
        <p:nvGrpSpPr>
          <p:cNvPr id="56" name="组合 55"/>
          <p:cNvGrpSpPr/>
          <p:nvPr/>
        </p:nvGrpSpPr>
        <p:grpSpPr>
          <a:xfrm>
            <a:off x="4067944" y="4299942"/>
            <a:ext cx="2327891" cy="444187"/>
            <a:chOff x="814328" y="3219334"/>
            <a:chExt cx="2266828" cy="432536"/>
          </a:xfrm>
        </p:grpSpPr>
        <p:grpSp>
          <p:nvGrpSpPr>
            <p:cNvPr id="57" name="组合 56"/>
            <p:cNvGrpSpPr/>
            <p:nvPr/>
          </p:nvGrpSpPr>
          <p:grpSpPr>
            <a:xfrm>
              <a:off x="814328" y="3219334"/>
              <a:ext cx="2266828" cy="432536"/>
              <a:chOff x="2173927" y="3285519"/>
              <a:chExt cx="2876395" cy="548848"/>
            </a:xfrm>
          </p:grpSpPr>
          <p:grpSp>
            <p:nvGrpSpPr>
              <p:cNvPr id="59" name="组合 58"/>
              <p:cNvGrpSpPr/>
              <p:nvPr/>
            </p:nvGrpSpPr>
            <p:grpSpPr>
              <a:xfrm>
                <a:off x="2173927" y="3285519"/>
                <a:ext cx="2876395" cy="548848"/>
                <a:chOff x="4304043" y="1286668"/>
                <a:chExt cx="6414045" cy="2757793"/>
              </a:xfrm>
              <a:effectLst>
                <a:outerShdw blurRad="381000" dist="254000" dir="8100000" algn="tr" rotWithShape="0">
                  <a:prstClr val="black">
                    <a:alpha val="40000"/>
                  </a:prstClr>
                </a:outerShdw>
              </a:effectLst>
            </p:grpSpPr>
            <p:sp>
              <p:nvSpPr>
                <p:cNvPr id="61" name="圆角矩形 60"/>
                <p:cNvSpPr/>
                <p:nvPr/>
              </p:nvSpPr>
              <p:spPr>
                <a:xfrm>
                  <a:off x="4304043" y="1286668"/>
                  <a:ext cx="6414045"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a:off x="4351923" y="1373339"/>
                  <a:ext cx="6323888" cy="258445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椭圆 59"/>
              <p:cNvSpPr/>
              <p:nvPr/>
            </p:nvSpPr>
            <p:spPr>
              <a:xfrm>
                <a:off x="2280388" y="3389371"/>
                <a:ext cx="392761" cy="392761"/>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4</a:t>
                </a:r>
                <a:endParaRPr lang="zh-CN" altLang="en-US" dirty="0">
                  <a:solidFill>
                    <a:schemeClr val="bg1"/>
                  </a:solidFill>
                </a:endParaRPr>
              </a:p>
            </p:txBody>
          </p:sp>
        </p:grpSp>
        <p:sp>
          <p:nvSpPr>
            <p:cNvPr id="58" name="TextBox 57"/>
            <p:cNvSpPr txBox="1"/>
            <p:nvPr/>
          </p:nvSpPr>
          <p:spPr>
            <a:xfrm>
              <a:off x="1085352" y="3345963"/>
              <a:ext cx="1926671" cy="19480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300" dirty="0">
                  <a:solidFill>
                    <a:schemeClr val="tx1">
                      <a:lumMod val="65000"/>
                      <a:lumOff val="35000"/>
                    </a:schemeClr>
                  </a:solidFill>
                </a:rPr>
                <a:t>丰富的产品运营经验</a:t>
              </a:r>
              <a:endParaRPr lang="zh-CN" altLang="en-US" sz="1300" dirty="0">
                <a:solidFill>
                  <a:schemeClr val="accent2"/>
                </a:solidFill>
                <a:latin typeface="+mn-ea"/>
              </a:endParaRPr>
            </a:p>
          </p:txBody>
        </p:sp>
      </p:grpSp>
      <p:grpSp>
        <p:nvGrpSpPr>
          <p:cNvPr id="6" name="组合 5"/>
          <p:cNvGrpSpPr>
            <a:grpSpLocks noChangeAspect="1"/>
          </p:cNvGrpSpPr>
          <p:nvPr/>
        </p:nvGrpSpPr>
        <p:grpSpPr>
          <a:xfrm>
            <a:off x="4788024" y="2057728"/>
            <a:ext cx="1698901" cy="1620807"/>
            <a:chOff x="3197225" y="3458369"/>
            <a:chExt cx="533400" cy="487363"/>
          </a:xfrm>
          <a:solidFill>
            <a:srgbClr val="C00000"/>
          </a:solidFill>
        </p:grpSpPr>
        <p:sp>
          <p:nvSpPr>
            <p:cNvPr id="7" name="Oval 312"/>
            <p:cNvSpPr>
              <a:spLocks noChangeArrowheads="1"/>
            </p:cNvSpPr>
            <p:nvPr/>
          </p:nvSpPr>
          <p:spPr bwMode="auto">
            <a:xfrm>
              <a:off x="3568700" y="3458369"/>
              <a:ext cx="93663" cy="88900"/>
            </a:xfrm>
            <a:prstGeom prst="ellipse">
              <a:avLst/>
            </a:prstGeom>
            <a:solidFill>
              <a:srgbClr val="00206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32" fontAlgn="auto">
                <a:spcBef>
                  <a:spcPts val="0"/>
                </a:spcBef>
                <a:spcAft>
                  <a:spcPts val="0"/>
                </a:spcAft>
                <a:defRPr/>
              </a:pPr>
              <a:endParaRPr lang="zh-CN" altLang="en-US" sz="2489"/>
            </a:p>
          </p:txBody>
        </p:sp>
        <p:sp>
          <p:nvSpPr>
            <p:cNvPr id="8" name="Freeform 313"/>
            <p:cNvSpPr>
              <a:spLocks/>
            </p:cNvSpPr>
            <p:nvPr/>
          </p:nvSpPr>
          <p:spPr bwMode="auto">
            <a:xfrm>
              <a:off x="3197225" y="3513932"/>
              <a:ext cx="533400" cy="431800"/>
            </a:xfrm>
            <a:custGeom>
              <a:avLst/>
              <a:gdLst>
                <a:gd name="T0" fmla="*/ 7 w 142"/>
                <a:gd name="T1" fmla="*/ 60 h 115"/>
                <a:gd name="T2" fmla="*/ 9 w 142"/>
                <a:gd name="T3" fmla="*/ 60 h 115"/>
                <a:gd name="T4" fmla="*/ 36 w 142"/>
                <a:gd name="T5" fmla="*/ 60 h 115"/>
                <a:gd name="T6" fmla="*/ 77 w 142"/>
                <a:gd name="T7" fmla="*/ 12 h 115"/>
                <a:gd name="T8" fmla="*/ 67 w 142"/>
                <a:gd name="T9" fmla="*/ 12 h 115"/>
                <a:gd name="T10" fmla="*/ 48 w 142"/>
                <a:gd name="T11" fmla="*/ 34 h 115"/>
                <a:gd name="T12" fmla="*/ 43 w 142"/>
                <a:gd name="T13" fmla="*/ 36 h 115"/>
                <a:gd name="T14" fmla="*/ 37 w 142"/>
                <a:gd name="T15" fmla="*/ 30 h 115"/>
                <a:gd name="T16" fmla="*/ 39 w 142"/>
                <a:gd name="T17" fmla="*/ 25 h 115"/>
                <a:gd name="T18" fmla="*/ 59 w 142"/>
                <a:gd name="T19" fmla="*/ 2 h 115"/>
                <a:gd name="T20" fmla="*/ 64 w 142"/>
                <a:gd name="T21" fmla="*/ 0 h 115"/>
                <a:gd name="T22" fmla="*/ 93 w 142"/>
                <a:gd name="T23" fmla="*/ 0 h 115"/>
                <a:gd name="T24" fmla="*/ 114 w 142"/>
                <a:gd name="T25" fmla="*/ 15 h 115"/>
                <a:gd name="T26" fmla="*/ 114 w 142"/>
                <a:gd name="T27" fmla="*/ 32 h 115"/>
                <a:gd name="T28" fmla="*/ 135 w 142"/>
                <a:gd name="T29" fmla="*/ 32 h 115"/>
                <a:gd name="T30" fmla="*/ 139 w 142"/>
                <a:gd name="T31" fmla="*/ 34 h 115"/>
                <a:gd name="T32" fmla="*/ 139 w 142"/>
                <a:gd name="T33" fmla="*/ 43 h 115"/>
                <a:gd name="T34" fmla="*/ 135 w 142"/>
                <a:gd name="T35" fmla="*/ 45 h 115"/>
                <a:gd name="T36" fmla="*/ 109 w 142"/>
                <a:gd name="T37" fmla="*/ 45 h 115"/>
                <a:gd name="T38" fmla="*/ 101 w 142"/>
                <a:gd name="T39" fmla="*/ 38 h 115"/>
                <a:gd name="T40" fmla="*/ 101 w 142"/>
                <a:gd name="T41" fmla="*/ 27 h 115"/>
                <a:gd name="T42" fmla="*/ 86 w 142"/>
                <a:gd name="T43" fmla="*/ 45 h 115"/>
                <a:gd name="T44" fmla="*/ 100 w 142"/>
                <a:gd name="T45" fmla="*/ 59 h 115"/>
                <a:gd name="T46" fmla="*/ 101 w 142"/>
                <a:gd name="T47" fmla="*/ 69 h 115"/>
                <a:gd name="T48" fmla="*/ 92 w 142"/>
                <a:gd name="T49" fmla="*/ 109 h 115"/>
                <a:gd name="T50" fmla="*/ 85 w 142"/>
                <a:gd name="T51" fmla="*/ 115 h 115"/>
                <a:gd name="T52" fmla="*/ 77 w 142"/>
                <a:gd name="T53" fmla="*/ 108 h 115"/>
                <a:gd name="T54" fmla="*/ 77 w 142"/>
                <a:gd name="T55" fmla="*/ 106 h 115"/>
                <a:gd name="T56" fmla="*/ 85 w 142"/>
                <a:gd name="T57" fmla="*/ 72 h 115"/>
                <a:gd name="T58" fmla="*/ 66 w 142"/>
                <a:gd name="T59" fmla="*/ 54 h 115"/>
                <a:gd name="T60" fmla="*/ 50 w 142"/>
                <a:gd name="T61" fmla="*/ 72 h 115"/>
                <a:gd name="T62" fmla="*/ 41 w 142"/>
                <a:gd name="T63" fmla="*/ 75 h 115"/>
                <a:gd name="T64" fmla="*/ 8 w 142"/>
                <a:gd name="T65" fmla="*/ 75 h 115"/>
                <a:gd name="T66" fmla="*/ 1 w 142"/>
                <a:gd name="T67" fmla="*/ 69 h 115"/>
                <a:gd name="T68" fmla="*/ 7 w 142"/>
                <a:gd name="T69" fmla="*/ 6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2" h="115">
                  <a:moveTo>
                    <a:pt x="7" y="60"/>
                  </a:moveTo>
                  <a:cubicBezTo>
                    <a:pt x="7" y="60"/>
                    <a:pt x="8" y="60"/>
                    <a:pt x="9" y="60"/>
                  </a:cubicBezTo>
                  <a:cubicBezTo>
                    <a:pt x="36" y="60"/>
                    <a:pt x="36" y="60"/>
                    <a:pt x="36" y="60"/>
                  </a:cubicBezTo>
                  <a:cubicBezTo>
                    <a:pt x="77" y="12"/>
                    <a:pt x="77" y="12"/>
                    <a:pt x="77" y="12"/>
                  </a:cubicBezTo>
                  <a:cubicBezTo>
                    <a:pt x="67" y="12"/>
                    <a:pt x="67" y="12"/>
                    <a:pt x="67" y="12"/>
                  </a:cubicBezTo>
                  <a:cubicBezTo>
                    <a:pt x="48" y="34"/>
                    <a:pt x="48" y="34"/>
                    <a:pt x="48" y="34"/>
                  </a:cubicBezTo>
                  <a:cubicBezTo>
                    <a:pt x="47" y="35"/>
                    <a:pt x="45" y="36"/>
                    <a:pt x="43" y="36"/>
                  </a:cubicBezTo>
                  <a:cubicBezTo>
                    <a:pt x="40" y="36"/>
                    <a:pt x="37" y="33"/>
                    <a:pt x="37" y="30"/>
                  </a:cubicBezTo>
                  <a:cubicBezTo>
                    <a:pt x="37" y="28"/>
                    <a:pt x="38" y="26"/>
                    <a:pt x="39" y="25"/>
                  </a:cubicBezTo>
                  <a:cubicBezTo>
                    <a:pt x="59" y="2"/>
                    <a:pt x="59" y="2"/>
                    <a:pt x="59" y="2"/>
                  </a:cubicBezTo>
                  <a:cubicBezTo>
                    <a:pt x="61" y="1"/>
                    <a:pt x="62" y="0"/>
                    <a:pt x="64" y="0"/>
                  </a:cubicBezTo>
                  <a:cubicBezTo>
                    <a:pt x="93" y="0"/>
                    <a:pt x="93" y="0"/>
                    <a:pt x="93" y="0"/>
                  </a:cubicBezTo>
                  <a:cubicBezTo>
                    <a:pt x="93" y="0"/>
                    <a:pt x="112" y="14"/>
                    <a:pt x="114" y="15"/>
                  </a:cubicBezTo>
                  <a:cubicBezTo>
                    <a:pt x="114" y="32"/>
                    <a:pt x="114" y="32"/>
                    <a:pt x="114" y="32"/>
                  </a:cubicBezTo>
                  <a:cubicBezTo>
                    <a:pt x="135" y="32"/>
                    <a:pt x="135" y="32"/>
                    <a:pt x="135" y="32"/>
                  </a:cubicBezTo>
                  <a:cubicBezTo>
                    <a:pt x="137" y="32"/>
                    <a:pt x="138" y="33"/>
                    <a:pt x="139" y="34"/>
                  </a:cubicBezTo>
                  <a:cubicBezTo>
                    <a:pt x="142" y="36"/>
                    <a:pt x="142" y="40"/>
                    <a:pt x="139" y="43"/>
                  </a:cubicBezTo>
                  <a:cubicBezTo>
                    <a:pt x="138" y="44"/>
                    <a:pt x="137" y="44"/>
                    <a:pt x="135" y="45"/>
                  </a:cubicBezTo>
                  <a:cubicBezTo>
                    <a:pt x="109" y="45"/>
                    <a:pt x="109" y="45"/>
                    <a:pt x="109" y="45"/>
                  </a:cubicBezTo>
                  <a:cubicBezTo>
                    <a:pt x="101" y="44"/>
                    <a:pt x="101" y="38"/>
                    <a:pt x="101" y="38"/>
                  </a:cubicBezTo>
                  <a:cubicBezTo>
                    <a:pt x="101" y="27"/>
                    <a:pt x="101" y="27"/>
                    <a:pt x="101" y="27"/>
                  </a:cubicBezTo>
                  <a:cubicBezTo>
                    <a:pt x="86" y="45"/>
                    <a:pt x="86" y="45"/>
                    <a:pt x="86" y="45"/>
                  </a:cubicBezTo>
                  <a:cubicBezTo>
                    <a:pt x="100" y="59"/>
                    <a:pt x="100" y="59"/>
                    <a:pt x="100" y="59"/>
                  </a:cubicBezTo>
                  <a:cubicBezTo>
                    <a:pt x="100" y="59"/>
                    <a:pt x="103" y="62"/>
                    <a:pt x="101" y="69"/>
                  </a:cubicBezTo>
                  <a:cubicBezTo>
                    <a:pt x="92" y="109"/>
                    <a:pt x="92" y="109"/>
                    <a:pt x="92" y="109"/>
                  </a:cubicBezTo>
                  <a:cubicBezTo>
                    <a:pt x="92" y="113"/>
                    <a:pt x="88" y="115"/>
                    <a:pt x="85" y="115"/>
                  </a:cubicBezTo>
                  <a:cubicBezTo>
                    <a:pt x="80" y="115"/>
                    <a:pt x="77" y="112"/>
                    <a:pt x="77" y="108"/>
                  </a:cubicBezTo>
                  <a:cubicBezTo>
                    <a:pt x="77" y="107"/>
                    <a:pt x="77" y="106"/>
                    <a:pt x="77" y="106"/>
                  </a:cubicBezTo>
                  <a:cubicBezTo>
                    <a:pt x="85" y="72"/>
                    <a:pt x="85" y="72"/>
                    <a:pt x="85" y="72"/>
                  </a:cubicBezTo>
                  <a:cubicBezTo>
                    <a:pt x="66" y="54"/>
                    <a:pt x="66" y="54"/>
                    <a:pt x="66" y="54"/>
                  </a:cubicBezTo>
                  <a:cubicBezTo>
                    <a:pt x="50" y="72"/>
                    <a:pt x="50" y="72"/>
                    <a:pt x="50" y="72"/>
                  </a:cubicBezTo>
                  <a:cubicBezTo>
                    <a:pt x="50" y="72"/>
                    <a:pt x="48" y="75"/>
                    <a:pt x="41" y="75"/>
                  </a:cubicBezTo>
                  <a:cubicBezTo>
                    <a:pt x="8" y="75"/>
                    <a:pt x="8" y="75"/>
                    <a:pt x="8" y="75"/>
                  </a:cubicBezTo>
                  <a:cubicBezTo>
                    <a:pt x="5" y="75"/>
                    <a:pt x="2" y="73"/>
                    <a:pt x="1" y="69"/>
                  </a:cubicBezTo>
                  <a:cubicBezTo>
                    <a:pt x="0" y="65"/>
                    <a:pt x="2" y="61"/>
                    <a:pt x="7" y="60"/>
                  </a:cubicBezTo>
                  <a:close/>
                </a:path>
              </a:pathLst>
            </a:custGeom>
            <a:solidFill>
              <a:srgbClr val="00206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32" fontAlgn="auto">
                <a:spcBef>
                  <a:spcPts val="0"/>
                </a:spcBef>
                <a:spcAft>
                  <a:spcPts val="0"/>
                </a:spcAft>
                <a:defRPr/>
              </a:pPr>
              <a:endParaRPr lang="zh-CN" altLang="en-US" sz="2489"/>
            </a:p>
          </p:txBody>
        </p:sp>
      </p:grpSp>
      <p:sp>
        <p:nvSpPr>
          <p:cNvPr id="55" name="矩形 54"/>
          <p:cNvSpPr/>
          <p:nvPr/>
        </p:nvSpPr>
        <p:spPr>
          <a:xfrm>
            <a:off x="539552" y="51470"/>
            <a:ext cx="648072" cy="5040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1735274"/>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400" fill="hold"/>
                                        <p:tgtEl>
                                          <p:spTgt spid="29"/>
                                        </p:tgtEl>
                                        <p:attrNameLst>
                                          <p:attrName>ppt_x</p:attrName>
                                        </p:attrNameLst>
                                      </p:cBhvr>
                                      <p:tavLst>
                                        <p:tav tm="0">
                                          <p:val>
                                            <p:strVal val="0-#ppt_w/2"/>
                                          </p:val>
                                        </p:tav>
                                        <p:tav tm="100000">
                                          <p:val>
                                            <p:strVal val="#ppt_x"/>
                                          </p:val>
                                        </p:tav>
                                      </p:tavLst>
                                    </p:anim>
                                    <p:anim calcmode="lin" valueType="num">
                                      <p:cBhvr additive="base">
                                        <p:cTn id="8" dur="400" fill="hold"/>
                                        <p:tgtEl>
                                          <p:spTgt spid="29"/>
                                        </p:tgtEl>
                                        <p:attrNameLst>
                                          <p:attrName>ppt_y</p:attrName>
                                        </p:attrNameLst>
                                      </p:cBhvr>
                                      <p:tavLst>
                                        <p:tav tm="0">
                                          <p:val>
                                            <p:strVal val="#ppt_y"/>
                                          </p:val>
                                        </p:tav>
                                        <p:tav tm="100000">
                                          <p:val>
                                            <p:strVal val="#ppt_y"/>
                                          </p:val>
                                        </p:tav>
                                      </p:tavLst>
                                    </p:anim>
                                  </p:childTnLst>
                                </p:cTn>
                              </p:par>
                            </p:childTnLst>
                          </p:cTn>
                        </p:par>
                        <p:par>
                          <p:cTn id="9" fill="hold">
                            <p:stCondLst>
                              <p:cond delay="400"/>
                            </p:stCondLst>
                            <p:childTnLst>
                              <p:par>
                                <p:cTn id="10" presetID="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400" fill="hold"/>
                                        <p:tgtEl>
                                          <p:spTgt spid="6"/>
                                        </p:tgtEl>
                                        <p:attrNameLst>
                                          <p:attrName>ppt_x</p:attrName>
                                        </p:attrNameLst>
                                      </p:cBhvr>
                                      <p:tavLst>
                                        <p:tav tm="0">
                                          <p:val>
                                            <p:strVal val="0-#ppt_w/2"/>
                                          </p:val>
                                        </p:tav>
                                        <p:tav tm="100000">
                                          <p:val>
                                            <p:strVal val="#ppt_x"/>
                                          </p:val>
                                        </p:tav>
                                      </p:tavLst>
                                    </p:anim>
                                    <p:anim calcmode="lin" valueType="num">
                                      <p:cBhvr additive="base">
                                        <p:cTn id="13" dur="400" fill="hold"/>
                                        <p:tgtEl>
                                          <p:spTgt spid="6"/>
                                        </p:tgtEl>
                                        <p:attrNameLst>
                                          <p:attrName>ppt_y</p:attrName>
                                        </p:attrNameLst>
                                      </p:cBhvr>
                                      <p:tavLst>
                                        <p:tav tm="0">
                                          <p:val>
                                            <p:strVal val="#ppt_y"/>
                                          </p:val>
                                        </p:tav>
                                        <p:tav tm="100000">
                                          <p:val>
                                            <p:strVal val="#ppt_y"/>
                                          </p:val>
                                        </p:tav>
                                      </p:tavLst>
                                    </p:anim>
                                  </p:childTnLst>
                                </p:cTn>
                              </p:par>
                            </p:childTnLst>
                          </p:cTn>
                        </p:par>
                        <p:par>
                          <p:cTn id="14" fill="hold">
                            <p:stCondLst>
                              <p:cond delay="800"/>
                            </p:stCondLst>
                            <p:childTnLst>
                              <p:par>
                                <p:cTn id="15" presetID="12" presetClass="entr" presetSubtype="8"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400"/>
                                        <p:tgtEl>
                                          <p:spTgt spid="2"/>
                                        </p:tgtEl>
                                        <p:attrNameLst>
                                          <p:attrName>ppt_x</p:attrName>
                                        </p:attrNameLst>
                                      </p:cBhvr>
                                      <p:tavLst>
                                        <p:tav tm="0">
                                          <p:val>
                                            <p:strVal val="#ppt_x-#ppt_w*1.125000"/>
                                          </p:val>
                                        </p:tav>
                                        <p:tav tm="100000">
                                          <p:val>
                                            <p:strVal val="#ppt_x"/>
                                          </p:val>
                                        </p:tav>
                                      </p:tavLst>
                                    </p:anim>
                                    <p:animEffect transition="in" filter="wipe(right)">
                                      <p:cBhvr>
                                        <p:cTn id="18" dur="400"/>
                                        <p:tgtEl>
                                          <p:spTgt spid="2"/>
                                        </p:tgtEl>
                                      </p:cBhvr>
                                    </p:animEffect>
                                  </p:childTnLst>
                                </p:cTn>
                              </p:par>
                            </p:childTnLst>
                          </p:cTn>
                        </p:par>
                        <p:par>
                          <p:cTn id="19" fill="hold">
                            <p:stCondLst>
                              <p:cond delay="1200"/>
                            </p:stCondLst>
                            <p:childTnLst>
                              <p:par>
                                <p:cTn id="20" presetID="12" presetClass="entr" presetSubtype="4"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400"/>
                                        <p:tgtEl>
                                          <p:spTgt spid="11"/>
                                        </p:tgtEl>
                                        <p:attrNameLst>
                                          <p:attrName>ppt_y</p:attrName>
                                        </p:attrNameLst>
                                      </p:cBhvr>
                                      <p:tavLst>
                                        <p:tav tm="0">
                                          <p:val>
                                            <p:strVal val="#ppt_y+#ppt_h*1.125000"/>
                                          </p:val>
                                        </p:tav>
                                        <p:tav tm="100000">
                                          <p:val>
                                            <p:strVal val="#ppt_y"/>
                                          </p:val>
                                        </p:tav>
                                      </p:tavLst>
                                    </p:anim>
                                    <p:animEffect transition="in" filter="wipe(up)">
                                      <p:cBhvr>
                                        <p:cTn id="23" dur="400"/>
                                        <p:tgtEl>
                                          <p:spTgt spid="11"/>
                                        </p:tgtEl>
                                      </p:cBhvr>
                                    </p:animEffect>
                                  </p:childTnLst>
                                </p:cTn>
                              </p:par>
                            </p:childTnLst>
                          </p:cTn>
                        </p:par>
                        <p:par>
                          <p:cTn id="24" fill="hold">
                            <p:stCondLst>
                              <p:cond delay="1600"/>
                            </p:stCondLst>
                            <p:childTnLst>
                              <p:par>
                                <p:cTn id="25" presetID="53" presetClass="entr" presetSubtype="16" fill="hold" nodeType="after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p:cTn id="27" dur="500" fill="hold"/>
                                        <p:tgtEl>
                                          <p:spTgt spid="32"/>
                                        </p:tgtEl>
                                        <p:attrNameLst>
                                          <p:attrName>ppt_w</p:attrName>
                                        </p:attrNameLst>
                                      </p:cBhvr>
                                      <p:tavLst>
                                        <p:tav tm="0">
                                          <p:val>
                                            <p:fltVal val="0"/>
                                          </p:val>
                                        </p:tav>
                                        <p:tav tm="100000">
                                          <p:val>
                                            <p:strVal val="#ppt_w"/>
                                          </p:val>
                                        </p:tav>
                                      </p:tavLst>
                                    </p:anim>
                                    <p:anim calcmode="lin" valueType="num">
                                      <p:cBhvr>
                                        <p:cTn id="28" dur="500" fill="hold"/>
                                        <p:tgtEl>
                                          <p:spTgt spid="32"/>
                                        </p:tgtEl>
                                        <p:attrNameLst>
                                          <p:attrName>ppt_h</p:attrName>
                                        </p:attrNameLst>
                                      </p:cBhvr>
                                      <p:tavLst>
                                        <p:tav tm="0">
                                          <p:val>
                                            <p:fltVal val="0"/>
                                          </p:val>
                                        </p:tav>
                                        <p:tav tm="100000">
                                          <p:val>
                                            <p:strVal val="#ppt_h"/>
                                          </p:val>
                                        </p:tav>
                                      </p:tavLst>
                                    </p:anim>
                                    <p:animEffect transition="in" filter="fade">
                                      <p:cBhvr>
                                        <p:cTn id="29" dur="500"/>
                                        <p:tgtEl>
                                          <p:spTgt spid="32"/>
                                        </p:tgtEl>
                                      </p:cBhvr>
                                    </p:animEffect>
                                  </p:childTnLst>
                                </p:cTn>
                              </p:par>
                            </p:childTnLst>
                          </p:cTn>
                        </p:par>
                        <p:par>
                          <p:cTn id="30" fill="hold">
                            <p:stCondLst>
                              <p:cond delay="2100"/>
                            </p:stCondLst>
                            <p:childTnLst>
                              <p:par>
                                <p:cTn id="31" presetID="12" presetClass="entr" presetSubtype="8" fill="hold" grpId="0" nodeType="after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additive="base">
                                        <p:cTn id="33" dur="400"/>
                                        <p:tgtEl>
                                          <p:spTgt spid="3"/>
                                        </p:tgtEl>
                                        <p:attrNameLst>
                                          <p:attrName>ppt_x</p:attrName>
                                        </p:attrNameLst>
                                      </p:cBhvr>
                                      <p:tavLst>
                                        <p:tav tm="0">
                                          <p:val>
                                            <p:strVal val="#ppt_x-#ppt_w*1.125000"/>
                                          </p:val>
                                        </p:tav>
                                        <p:tav tm="100000">
                                          <p:val>
                                            <p:strVal val="#ppt_x"/>
                                          </p:val>
                                        </p:tav>
                                      </p:tavLst>
                                    </p:anim>
                                    <p:animEffect transition="in" filter="wipe(right)">
                                      <p:cBhvr>
                                        <p:cTn id="34" dur="400"/>
                                        <p:tgtEl>
                                          <p:spTgt spid="3"/>
                                        </p:tgtEl>
                                      </p:cBhvr>
                                    </p:animEffect>
                                  </p:childTnLst>
                                </p:cTn>
                              </p:par>
                            </p:childTnLst>
                          </p:cTn>
                        </p:par>
                        <p:par>
                          <p:cTn id="35" fill="hold">
                            <p:stCondLst>
                              <p:cond delay="2500"/>
                            </p:stCondLst>
                            <p:childTnLst>
                              <p:par>
                                <p:cTn id="36" presetID="12" presetClass="entr" presetSubtype="1" fill="hold" nodeType="after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400"/>
                                        <p:tgtEl>
                                          <p:spTgt spid="13"/>
                                        </p:tgtEl>
                                        <p:attrNameLst>
                                          <p:attrName>ppt_y</p:attrName>
                                        </p:attrNameLst>
                                      </p:cBhvr>
                                      <p:tavLst>
                                        <p:tav tm="0">
                                          <p:val>
                                            <p:strVal val="#ppt_y-#ppt_h*1.125000"/>
                                          </p:val>
                                        </p:tav>
                                        <p:tav tm="100000">
                                          <p:val>
                                            <p:strVal val="#ppt_y"/>
                                          </p:val>
                                        </p:tav>
                                      </p:tavLst>
                                    </p:anim>
                                    <p:animEffect transition="in" filter="wipe(down)">
                                      <p:cBhvr>
                                        <p:cTn id="39" dur="400"/>
                                        <p:tgtEl>
                                          <p:spTgt spid="13"/>
                                        </p:tgtEl>
                                      </p:cBhvr>
                                    </p:animEffect>
                                  </p:childTnLst>
                                </p:cTn>
                              </p:par>
                            </p:childTnLst>
                          </p:cTn>
                        </p:par>
                        <p:par>
                          <p:cTn id="40" fill="hold">
                            <p:stCondLst>
                              <p:cond delay="2900"/>
                            </p:stCondLst>
                            <p:childTnLst>
                              <p:par>
                                <p:cTn id="41" presetID="53" presetClass="entr" presetSubtype="16" fill="hold" nodeType="afterEffect">
                                  <p:stCondLst>
                                    <p:cond delay="0"/>
                                  </p:stCondLst>
                                  <p:childTnLst>
                                    <p:set>
                                      <p:cBhvr>
                                        <p:cTn id="42" dur="1" fill="hold">
                                          <p:stCondLst>
                                            <p:cond delay="0"/>
                                          </p:stCondLst>
                                        </p:cTn>
                                        <p:tgtEl>
                                          <p:spTgt spid="41"/>
                                        </p:tgtEl>
                                        <p:attrNameLst>
                                          <p:attrName>style.visibility</p:attrName>
                                        </p:attrNameLst>
                                      </p:cBhvr>
                                      <p:to>
                                        <p:strVal val="visible"/>
                                      </p:to>
                                    </p:set>
                                    <p:anim calcmode="lin" valueType="num">
                                      <p:cBhvr>
                                        <p:cTn id="43" dur="500" fill="hold"/>
                                        <p:tgtEl>
                                          <p:spTgt spid="41"/>
                                        </p:tgtEl>
                                        <p:attrNameLst>
                                          <p:attrName>ppt_w</p:attrName>
                                        </p:attrNameLst>
                                      </p:cBhvr>
                                      <p:tavLst>
                                        <p:tav tm="0">
                                          <p:val>
                                            <p:fltVal val="0"/>
                                          </p:val>
                                        </p:tav>
                                        <p:tav tm="100000">
                                          <p:val>
                                            <p:strVal val="#ppt_w"/>
                                          </p:val>
                                        </p:tav>
                                      </p:tavLst>
                                    </p:anim>
                                    <p:anim calcmode="lin" valueType="num">
                                      <p:cBhvr>
                                        <p:cTn id="44" dur="500" fill="hold"/>
                                        <p:tgtEl>
                                          <p:spTgt spid="41"/>
                                        </p:tgtEl>
                                        <p:attrNameLst>
                                          <p:attrName>ppt_h</p:attrName>
                                        </p:attrNameLst>
                                      </p:cBhvr>
                                      <p:tavLst>
                                        <p:tav tm="0">
                                          <p:val>
                                            <p:fltVal val="0"/>
                                          </p:val>
                                        </p:tav>
                                        <p:tav tm="100000">
                                          <p:val>
                                            <p:strVal val="#ppt_h"/>
                                          </p:val>
                                        </p:tav>
                                      </p:tavLst>
                                    </p:anim>
                                    <p:animEffect transition="in" filter="fade">
                                      <p:cBhvr>
                                        <p:cTn id="45" dur="500"/>
                                        <p:tgtEl>
                                          <p:spTgt spid="41"/>
                                        </p:tgtEl>
                                      </p:cBhvr>
                                    </p:animEffect>
                                  </p:childTnLst>
                                </p:cTn>
                              </p:par>
                            </p:childTnLst>
                          </p:cTn>
                        </p:par>
                        <p:par>
                          <p:cTn id="46" fill="hold">
                            <p:stCondLst>
                              <p:cond delay="3400"/>
                            </p:stCondLst>
                            <p:childTnLst>
                              <p:par>
                                <p:cTn id="47" presetID="12" presetClass="entr" presetSubtype="8" fill="hold" grpId="0" nodeType="after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additive="base">
                                        <p:cTn id="49" dur="400"/>
                                        <p:tgtEl>
                                          <p:spTgt spid="4"/>
                                        </p:tgtEl>
                                        <p:attrNameLst>
                                          <p:attrName>ppt_x</p:attrName>
                                        </p:attrNameLst>
                                      </p:cBhvr>
                                      <p:tavLst>
                                        <p:tav tm="0">
                                          <p:val>
                                            <p:strVal val="#ppt_x-#ppt_w*1.125000"/>
                                          </p:val>
                                        </p:tav>
                                        <p:tav tm="100000">
                                          <p:val>
                                            <p:strVal val="#ppt_x"/>
                                          </p:val>
                                        </p:tav>
                                      </p:tavLst>
                                    </p:anim>
                                    <p:animEffect transition="in" filter="wipe(right)">
                                      <p:cBhvr>
                                        <p:cTn id="50" dur="400"/>
                                        <p:tgtEl>
                                          <p:spTgt spid="4"/>
                                        </p:tgtEl>
                                      </p:cBhvr>
                                    </p:animEffect>
                                  </p:childTnLst>
                                </p:cTn>
                              </p:par>
                            </p:childTnLst>
                          </p:cTn>
                        </p:par>
                        <p:par>
                          <p:cTn id="51" fill="hold">
                            <p:stCondLst>
                              <p:cond delay="3800"/>
                            </p:stCondLst>
                            <p:childTnLst>
                              <p:par>
                                <p:cTn id="52" presetID="12" presetClass="entr" presetSubtype="4" fill="hold" nodeType="afterEffect">
                                  <p:stCondLst>
                                    <p:cond delay="0"/>
                                  </p:stCondLst>
                                  <p:childTnLst>
                                    <p:set>
                                      <p:cBhvr>
                                        <p:cTn id="53" dur="1" fill="hold">
                                          <p:stCondLst>
                                            <p:cond delay="0"/>
                                          </p:stCondLst>
                                        </p:cTn>
                                        <p:tgtEl>
                                          <p:spTgt spid="10"/>
                                        </p:tgtEl>
                                        <p:attrNameLst>
                                          <p:attrName>style.visibility</p:attrName>
                                        </p:attrNameLst>
                                      </p:cBhvr>
                                      <p:to>
                                        <p:strVal val="visible"/>
                                      </p:to>
                                    </p:set>
                                    <p:anim calcmode="lin" valueType="num">
                                      <p:cBhvr additive="base">
                                        <p:cTn id="54" dur="400"/>
                                        <p:tgtEl>
                                          <p:spTgt spid="10"/>
                                        </p:tgtEl>
                                        <p:attrNameLst>
                                          <p:attrName>ppt_y</p:attrName>
                                        </p:attrNameLst>
                                      </p:cBhvr>
                                      <p:tavLst>
                                        <p:tav tm="0">
                                          <p:val>
                                            <p:strVal val="#ppt_y+#ppt_h*1.125000"/>
                                          </p:val>
                                        </p:tav>
                                        <p:tav tm="100000">
                                          <p:val>
                                            <p:strVal val="#ppt_y"/>
                                          </p:val>
                                        </p:tav>
                                      </p:tavLst>
                                    </p:anim>
                                    <p:animEffect transition="in" filter="wipe(up)">
                                      <p:cBhvr>
                                        <p:cTn id="55" dur="400"/>
                                        <p:tgtEl>
                                          <p:spTgt spid="10"/>
                                        </p:tgtEl>
                                      </p:cBhvr>
                                    </p:animEffect>
                                  </p:childTnLst>
                                </p:cTn>
                              </p:par>
                            </p:childTnLst>
                          </p:cTn>
                        </p:par>
                        <p:par>
                          <p:cTn id="56" fill="hold">
                            <p:stCondLst>
                              <p:cond delay="4200"/>
                            </p:stCondLst>
                            <p:childTnLst>
                              <p:par>
                                <p:cTn id="57" presetID="53" presetClass="entr" presetSubtype="16" fill="hold" nodeType="afterEffect">
                                  <p:stCondLst>
                                    <p:cond delay="0"/>
                                  </p:stCondLst>
                                  <p:childTnLst>
                                    <p:set>
                                      <p:cBhvr>
                                        <p:cTn id="58" dur="1" fill="hold">
                                          <p:stCondLst>
                                            <p:cond delay="0"/>
                                          </p:stCondLst>
                                        </p:cTn>
                                        <p:tgtEl>
                                          <p:spTgt spid="48"/>
                                        </p:tgtEl>
                                        <p:attrNameLst>
                                          <p:attrName>style.visibility</p:attrName>
                                        </p:attrNameLst>
                                      </p:cBhvr>
                                      <p:to>
                                        <p:strVal val="visible"/>
                                      </p:to>
                                    </p:set>
                                    <p:anim calcmode="lin" valueType="num">
                                      <p:cBhvr>
                                        <p:cTn id="59" dur="500" fill="hold"/>
                                        <p:tgtEl>
                                          <p:spTgt spid="48"/>
                                        </p:tgtEl>
                                        <p:attrNameLst>
                                          <p:attrName>ppt_w</p:attrName>
                                        </p:attrNameLst>
                                      </p:cBhvr>
                                      <p:tavLst>
                                        <p:tav tm="0">
                                          <p:val>
                                            <p:fltVal val="0"/>
                                          </p:val>
                                        </p:tav>
                                        <p:tav tm="100000">
                                          <p:val>
                                            <p:strVal val="#ppt_w"/>
                                          </p:val>
                                        </p:tav>
                                      </p:tavLst>
                                    </p:anim>
                                    <p:anim calcmode="lin" valueType="num">
                                      <p:cBhvr>
                                        <p:cTn id="60" dur="500" fill="hold"/>
                                        <p:tgtEl>
                                          <p:spTgt spid="48"/>
                                        </p:tgtEl>
                                        <p:attrNameLst>
                                          <p:attrName>ppt_h</p:attrName>
                                        </p:attrNameLst>
                                      </p:cBhvr>
                                      <p:tavLst>
                                        <p:tav tm="0">
                                          <p:val>
                                            <p:fltVal val="0"/>
                                          </p:val>
                                        </p:tav>
                                        <p:tav tm="100000">
                                          <p:val>
                                            <p:strVal val="#ppt_h"/>
                                          </p:val>
                                        </p:tav>
                                      </p:tavLst>
                                    </p:anim>
                                    <p:animEffect transition="in" filter="fade">
                                      <p:cBhvr>
                                        <p:cTn id="61" dur="500"/>
                                        <p:tgtEl>
                                          <p:spTgt spid="48"/>
                                        </p:tgtEl>
                                      </p:cBhvr>
                                    </p:animEffect>
                                  </p:childTnLst>
                                </p:cTn>
                              </p:par>
                            </p:childTnLst>
                          </p:cTn>
                        </p:par>
                        <p:par>
                          <p:cTn id="62" fill="hold">
                            <p:stCondLst>
                              <p:cond delay="4700"/>
                            </p:stCondLst>
                            <p:childTnLst>
                              <p:par>
                                <p:cTn id="63" presetID="12" presetClass="entr" presetSubtype="8" fill="hold" grpId="0" nodeType="afterEffect">
                                  <p:stCondLst>
                                    <p:cond delay="0"/>
                                  </p:stCondLst>
                                  <p:childTnLst>
                                    <p:set>
                                      <p:cBhvr>
                                        <p:cTn id="64" dur="1" fill="hold">
                                          <p:stCondLst>
                                            <p:cond delay="0"/>
                                          </p:stCondLst>
                                        </p:cTn>
                                        <p:tgtEl>
                                          <p:spTgt spid="5"/>
                                        </p:tgtEl>
                                        <p:attrNameLst>
                                          <p:attrName>style.visibility</p:attrName>
                                        </p:attrNameLst>
                                      </p:cBhvr>
                                      <p:to>
                                        <p:strVal val="visible"/>
                                      </p:to>
                                    </p:set>
                                    <p:anim calcmode="lin" valueType="num">
                                      <p:cBhvr additive="base">
                                        <p:cTn id="65" dur="400"/>
                                        <p:tgtEl>
                                          <p:spTgt spid="5"/>
                                        </p:tgtEl>
                                        <p:attrNameLst>
                                          <p:attrName>ppt_x</p:attrName>
                                        </p:attrNameLst>
                                      </p:cBhvr>
                                      <p:tavLst>
                                        <p:tav tm="0">
                                          <p:val>
                                            <p:strVal val="#ppt_x-#ppt_w*1.125000"/>
                                          </p:val>
                                        </p:tav>
                                        <p:tav tm="100000">
                                          <p:val>
                                            <p:strVal val="#ppt_x"/>
                                          </p:val>
                                        </p:tav>
                                      </p:tavLst>
                                    </p:anim>
                                    <p:animEffect transition="in" filter="wipe(right)">
                                      <p:cBhvr>
                                        <p:cTn id="66" dur="400"/>
                                        <p:tgtEl>
                                          <p:spTgt spid="5"/>
                                        </p:tgtEl>
                                      </p:cBhvr>
                                    </p:animEffect>
                                  </p:childTnLst>
                                </p:cTn>
                              </p:par>
                            </p:childTnLst>
                          </p:cTn>
                        </p:par>
                        <p:par>
                          <p:cTn id="67" fill="hold">
                            <p:stCondLst>
                              <p:cond delay="5100"/>
                            </p:stCondLst>
                            <p:childTnLst>
                              <p:par>
                                <p:cTn id="68" presetID="12" presetClass="entr" presetSubtype="1" fill="hold" nodeType="afterEffect">
                                  <p:stCondLst>
                                    <p:cond delay="0"/>
                                  </p:stCondLst>
                                  <p:childTnLst>
                                    <p:set>
                                      <p:cBhvr>
                                        <p:cTn id="69" dur="1" fill="hold">
                                          <p:stCondLst>
                                            <p:cond delay="0"/>
                                          </p:stCondLst>
                                        </p:cTn>
                                        <p:tgtEl>
                                          <p:spTgt spid="12"/>
                                        </p:tgtEl>
                                        <p:attrNameLst>
                                          <p:attrName>style.visibility</p:attrName>
                                        </p:attrNameLst>
                                      </p:cBhvr>
                                      <p:to>
                                        <p:strVal val="visible"/>
                                      </p:to>
                                    </p:set>
                                    <p:anim calcmode="lin" valueType="num">
                                      <p:cBhvr additive="base">
                                        <p:cTn id="70" dur="400"/>
                                        <p:tgtEl>
                                          <p:spTgt spid="12"/>
                                        </p:tgtEl>
                                        <p:attrNameLst>
                                          <p:attrName>ppt_y</p:attrName>
                                        </p:attrNameLst>
                                      </p:cBhvr>
                                      <p:tavLst>
                                        <p:tav tm="0">
                                          <p:val>
                                            <p:strVal val="#ppt_y-#ppt_h*1.125000"/>
                                          </p:val>
                                        </p:tav>
                                        <p:tav tm="100000">
                                          <p:val>
                                            <p:strVal val="#ppt_y"/>
                                          </p:val>
                                        </p:tav>
                                      </p:tavLst>
                                    </p:anim>
                                    <p:animEffect transition="in" filter="wipe(down)">
                                      <p:cBhvr>
                                        <p:cTn id="71" dur="400"/>
                                        <p:tgtEl>
                                          <p:spTgt spid="12"/>
                                        </p:tgtEl>
                                      </p:cBhvr>
                                    </p:animEffect>
                                  </p:childTnLst>
                                </p:cTn>
                              </p:par>
                            </p:childTnLst>
                          </p:cTn>
                        </p:par>
                        <p:par>
                          <p:cTn id="72" fill="hold">
                            <p:stCondLst>
                              <p:cond delay="5500"/>
                            </p:stCondLst>
                            <p:childTnLst>
                              <p:par>
                                <p:cTn id="73" presetID="53" presetClass="entr" presetSubtype="16" fill="hold" nodeType="afterEffect">
                                  <p:stCondLst>
                                    <p:cond delay="0"/>
                                  </p:stCondLst>
                                  <p:childTnLst>
                                    <p:set>
                                      <p:cBhvr>
                                        <p:cTn id="74" dur="1" fill="hold">
                                          <p:stCondLst>
                                            <p:cond delay="0"/>
                                          </p:stCondLst>
                                        </p:cTn>
                                        <p:tgtEl>
                                          <p:spTgt spid="56"/>
                                        </p:tgtEl>
                                        <p:attrNameLst>
                                          <p:attrName>style.visibility</p:attrName>
                                        </p:attrNameLst>
                                      </p:cBhvr>
                                      <p:to>
                                        <p:strVal val="visible"/>
                                      </p:to>
                                    </p:set>
                                    <p:anim calcmode="lin" valueType="num">
                                      <p:cBhvr>
                                        <p:cTn id="75" dur="500" fill="hold"/>
                                        <p:tgtEl>
                                          <p:spTgt spid="56"/>
                                        </p:tgtEl>
                                        <p:attrNameLst>
                                          <p:attrName>ppt_w</p:attrName>
                                        </p:attrNameLst>
                                      </p:cBhvr>
                                      <p:tavLst>
                                        <p:tav tm="0">
                                          <p:val>
                                            <p:fltVal val="0"/>
                                          </p:val>
                                        </p:tav>
                                        <p:tav tm="100000">
                                          <p:val>
                                            <p:strVal val="#ppt_w"/>
                                          </p:val>
                                        </p:tav>
                                      </p:tavLst>
                                    </p:anim>
                                    <p:anim calcmode="lin" valueType="num">
                                      <p:cBhvr>
                                        <p:cTn id="76" dur="500" fill="hold"/>
                                        <p:tgtEl>
                                          <p:spTgt spid="56"/>
                                        </p:tgtEl>
                                        <p:attrNameLst>
                                          <p:attrName>ppt_h</p:attrName>
                                        </p:attrNameLst>
                                      </p:cBhvr>
                                      <p:tavLst>
                                        <p:tav tm="0">
                                          <p:val>
                                            <p:fltVal val="0"/>
                                          </p:val>
                                        </p:tav>
                                        <p:tav tm="100000">
                                          <p:val>
                                            <p:strVal val="#ppt_h"/>
                                          </p:val>
                                        </p:tav>
                                      </p:tavLst>
                                    </p:anim>
                                    <p:animEffect transition="in" filter="fade">
                                      <p:cBhvr>
                                        <p:cTn id="77" dur="500"/>
                                        <p:tgtEl>
                                          <p:spTgt spid="56"/>
                                        </p:tgtEl>
                                      </p:cBhvr>
                                    </p:animEffect>
                                  </p:childTnLst>
                                </p:cTn>
                              </p:par>
                            </p:childTnLst>
                          </p:cTn>
                        </p:par>
                        <p:par>
                          <p:cTn id="78" fill="hold">
                            <p:stCondLst>
                              <p:cond delay="6000"/>
                            </p:stCondLst>
                            <p:childTnLst>
                              <p:par>
                                <p:cTn id="79" presetID="16" presetClass="entr" presetSubtype="42" fill="hold" nodeType="afterEffect">
                                  <p:stCondLst>
                                    <p:cond delay="0"/>
                                  </p:stCondLst>
                                  <p:childTnLst>
                                    <p:set>
                                      <p:cBhvr>
                                        <p:cTn id="80" dur="1" fill="hold">
                                          <p:stCondLst>
                                            <p:cond delay="0"/>
                                          </p:stCondLst>
                                        </p:cTn>
                                        <p:tgtEl>
                                          <p:spTgt spid="9"/>
                                        </p:tgtEl>
                                        <p:attrNameLst>
                                          <p:attrName>style.visibility</p:attrName>
                                        </p:attrNameLst>
                                      </p:cBhvr>
                                      <p:to>
                                        <p:strVal val="visible"/>
                                      </p:to>
                                    </p:set>
                                    <p:animEffect transition="in" filter="barn(outHorizontal)">
                                      <p:cBhvr>
                                        <p:cTn id="81" dur="400"/>
                                        <p:tgtEl>
                                          <p:spTgt spid="9"/>
                                        </p:tgtEl>
                                      </p:cBhvr>
                                    </p:animEffect>
                                  </p:childTnLst>
                                </p:cTn>
                              </p:par>
                            </p:childTnLst>
                          </p:cTn>
                        </p:par>
                        <p:par>
                          <p:cTn id="82" fill="hold">
                            <p:stCondLst>
                              <p:cond delay="6400"/>
                            </p:stCondLst>
                            <p:childTnLst>
                              <p:par>
                                <p:cTn id="83" presetID="22" presetClass="entr" presetSubtype="8" fill="hold" grpId="0" nodeType="afterEffect">
                                  <p:stCondLst>
                                    <p:cond delay="0"/>
                                  </p:stCondLst>
                                  <p:iterate type="lt">
                                    <p:tmPct val="30000"/>
                                  </p:iterate>
                                  <p:childTnLst>
                                    <p:set>
                                      <p:cBhvr>
                                        <p:cTn id="84" dur="1" fill="hold">
                                          <p:stCondLst>
                                            <p:cond delay="0"/>
                                          </p:stCondLst>
                                        </p:cTn>
                                        <p:tgtEl>
                                          <p:spTgt spid="31"/>
                                        </p:tgtEl>
                                        <p:attrNameLst>
                                          <p:attrName>style.visibility</p:attrName>
                                        </p:attrNameLst>
                                      </p:cBhvr>
                                      <p:to>
                                        <p:strVal val="visible"/>
                                      </p:to>
                                    </p:set>
                                    <p:animEffect transition="in" filter="wipe(left)">
                                      <p:cBhvr>
                                        <p:cTn id="85" dur="50"/>
                                        <p:tgtEl>
                                          <p:spTgt spid="31"/>
                                        </p:tgtEl>
                                      </p:cBhvr>
                                    </p:animEffect>
                                  </p:childTnLst>
                                </p:cTn>
                              </p:par>
                              <p:par>
                                <p:cTn id="86" presetID="36" presetClass="emph" presetSubtype="0" fill="hold" grpId="1" nodeType="withEffect">
                                  <p:stCondLst>
                                    <p:cond delay="0"/>
                                  </p:stCondLst>
                                  <p:iterate type="lt">
                                    <p:tmPct val="30000"/>
                                  </p:iterate>
                                  <p:childTnLst>
                                    <p:animScale>
                                      <p:cBhvr>
                                        <p:cTn id="87" dur="25" autoRev="1" fill="hold">
                                          <p:stCondLst>
                                            <p:cond delay="0"/>
                                          </p:stCondLst>
                                        </p:cTn>
                                        <p:tgtEl>
                                          <p:spTgt spid="31"/>
                                        </p:tgtEl>
                                      </p:cBhvr>
                                      <p:to x="80000" y="100000"/>
                                    </p:animScale>
                                    <p:anim by="(#ppt_w*0.10)" calcmode="lin" valueType="num">
                                      <p:cBhvr>
                                        <p:cTn id="88" dur="25" autoRev="1" fill="hold">
                                          <p:stCondLst>
                                            <p:cond delay="0"/>
                                          </p:stCondLst>
                                        </p:cTn>
                                        <p:tgtEl>
                                          <p:spTgt spid="31"/>
                                        </p:tgtEl>
                                        <p:attrNameLst>
                                          <p:attrName>ppt_x</p:attrName>
                                        </p:attrNameLst>
                                      </p:cBhvr>
                                    </p:anim>
                                    <p:anim by="(-#ppt_w*0.10)" calcmode="lin" valueType="num">
                                      <p:cBhvr>
                                        <p:cTn id="89" dur="25" autoRev="1" fill="hold">
                                          <p:stCondLst>
                                            <p:cond delay="0"/>
                                          </p:stCondLst>
                                        </p:cTn>
                                        <p:tgtEl>
                                          <p:spTgt spid="31"/>
                                        </p:tgtEl>
                                        <p:attrNameLst>
                                          <p:attrName>ppt_y</p:attrName>
                                        </p:attrNameLst>
                                      </p:cBhvr>
                                    </p:anim>
                                    <p:animRot by="-480000">
                                      <p:cBhvr>
                                        <p:cTn id="90" dur="25" autoRev="1" fill="hold">
                                          <p:stCondLst>
                                            <p:cond delay="0"/>
                                          </p:stCondLst>
                                        </p:cTn>
                                        <p:tgtEl>
                                          <p:spTgt spid="3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29" grpId="0" animBg="1"/>
      <p:bldP spid="31" grpId="0"/>
      <p:bldP spid="31"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pic>
        <p:nvPicPr>
          <p:cNvPr id="1028"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p:cNvSpPr txBox="1"/>
          <p:nvPr/>
        </p:nvSpPr>
        <p:spPr>
          <a:xfrm>
            <a:off x="4828355" y="2162071"/>
            <a:ext cx="1364476" cy="400110"/>
          </a:xfrm>
          <a:prstGeom prst="rect">
            <a:avLst/>
          </a:prstGeom>
          <a:noFill/>
        </p:spPr>
        <p:txBody>
          <a:bodyPr wrap="none" rtlCol="0">
            <a:spAutoFit/>
          </a:bodyPr>
          <a:lstStyle/>
          <a:p>
            <a:r>
              <a:rPr lang="zh-CN" altLang="en-US" sz="2000" spc="300" dirty="0">
                <a:latin typeface="方正兰亭细黑_GBK" pitchFamily="2" charset="-122"/>
                <a:ea typeface="方正兰亭细黑_GBK" pitchFamily="2" charset="-122"/>
              </a:rPr>
              <a:t>公司简介</a:t>
            </a:r>
          </a:p>
        </p:txBody>
      </p:sp>
      <p:sp>
        <p:nvSpPr>
          <p:cNvPr id="116" name="TextBox 115"/>
          <p:cNvSpPr txBox="1"/>
          <p:nvPr/>
        </p:nvSpPr>
        <p:spPr>
          <a:xfrm>
            <a:off x="4828355" y="2561232"/>
            <a:ext cx="1557734" cy="338554"/>
          </a:xfrm>
          <a:prstGeom prst="rect">
            <a:avLst/>
          </a:prstGeom>
          <a:noFill/>
        </p:spPr>
        <p:txBody>
          <a:bodyPr wrap="none" rtlCol="0">
            <a:spAutoFit/>
          </a:bodyPr>
          <a:lstStyle/>
          <a:p>
            <a:r>
              <a:rPr lang="en-US" altLang="zh-CN" sz="1600" dirty="0">
                <a:solidFill>
                  <a:srgbClr val="002060"/>
                </a:solidFill>
              </a:rPr>
              <a:t>Company profile</a:t>
            </a:r>
            <a:endParaRPr lang="zh-CN" altLang="en-US" sz="1600" dirty="0">
              <a:solidFill>
                <a:srgbClr val="002060"/>
              </a:solidFill>
              <a:latin typeface="Kozuka Gothic Pro R" pitchFamily="34" charset="-128"/>
              <a:ea typeface="Kozuka Gothic Pro R" pitchFamily="34" charset="-128"/>
            </a:endParaRPr>
          </a:p>
        </p:txBody>
      </p:sp>
      <p:grpSp>
        <p:nvGrpSpPr>
          <p:cNvPr id="6" name="组合 5"/>
          <p:cNvGrpSpPr/>
          <p:nvPr/>
        </p:nvGrpSpPr>
        <p:grpSpPr>
          <a:xfrm>
            <a:off x="2980431" y="1940247"/>
            <a:ext cx="1301106" cy="1301106"/>
            <a:chOff x="2683251" y="1980687"/>
            <a:chExt cx="1301106" cy="1301106"/>
          </a:xfrm>
          <a:solidFill>
            <a:schemeClr val="tx1"/>
          </a:solidFill>
          <a:effectLst>
            <a:outerShdw blurRad="254000" dist="254000" dir="8100000" algn="tr" rotWithShape="0">
              <a:prstClr val="black">
                <a:alpha val="50000"/>
              </a:prstClr>
            </a:outerShdw>
          </a:effectLst>
        </p:grpSpPr>
        <p:sp>
          <p:nvSpPr>
            <p:cNvPr id="88" name="椭圆 87"/>
            <p:cNvSpPr/>
            <p:nvPr/>
          </p:nvSpPr>
          <p:spPr>
            <a:xfrm>
              <a:off x="2683251" y="1980687"/>
              <a:ext cx="1301106" cy="13011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TextBox 107"/>
            <p:cNvSpPr txBox="1"/>
            <p:nvPr/>
          </p:nvSpPr>
          <p:spPr>
            <a:xfrm>
              <a:off x="3050684" y="2213241"/>
              <a:ext cx="564578" cy="830997"/>
            </a:xfrm>
            <a:prstGeom prst="rect">
              <a:avLst/>
            </a:prstGeom>
            <a:grpFill/>
          </p:spPr>
          <p:txBody>
            <a:bodyPr wrap="none" rtlCol="0">
              <a:spAutoFit/>
            </a:bodyPr>
            <a:lstStyle/>
            <a:p>
              <a:r>
                <a:rPr lang="en-US" altLang="zh-CN" sz="4800" b="1" dirty="0">
                  <a:solidFill>
                    <a:schemeClr val="bg1"/>
                  </a:solidFill>
                  <a:latin typeface="微软雅黑" panose="020B0503020204020204" pitchFamily="34" charset="-122"/>
                  <a:ea typeface="微软雅黑" panose="020B0503020204020204" pitchFamily="34" charset="-122"/>
                </a:rPr>
                <a:t>1</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grpSp>
      <p:cxnSp>
        <p:nvCxnSpPr>
          <p:cNvPr id="38" name="直接连接符 37"/>
          <p:cNvCxnSpPr/>
          <p:nvPr/>
        </p:nvCxnSpPr>
        <p:spPr>
          <a:xfrm flipV="1">
            <a:off x="4572000" y="1940247"/>
            <a:ext cx="0" cy="130110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Tree>
    <p:custDataLst>
      <p:tags r:id="rId1"/>
    </p:custDataLst>
    <p:extLst>
      <p:ext uri="{BB962C8B-B14F-4D97-AF65-F5344CB8AC3E}">
        <p14:creationId xmlns:p14="http://schemas.microsoft.com/office/powerpoint/2010/main" val="2604078216"/>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500"/>
                                        <p:tgtEl>
                                          <p:spTgt spid="38"/>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left)">
                                      <p:cBhvr>
                                        <p:cTn id="12" dur="500"/>
                                        <p:tgtEl>
                                          <p:spTgt spid="6"/>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94"/>
                                        </p:tgtEl>
                                        <p:attrNameLst>
                                          <p:attrName>style.visibility</p:attrName>
                                        </p:attrNameLst>
                                      </p:cBhvr>
                                      <p:to>
                                        <p:strVal val="visible"/>
                                      </p:to>
                                    </p:set>
                                    <p:anim calcmode="lin" valueType="num">
                                      <p:cBhvr additive="base">
                                        <p:cTn id="15" dur="500"/>
                                        <p:tgtEl>
                                          <p:spTgt spid="94"/>
                                        </p:tgtEl>
                                        <p:attrNameLst>
                                          <p:attrName>ppt_x</p:attrName>
                                        </p:attrNameLst>
                                      </p:cBhvr>
                                      <p:tavLst>
                                        <p:tav tm="0">
                                          <p:val>
                                            <p:strVal val="#ppt_x-#ppt_w*1.125000"/>
                                          </p:val>
                                        </p:tav>
                                        <p:tav tm="100000">
                                          <p:val>
                                            <p:strVal val="#ppt_x"/>
                                          </p:val>
                                        </p:tav>
                                      </p:tavLst>
                                    </p:anim>
                                    <p:animEffect transition="in" filter="wipe(right)">
                                      <p:cBhvr>
                                        <p:cTn id="16" dur="500"/>
                                        <p:tgtEl>
                                          <p:spTgt spid="94"/>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116"/>
                                        </p:tgtEl>
                                        <p:attrNameLst>
                                          <p:attrName>style.visibility</p:attrName>
                                        </p:attrNameLst>
                                      </p:cBhvr>
                                      <p:to>
                                        <p:strVal val="visible"/>
                                      </p:to>
                                    </p:set>
                                    <p:anim calcmode="lin" valueType="num">
                                      <p:cBhvr additive="base">
                                        <p:cTn id="19" dur="500"/>
                                        <p:tgtEl>
                                          <p:spTgt spid="116"/>
                                        </p:tgtEl>
                                        <p:attrNameLst>
                                          <p:attrName>ppt_x</p:attrName>
                                        </p:attrNameLst>
                                      </p:cBhvr>
                                      <p:tavLst>
                                        <p:tav tm="0">
                                          <p:val>
                                            <p:strVal val="#ppt_x-#ppt_w*1.125000"/>
                                          </p:val>
                                        </p:tav>
                                        <p:tav tm="100000">
                                          <p:val>
                                            <p:strVal val="#ppt_x"/>
                                          </p:val>
                                        </p:tav>
                                      </p:tavLst>
                                    </p:anim>
                                    <p:animEffect transition="in" filter="wipe(right)">
                                      <p:cBhvr>
                                        <p:cTn id="20" dur="500"/>
                                        <p:tgtEl>
                                          <p:spTgt spid="116"/>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116"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pic>
        <p:nvPicPr>
          <p:cNvPr id="1028"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p:cNvSpPr txBox="1"/>
          <p:nvPr/>
        </p:nvSpPr>
        <p:spPr>
          <a:xfrm>
            <a:off x="4828355" y="2162071"/>
            <a:ext cx="1364476" cy="400110"/>
          </a:xfrm>
          <a:prstGeom prst="rect">
            <a:avLst/>
          </a:prstGeom>
          <a:noFill/>
        </p:spPr>
        <p:txBody>
          <a:bodyPr wrap="none" rtlCol="0">
            <a:spAutoFit/>
          </a:bodyPr>
          <a:lstStyle/>
          <a:p>
            <a:r>
              <a:rPr lang="zh-CN" altLang="en-US" sz="2000" spc="300" dirty="0">
                <a:latin typeface="方正兰亭细黑_GBK" pitchFamily="2" charset="-122"/>
                <a:ea typeface="方正兰亭细黑_GBK" pitchFamily="2" charset="-122"/>
              </a:rPr>
              <a:t>企业产品</a:t>
            </a:r>
          </a:p>
        </p:txBody>
      </p:sp>
      <p:sp>
        <p:nvSpPr>
          <p:cNvPr id="116" name="TextBox 115"/>
          <p:cNvSpPr txBox="1"/>
          <p:nvPr/>
        </p:nvSpPr>
        <p:spPr>
          <a:xfrm>
            <a:off x="4828355" y="2561232"/>
            <a:ext cx="1873846" cy="338554"/>
          </a:xfrm>
          <a:prstGeom prst="rect">
            <a:avLst/>
          </a:prstGeom>
          <a:noFill/>
        </p:spPr>
        <p:txBody>
          <a:bodyPr wrap="none" rtlCol="0">
            <a:spAutoFit/>
          </a:bodyPr>
          <a:lstStyle/>
          <a:p>
            <a:r>
              <a:rPr lang="en-US" altLang="zh-CN" sz="1600" dirty="0">
                <a:solidFill>
                  <a:srgbClr val="002060"/>
                </a:solidFill>
              </a:rPr>
              <a:t>Enterprise products</a:t>
            </a:r>
            <a:endParaRPr lang="zh-CN" altLang="en-US" sz="1600" dirty="0">
              <a:solidFill>
                <a:srgbClr val="002060"/>
              </a:solidFill>
              <a:latin typeface="Kozuka Gothic Pro R" pitchFamily="34" charset="-128"/>
              <a:ea typeface="Kozuka Gothic Pro R" pitchFamily="34" charset="-128"/>
            </a:endParaRPr>
          </a:p>
        </p:txBody>
      </p:sp>
      <p:grpSp>
        <p:nvGrpSpPr>
          <p:cNvPr id="6" name="组合 5"/>
          <p:cNvGrpSpPr/>
          <p:nvPr/>
        </p:nvGrpSpPr>
        <p:grpSpPr>
          <a:xfrm>
            <a:off x="2980431" y="1940247"/>
            <a:ext cx="1301106" cy="1301106"/>
            <a:chOff x="2683251" y="1980687"/>
            <a:chExt cx="1301106" cy="1301106"/>
          </a:xfrm>
          <a:solidFill>
            <a:schemeClr val="tx1"/>
          </a:solidFill>
          <a:effectLst>
            <a:outerShdw blurRad="254000" dist="254000" dir="8100000" algn="tr" rotWithShape="0">
              <a:prstClr val="black">
                <a:alpha val="50000"/>
              </a:prstClr>
            </a:outerShdw>
          </a:effectLst>
        </p:grpSpPr>
        <p:sp>
          <p:nvSpPr>
            <p:cNvPr id="88" name="椭圆 87"/>
            <p:cNvSpPr/>
            <p:nvPr/>
          </p:nvSpPr>
          <p:spPr>
            <a:xfrm>
              <a:off x="2683251" y="1980687"/>
              <a:ext cx="1301106" cy="13011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TextBox 107"/>
            <p:cNvSpPr txBox="1"/>
            <p:nvPr/>
          </p:nvSpPr>
          <p:spPr>
            <a:xfrm>
              <a:off x="3050684" y="2185262"/>
              <a:ext cx="564578" cy="830997"/>
            </a:xfrm>
            <a:prstGeom prst="rect">
              <a:avLst/>
            </a:prstGeom>
            <a:grpFill/>
          </p:spPr>
          <p:txBody>
            <a:bodyPr wrap="none" rtlCol="0">
              <a:spAutoFit/>
            </a:bodyPr>
            <a:lstStyle/>
            <a:p>
              <a:r>
                <a:rPr lang="en-US" altLang="zh-CN" sz="4800" b="1" dirty="0">
                  <a:solidFill>
                    <a:schemeClr val="bg1"/>
                  </a:solidFill>
                  <a:latin typeface="微软雅黑" panose="020B0503020204020204" pitchFamily="34" charset="-122"/>
                  <a:ea typeface="微软雅黑" panose="020B0503020204020204" pitchFamily="34" charset="-122"/>
                </a:rPr>
                <a:t>4</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grpSp>
      <p:cxnSp>
        <p:nvCxnSpPr>
          <p:cNvPr id="38" name="直接连接符 37"/>
          <p:cNvCxnSpPr/>
          <p:nvPr/>
        </p:nvCxnSpPr>
        <p:spPr>
          <a:xfrm flipV="1">
            <a:off x="4572000" y="1940247"/>
            <a:ext cx="0" cy="130110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Tree>
    <p:custDataLst>
      <p:tags r:id="rId1"/>
    </p:custDataLst>
    <p:extLst>
      <p:ext uri="{BB962C8B-B14F-4D97-AF65-F5344CB8AC3E}">
        <p14:creationId xmlns:p14="http://schemas.microsoft.com/office/powerpoint/2010/main" val="3663536397"/>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500"/>
                                        <p:tgtEl>
                                          <p:spTgt spid="38"/>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left)">
                                      <p:cBhvr>
                                        <p:cTn id="12" dur="500"/>
                                        <p:tgtEl>
                                          <p:spTgt spid="6"/>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94"/>
                                        </p:tgtEl>
                                        <p:attrNameLst>
                                          <p:attrName>style.visibility</p:attrName>
                                        </p:attrNameLst>
                                      </p:cBhvr>
                                      <p:to>
                                        <p:strVal val="visible"/>
                                      </p:to>
                                    </p:set>
                                    <p:anim calcmode="lin" valueType="num">
                                      <p:cBhvr additive="base">
                                        <p:cTn id="15" dur="500"/>
                                        <p:tgtEl>
                                          <p:spTgt spid="94"/>
                                        </p:tgtEl>
                                        <p:attrNameLst>
                                          <p:attrName>ppt_x</p:attrName>
                                        </p:attrNameLst>
                                      </p:cBhvr>
                                      <p:tavLst>
                                        <p:tav tm="0">
                                          <p:val>
                                            <p:strVal val="#ppt_x-#ppt_w*1.125000"/>
                                          </p:val>
                                        </p:tav>
                                        <p:tav tm="100000">
                                          <p:val>
                                            <p:strVal val="#ppt_x"/>
                                          </p:val>
                                        </p:tav>
                                      </p:tavLst>
                                    </p:anim>
                                    <p:animEffect transition="in" filter="wipe(right)">
                                      <p:cBhvr>
                                        <p:cTn id="16" dur="500"/>
                                        <p:tgtEl>
                                          <p:spTgt spid="94"/>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116"/>
                                        </p:tgtEl>
                                        <p:attrNameLst>
                                          <p:attrName>style.visibility</p:attrName>
                                        </p:attrNameLst>
                                      </p:cBhvr>
                                      <p:to>
                                        <p:strVal val="visible"/>
                                      </p:to>
                                    </p:set>
                                    <p:anim calcmode="lin" valueType="num">
                                      <p:cBhvr additive="base">
                                        <p:cTn id="19" dur="500"/>
                                        <p:tgtEl>
                                          <p:spTgt spid="116"/>
                                        </p:tgtEl>
                                        <p:attrNameLst>
                                          <p:attrName>ppt_x</p:attrName>
                                        </p:attrNameLst>
                                      </p:cBhvr>
                                      <p:tavLst>
                                        <p:tav tm="0">
                                          <p:val>
                                            <p:strVal val="#ppt_x-#ppt_w*1.125000"/>
                                          </p:val>
                                        </p:tav>
                                        <p:tav tm="100000">
                                          <p:val>
                                            <p:strVal val="#ppt_x"/>
                                          </p:val>
                                        </p:tav>
                                      </p:tavLst>
                                    </p:anim>
                                    <p:animEffect transition="in" filter="wipe(right)">
                                      <p:cBhvr>
                                        <p:cTn id="20" dur="500"/>
                                        <p:tgtEl>
                                          <p:spTgt spid="116"/>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116"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1721439" y="997231"/>
            <a:ext cx="3192960" cy="3950783"/>
            <a:chOff x="865232" y="1286330"/>
            <a:chExt cx="4013321" cy="4966128"/>
          </a:xfrm>
        </p:grpSpPr>
        <p:pic>
          <p:nvPicPr>
            <p:cNvPr id="3" name="Picture 3"/>
            <p:cNvPicPr>
              <a:picLocks noChangeAspect="1"/>
            </p:cNvPicPr>
            <p:nvPr/>
          </p:nvPicPr>
          <p:blipFill>
            <a:blip r:embed="rId3"/>
            <a:srcRect l="5354" t="8440" r="6203" b="10136"/>
            <a:stretch>
              <a:fillRect/>
            </a:stretch>
          </p:blipFill>
          <p:spPr bwMode="auto">
            <a:xfrm>
              <a:off x="865232" y="1286330"/>
              <a:ext cx="4013321" cy="4966128"/>
            </a:xfrm>
            <a:prstGeom prst="rect">
              <a:avLst/>
            </a:prstGeom>
            <a:noFill/>
            <a:ln w="9525">
              <a:noFill/>
              <a:miter lim="800000"/>
              <a:headEnd/>
              <a:tailEnd/>
            </a:ln>
          </p:spPr>
        </p:pic>
        <p:sp>
          <p:nvSpPr>
            <p:cNvPr id="4" name="Rectangle 4"/>
            <p:cNvSpPr/>
            <p:nvPr/>
          </p:nvSpPr>
          <p:spPr>
            <a:xfrm>
              <a:off x="1454212" y="1875344"/>
              <a:ext cx="2840124" cy="3699194"/>
            </a:xfrm>
            <a:prstGeom prst="rect">
              <a:avLst/>
            </a:prstGeom>
            <a:blipFill>
              <a:blip r:embed="rId4" cstate="prin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32" fontAlgn="auto">
                <a:spcBef>
                  <a:spcPts val="0"/>
                </a:spcBef>
                <a:spcAft>
                  <a:spcPts val="0"/>
                </a:spcAft>
                <a:defRPr/>
              </a:pPr>
              <a:endParaRPr lang="en-US" sz="3200"/>
            </a:p>
          </p:txBody>
        </p:sp>
      </p:grpSp>
      <p:sp>
        <p:nvSpPr>
          <p:cNvPr id="17" name="矩形 16"/>
          <p:cNvSpPr>
            <a:spLocks noChangeArrowheads="1"/>
          </p:cNvSpPr>
          <p:nvPr/>
        </p:nvSpPr>
        <p:spPr bwMode="auto">
          <a:xfrm>
            <a:off x="5072702" y="3678294"/>
            <a:ext cx="843538" cy="261608"/>
          </a:xfrm>
          <a:prstGeom prst="rect">
            <a:avLst/>
          </a:prstGeom>
          <a:noFill/>
          <a:ln w="9525">
            <a:noFill/>
            <a:miter lim="800000"/>
            <a:headEnd/>
            <a:tailEnd/>
          </a:ln>
        </p:spPr>
        <p:txBody>
          <a:bodyPr wrap="square" lIns="91435" tIns="45719" rIns="91435" bIns="45719">
            <a:spAutoFit/>
          </a:bodyPr>
          <a:lstStyle/>
          <a:p>
            <a:r>
              <a:rPr lang="zh-CN" altLang="en-US" sz="1100" b="1" dirty="0">
                <a:solidFill>
                  <a:schemeClr val="tx1">
                    <a:lumMod val="65000"/>
                    <a:lumOff val="35000"/>
                  </a:schemeClr>
                </a:solidFill>
                <a:latin typeface="微软雅黑" pitchFamily="34" charset="-122"/>
                <a:ea typeface="微软雅黑" pitchFamily="34" charset="-122"/>
              </a:rPr>
              <a:t>添加标题</a:t>
            </a:r>
            <a:endParaRPr lang="en-US" altLang="zh-CN" sz="1100" b="1" dirty="0">
              <a:solidFill>
                <a:schemeClr val="tx1">
                  <a:lumMod val="65000"/>
                  <a:lumOff val="35000"/>
                </a:schemeClr>
              </a:solidFill>
              <a:latin typeface="微软雅黑" pitchFamily="34" charset="-122"/>
              <a:ea typeface="微软雅黑" pitchFamily="34" charset="-122"/>
            </a:endParaRPr>
          </a:p>
        </p:txBody>
      </p:sp>
      <p:sp>
        <p:nvSpPr>
          <p:cNvPr id="18" name="矩形 47"/>
          <p:cNvSpPr>
            <a:spLocks noChangeArrowheads="1"/>
          </p:cNvSpPr>
          <p:nvPr/>
        </p:nvSpPr>
        <p:spPr bwMode="auto">
          <a:xfrm>
            <a:off x="5058415" y="3990301"/>
            <a:ext cx="1928420" cy="701729"/>
          </a:xfrm>
          <a:prstGeom prst="rect">
            <a:avLst/>
          </a:prstGeom>
          <a:noFill/>
          <a:ln>
            <a:noFill/>
          </a:ln>
          <a:extLst/>
        </p:spPr>
        <p:txBody>
          <a:bodyPr wrap="square" lIns="91435" tIns="45719" rIns="91435" bIns="45719">
            <a:spAutoFit/>
          </a:bodyPr>
          <a:lstStyle/>
          <a:p>
            <a:pPr defTabSz="914332" fontAlgn="auto">
              <a:lnSpc>
                <a:spcPct val="120000"/>
              </a:lnSpc>
              <a:spcAft>
                <a:spcPts val="0"/>
              </a:spcAft>
              <a:buFont typeface="Arial" charset="0"/>
              <a:buNone/>
              <a:defRPr/>
            </a:pPr>
            <a:r>
              <a:rPr lang="zh-CN" altLang="en-US" sz="1100" dirty="0">
                <a:solidFill>
                  <a:schemeClr val="tx1">
                    <a:lumMod val="65000"/>
                    <a:lumOff val="35000"/>
                  </a:schemeClr>
                </a:solidFill>
                <a:latin typeface="微软雅黑" pitchFamily="34" charset="-122"/>
                <a:ea typeface="微软雅黑" pitchFamily="34" charset="-122"/>
                <a:sym typeface="微软雅黑" pitchFamily="34" charset="-122"/>
              </a:rPr>
              <a:t>在此录入本图表的综合描述说明，在此录入本图表的综合描述说明。</a:t>
            </a:r>
          </a:p>
        </p:txBody>
      </p:sp>
      <p:sp>
        <p:nvSpPr>
          <p:cNvPr id="19" name="矩形 18"/>
          <p:cNvSpPr>
            <a:spLocks noChangeArrowheads="1"/>
          </p:cNvSpPr>
          <p:nvPr/>
        </p:nvSpPr>
        <p:spPr bwMode="auto">
          <a:xfrm>
            <a:off x="7266379" y="3678294"/>
            <a:ext cx="843538" cy="261608"/>
          </a:xfrm>
          <a:prstGeom prst="rect">
            <a:avLst/>
          </a:prstGeom>
          <a:noFill/>
          <a:ln w="9525">
            <a:noFill/>
            <a:miter lim="800000"/>
            <a:headEnd/>
            <a:tailEnd/>
          </a:ln>
        </p:spPr>
        <p:txBody>
          <a:bodyPr wrap="square" lIns="91435" tIns="45719" rIns="91435" bIns="45719">
            <a:spAutoFit/>
          </a:bodyPr>
          <a:lstStyle/>
          <a:p>
            <a:r>
              <a:rPr lang="zh-CN" altLang="en-US" sz="1100" b="1" dirty="0">
                <a:solidFill>
                  <a:schemeClr val="tx1">
                    <a:lumMod val="65000"/>
                    <a:lumOff val="35000"/>
                  </a:schemeClr>
                </a:solidFill>
                <a:latin typeface="微软雅黑" pitchFamily="34" charset="-122"/>
                <a:ea typeface="微软雅黑" pitchFamily="34" charset="-122"/>
              </a:rPr>
              <a:t>添加标题</a:t>
            </a:r>
            <a:endParaRPr lang="en-US" altLang="zh-CN" sz="1100" b="1" dirty="0">
              <a:solidFill>
                <a:schemeClr val="tx1">
                  <a:lumMod val="65000"/>
                  <a:lumOff val="35000"/>
                </a:schemeClr>
              </a:solidFill>
              <a:latin typeface="微软雅黑" pitchFamily="34" charset="-122"/>
              <a:ea typeface="微软雅黑" pitchFamily="34" charset="-122"/>
            </a:endParaRPr>
          </a:p>
        </p:txBody>
      </p:sp>
      <p:sp>
        <p:nvSpPr>
          <p:cNvPr id="20" name="矩形 19"/>
          <p:cNvSpPr>
            <a:spLocks noChangeArrowheads="1"/>
          </p:cNvSpPr>
          <p:nvPr/>
        </p:nvSpPr>
        <p:spPr bwMode="auto">
          <a:xfrm>
            <a:off x="7252092" y="3990301"/>
            <a:ext cx="1928420" cy="701729"/>
          </a:xfrm>
          <a:prstGeom prst="rect">
            <a:avLst/>
          </a:prstGeom>
          <a:noFill/>
          <a:ln>
            <a:noFill/>
          </a:ln>
          <a:extLst/>
        </p:spPr>
        <p:txBody>
          <a:bodyPr wrap="square" lIns="91435" tIns="45719" rIns="91435" bIns="45719">
            <a:spAutoFit/>
          </a:bodyPr>
          <a:lstStyle/>
          <a:p>
            <a:pPr defTabSz="914332" fontAlgn="auto">
              <a:lnSpc>
                <a:spcPct val="120000"/>
              </a:lnSpc>
              <a:spcAft>
                <a:spcPts val="0"/>
              </a:spcAft>
              <a:buFont typeface="Arial" charset="0"/>
              <a:buNone/>
              <a:defRPr/>
            </a:pPr>
            <a:r>
              <a:rPr lang="zh-CN" altLang="en-US" sz="1100" dirty="0">
                <a:solidFill>
                  <a:schemeClr val="tx1">
                    <a:lumMod val="65000"/>
                    <a:lumOff val="35000"/>
                  </a:schemeClr>
                </a:solidFill>
                <a:latin typeface="微软雅黑" pitchFamily="34" charset="-122"/>
                <a:ea typeface="微软雅黑" pitchFamily="34" charset="-122"/>
                <a:sym typeface="微软雅黑" pitchFamily="34" charset="-122"/>
              </a:rPr>
              <a:t>在此录入本图表的综合描述说明，在此录入本图表的综合描述说明。</a:t>
            </a:r>
          </a:p>
        </p:txBody>
      </p:sp>
      <p:sp>
        <p:nvSpPr>
          <p:cNvPr id="21" name="TextBox 20"/>
          <p:cNvSpPr txBox="1"/>
          <p:nvPr/>
        </p:nvSpPr>
        <p:spPr>
          <a:xfrm>
            <a:off x="4306417" y="267494"/>
            <a:ext cx="2137791" cy="553998"/>
          </a:xfrm>
          <a:prstGeom prst="rect">
            <a:avLst/>
          </a:prstGeom>
          <a:noFill/>
        </p:spPr>
        <p:txBody>
          <a:bodyPr wrap="square" lIns="0" tIns="0" rIns="0" bIns="0" rtlCol="0">
            <a:spAutoFit/>
          </a:bodyPr>
          <a:lstStyle/>
          <a:p>
            <a:pPr algn="ctr"/>
            <a:r>
              <a:rPr lang="zh-CN" altLang="en-US" sz="3600" b="1" dirty="0">
                <a:latin typeface="微软雅黑" pitchFamily="34" charset="-122"/>
                <a:ea typeface="微软雅黑" pitchFamily="34" charset="-122"/>
              </a:rPr>
              <a:t>产品概述</a:t>
            </a:r>
            <a:endParaRPr lang="zh-CN" altLang="en-US" sz="3600" dirty="0">
              <a:latin typeface="微软雅黑" pitchFamily="34" charset="-122"/>
              <a:ea typeface="微软雅黑" pitchFamily="34" charset="-122"/>
            </a:endParaRPr>
          </a:p>
        </p:txBody>
      </p:sp>
      <p:grpSp>
        <p:nvGrpSpPr>
          <p:cNvPr id="23" name="组合 22"/>
          <p:cNvGrpSpPr/>
          <p:nvPr/>
        </p:nvGrpSpPr>
        <p:grpSpPr>
          <a:xfrm>
            <a:off x="5059589" y="1203599"/>
            <a:ext cx="2263519" cy="350012"/>
            <a:chOff x="814328" y="3219334"/>
            <a:chExt cx="2797200" cy="432536"/>
          </a:xfrm>
        </p:grpSpPr>
        <p:grpSp>
          <p:nvGrpSpPr>
            <p:cNvPr id="24" name="组合 23"/>
            <p:cNvGrpSpPr/>
            <p:nvPr/>
          </p:nvGrpSpPr>
          <p:grpSpPr>
            <a:xfrm>
              <a:off x="814328" y="3219334"/>
              <a:ext cx="2797200" cy="432536"/>
              <a:chOff x="2173927" y="3285519"/>
              <a:chExt cx="3549387" cy="548848"/>
            </a:xfrm>
          </p:grpSpPr>
          <p:grpSp>
            <p:nvGrpSpPr>
              <p:cNvPr id="26" name="组合 25"/>
              <p:cNvGrpSpPr/>
              <p:nvPr/>
            </p:nvGrpSpPr>
            <p:grpSpPr>
              <a:xfrm>
                <a:off x="2173927" y="3285519"/>
                <a:ext cx="3549387" cy="548848"/>
                <a:chOff x="4304043" y="1286668"/>
                <a:chExt cx="7914744" cy="2757793"/>
              </a:xfrm>
              <a:effectLst>
                <a:outerShdw blurRad="381000" dist="254000" dir="8100000" algn="tr" rotWithShape="0">
                  <a:prstClr val="black">
                    <a:alpha val="40000"/>
                  </a:prstClr>
                </a:outerShdw>
              </a:effectLst>
            </p:grpSpPr>
            <p:sp>
              <p:nvSpPr>
                <p:cNvPr id="28" name="圆角矩形 27"/>
                <p:cNvSpPr/>
                <p:nvPr/>
              </p:nvSpPr>
              <p:spPr>
                <a:xfrm>
                  <a:off x="4304043" y="1286668"/>
                  <a:ext cx="79147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2060"/>
                    </a:solidFill>
                  </a:endParaRPr>
                </a:p>
              </p:txBody>
            </p:sp>
            <p:sp>
              <p:nvSpPr>
                <p:cNvPr id="29" name="圆角矩形 28"/>
                <p:cNvSpPr/>
                <p:nvPr/>
              </p:nvSpPr>
              <p:spPr>
                <a:xfrm>
                  <a:off x="4351924" y="1373342"/>
                  <a:ext cx="7812881"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2060"/>
                    </a:solidFill>
                  </a:endParaRPr>
                </a:p>
              </p:txBody>
            </p:sp>
          </p:grpSp>
          <p:sp>
            <p:nvSpPr>
              <p:cNvPr id="27" name="椭圆 26"/>
              <p:cNvSpPr/>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2060"/>
                  </a:solidFill>
                </a:endParaRPr>
              </a:p>
            </p:txBody>
          </p:sp>
        </p:grpSp>
        <p:sp>
          <p:nvSpPr>
            <p:cNvPr id="25" name="TextBox 24"/>
            <p:cNvSpPr txBox="1"/>
            <p:nvPr/>
          </p:nvSpPr>
          <p:spPr>
            <a:xfrm>
              <a:off x="1224125" y="3331792"/>
              <a:ext cx="2191136" cy="20918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algn="l"/>
              <a:r>
                <a:rPr lang="zh-CN" altLang="en-US" sz="1100" b="0" dirty="0">
                  <a:solidFill>
                    <a:srgbClr val="002060"/>
                  </a:solidFill>
                </a:rPr>
                <a:t>点击输入标题文本小标签</a:t>
              </a:r>
            </a:p>
          </p:txBody>
        </p:sp>
      </p:grpSp>
      <p:grpSp>
        <p:nvGrpSpPr>
          <p:cNvPr id="30" name="组合 29"/>
          <p:cNvGrpSpPr/>
          <p:nvPr/>
        </p:nvGrpSpPr>
        <p:grpSpPr>
          <a:xfrm>
            <a:off x="5061472" y="1635646"/>
            <a:ext cx="2916000" cy="350012"/>
            <a:chOff x="814327" y="3219334"/>
            <a:chExt cx="3603522" cy="432536"/>
          </a:xfrm>
        </p:grpSpPr>
        <p:grpSp>
          <p:nvGrpSpPr>
            <p:cNvPr id="31" name="组合 30"/>
            <p:cNvGrpSpPr/>
            <p:nvPr/>
          </p:nvGrpSpPr>
          <p:grpSpPr>
            <a:xfrm>
              <a:off x="814327" y="3219334"/>
              <a:ext cx="3603522" cy="432536"/>
              <a:chOff x="2173926" y="3285519"/>
              <a:chExt cx="4572535" cy="548848"/>
            </a:xfrm>
          </p:grpSpPr>
          <p:grpSp>
            <p:nvGrpSpPr>
              <p:cNvPr id="33" name="组合 32"/>
              <p:cNvGrpSpPr/>
              <p:nvPr/>
            </p:nvGrpSpPr>
            <p:grpSpPr>
              <a:xfrm>
                <a:off x="2173926" y="3285519"/>
                <a:ext cx="4572535" cy="548848"/>
                <a:chOff x="4304040" y="1286668"/>
                <a:chExt cx="10196250" cy="2757793"/>
              </a:xfrm>
              <a:effectLst>
                <a:outerShdw blurRad="381000" dist="254000" dir="8100000" algn="tr" rotWithShape="0">
                  <a:prstClr val="black">
                    <a:alpha val="40000"/>
                  </a:prstClr>
                </a:outerShdw>
              </a:effectLst>
            </p:grpSpPr>
            <p:sp>
              <p:nvSpPr>
                <p:cNvPr id="35" name="圆角矩形 34"/>
                <p:cNvSpPr/>
                <p:nvPr/>
              </p:nvSpPr>
              <p:spPr>
                <a:xfrm>
                  <a:off x="4304040" y="1286668"/>
                  <a:ext cx="10196250"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2060"/>
                    </a:solidFill>
                  </a:endParaRPr>
                </a:p>
              </p:txBody>
            </p:sp>
            <p:sp>
              <p:nvSpPr>
                <p:cNvPr id="36" name="圆角矩形 35"/>
                <p:cNvSpPr/>
                <p:nvPr/>
              </p:nvSpPr>
              <p:spPr>
                <a:xfrm>
                  <a:off x="4351920" y="1373339"/>
                  <a:ext cx="10095546"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2060"/>
                    </a:solidFill>
                  </a:endParaRPr>
                </a:p>
              </p:txBody>
            </p:sp>
          </p:grpSp>
          <p:sp>
            <p:nvSpPr>
              <p:cNvPr id="34" name="椭圆 33"/>
              <p:cNvSpPr/>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2060"/>
                  </a:solidFill>
                </a:endParaRPr>
              </a:p>
            </p:txBody>
          </p:sp>
        </p:grpSp>
        <p:sp>
          <p:nvSpPr>
            <p:cNvPr id="32" name="TextBox 31"/>
            <p:cNvSpPr txBox="1"/>
            <p:nvPr/>
          </p:nvSpPr>
          <p:spPr>
            <a:xfrm>
              <a:off x="1224125" y="3331792"/>
              <a:ext cx="2989681" cy="20918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algn="l"/>
              <a:r>
                <a:rPr lang="zh-CN" altLang="en-US" sz="1100" b="0" dirty="0">
                  <a:solidFill>
                    <a:srgbClr val="002060"/>
                  </a:solidFill>
                </a:rPr>
                <a:t>点击输入标题文本及描述说明</a:t>
              </a:r>
            </a:p>
          </p:txBody>
        </p:sp>
      </p:grpSp>
      <p:grpSp>
        <p:nvGrpSpPr>
          <p:cNvPr id="37" name="组合 36"/>
          <p:cNvGrpSpPr/>
          <p:nvPr/>
        </p:nvGrpSpPr>
        <p:grpSpPr>
          <a:xfrm>
            <a:off x="5072703" y="2067694"/>
            <a:ext cx="2401200" cy="350012"/>
            <a:chOff x="814328" y="3219334"/>
            <a:chExt cx="2967344" cy="432536"/>
          </a:xfrm>
        </p:grpSpPr>
        <p:grpSp>
          <p:nvGrpSpPr>
            <p:cNvPr id="38" name="组合 37"/>
            <p:cNvGrpSpPr/>
            <p:nvPr/>
          </p:nvGrpSpPr>
          <p:grpSpPr>
            <a:xfrm>
              <a:off x="814328" y="3219334"/>
              <a:ext cx="2967344" cy="432536"/>
              <a:chOff x="2173927" y="3285519"/>
              <a:chExt cx="3765284" cy="548848"/>
            </a:xfrm>
          </p:grpSpPr>
          <p:grpSp>
            <p:nvGrpSpPr>
              <p:cNvPr id="40" name="组合 39"/>
              <p:cNvGrpSpPr/>
              <p:nvPr/>
            </p:nvGrpSpPr>
            <p:grpSpPr>
              <a:xfrm>
                <a:off x="2173927" y="3285519"/>
                <a:ext cx="3765284" cy="548848"/>
                <a:chOff x="4304043" y="1286668"/>
                <a:chExt cx="8396171" cy="2757793"/>
              </a:xfrm>
              <a:effectLst>
                <a:outerShdw blurRad="381000" dist="254000" dir="8100000" algn="tr" rotWithShape="0">
                  <a:prstClr val="black">
                    <a:alpha val="40000"/>
                  </a:prstClr>
                </a:outerShdw>
              </a:effectLst>
            </p:grpSpPr>
            <p:sp>
              <p:nvSpPr>
                <p:cNvPr id="42" name="圆角矩形 41"/>
                <p:cNvSpPr/>
                <p:nvPr/>
              </p:nvSpPr>
              <p:spPr>
                <a:xfrm>
                  <a:off x="4304043" y="1286668"/>
                  <a:ext cx="8396171"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2060"/>
                    </a:solidFill>
                  </a:endParaRPr>
                </a:p>
              </p:txBody>
            </p:sp>
            <p:sp>
              <p:nvSpPr>
                <p:cNvPr id="43" name="圆角矩形 42"/>
                <p:cNvSpPr/>
                <p:nvPr/>
              </p:nvSpPr>
              <p:spPr>
                <a:xfrm>
                  <a:off x="4351923" y="1373339"/>
                  <a:ext cx="8295467"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2060"/>
                    </a:solidFill>
                  </a:endParaRPr>
                </a:p>
              </p:txBody>
            </p:sp>
          </p:grpSp>
          <p:sp>
            <p:nvSpPr>
              <p:cNvPr id="41" name="椭圆 40"/>
              <p:cNvSpPr/>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2060"/>
                  </a:solidFill>
                </a:endParaRPr>
              </a:p>
            </p:txBody>
          </p:sp>
        </p:grpSp>
        <p:sp>
          <p:nvSpPr>
            <p:cNvPr id="39" name="TextBox 38"/>
            <p:cNvSpPr txBox="1"/>
            <p:nvPr/>
          </p:nvSpPr>
          <p:spPr>
            <a:xfrm>
              <a:off x="1224125" y="3331792"/>
              <a:ext cx="2371197" cy="20918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algn="l"/>
              <a:r>
                <a:rPr lang="zh-CN" altLang="en-US" sz="1100" b="0" dirty="0">
                  <a:solidFill>
                    <a:srgbClr val="002060"/>
                  </a:solidFill>
                </a:rPr>
                <a:t>点击输入标题文本小标签</a:t>
              </a:r>
            </a:p>
          </p:txBody>
        </p:sp>
      </p:grpSp>
      <p:grpSp>
        <p:nvGrpSpPr>
          <p:cNvPr id="44" name="组合 43"/>
          <p:cNvGrpSpPr/>
          <p:nvPr/>
        </p:nvGrpSpPr>
        <p:grpSpPr>
          <a:xfrm>
            <a:off x="5070232" y="2499742"/>
            <a:ext cx="1972203" cy="350012"/>
            <a:chOff x="814328" y="3219334"/>
            <a:chExt cx="2437200" cy="432536"/>
          </a:xfrm>
        </p:grpSpPr>
        <p:grpSp>
          <p:nvGrpSpPr>
            <p:cNvPr id="45" name="组合 44"/>
            <p:cNvGrpSpPr/>
            <p:nvPr/>
          </p:nvGrpSpPr>
          <p:grpSpPr>
            <a:xfrm>
              <a:off x="814328" y="3219334"/>
              <a:ext cx="2437200" cy="432536"/>
              <a:chOff x="2173927" y="3285519"/>
              <a:chExt cx="3092581" cy="548848"/>
            </a:xfrm>
          </p:grpSpPr>
          <p:grpSp>
            <p:nvGrpSpPr>
              <p:cNvPr id="47" name="组合 46"/>
              <p:cNvGrpSpPr/>
              <p:nvPr/>
            </p:nvGrpSpPr>
            <p:grpSpPr>
              <a:xfrm>
                <a:off x="2173927" y="3285519"/>
                <a:ext cx="3092581" cy="548848"/>
                <a:chOff x="4304043" y="1286668"/>
                <a:chExt cx="6896116" cy="2757793"/>
              </a:xfrm>
              <a:effectLst>
                <a:outerShdw blurRad="381000" dist="254000" dir="8100000" algn="tr" rotWithShape="0">
                  <a:prstClr val="black">
                    <a:alpha val="40000"/>
                  </a:prstClr>
                </a:outerShdw>
              </a:effectLst>
            </p:grpSpPr>
            <p:sp>
              <p:nvSpPr>
                <p:cNvPr id="49" name="圆角矩形 48"/>
                <p:cNvSpPr/>
                <p:nvPr/>
              </p:nvSpPr>
              <p:spPr>
                <a:xfrm>
                  <a:off x="4304043" y="1286668"/>
                  <a:ext cx="6896116"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2060"/>
                    </a:solidFill>
                  </a:endParaRPr>
                </a:p>
              </p:txBody>
            </p:sp>
            <p:sp>
              <p:nvSpPr>
                <p:cNvPr id="50" name="圆角矩形 49"/>
                <p:cNvSpPr/>
                <p:nvPr/>
              </p:nvSpPr>
              <p:spPr>
                <a:xfrm>
                  <a:off x="4351924" y="1373342"/>
                  <a:ext cx="679425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2060"/>
                    </a:solidFill>
                  </a:endParaRPr>
                </a:p>
              </p:txBody>
            </p:sp>
          </p:grpSp>
          <p:sp>
            <p:nvSpPr>
              <p:cNvPr id="48" name="椭圆 47"/>
              <p:cNvSpPr/>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2060"/>
                  </a:solidFill>
                </a:endParaRPr>
              </a:p>
            </p:txBody>
          </p:sp>
        </p:grpSp>
        <p:sp>
          <p:nvSpPr>
            <p:cNvPr id="46" name="TextBox 45"/>
            <p:cNvSpPr txBox="1"/>
            <p:nvPr/>
          </p:nvSpPr>
          <p:spPr>
            <a:xfrm>
              <a:off x="1224126" y="3331792"/>
              <a:ext cx="1911028" cy="20918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algn="l"/>
              <a:r>
                <a:rPr lang="zh-CN" altLang="en-US" sz="1100" b="0" dirty="0">
                  <a:solidFill>
                    <a:srgbClr val="002060"/>
                  </a:solidFill>
                </a:rPr>
                <a:t>点击输入标题文本</a:t>
              </a:r>
            </a:p>
          </p:txBody>
        </p:sp>
      </p:grpSp>
      <p:grpSp>
        <p:nvGrpSpPr>
          <p:cNvPr id="51" name="组合 50"/>
          <p:cNvGrpSpPr/>
          <p:nvPr/>
        </p:nvGrpSpPr>
        <p:grpSpPr>
          <a:xfrm>
            <a:off x="5087154" y="2931790"/>
            <a:ext cx="2344214" cy="350012"/>
            <a:chOff x="814328" y="3219334"/>
            <a:chExt cx="2896922" cy="432536"/>
          </a:xfrm>
        </p:grpSpPr>
        <p:grpSp>
          <p:nvGrpSpPr>
            <p:cNvPr id="52" name="组合 51"/>
            <p:cNvGrpSpPr/>
            <p:nvPr/>
          </p:nvGrpSpPr>
          <p:grpSpPr>
            <a:xfrm>
              <a:off x="814328" y="3219334"/>
              <a:ext cx="2896922" cy="432536"/>
              <a:chOff x="2173927" y="3285519"/>
              <a:chExt cx="3675925" cy="548848"/>
            </a:xfrm>
          </p:grpSpPr>
          <p:grpSp>
            <p:nvGrpSpPr>
              <p:cNvPr id="54" name="组合 53"/>
              <p:cNvGrpSpPr/>
              <p:nvPr/>
            </p:nvGrpSpPr>
            <p:grpSpPr>
              <a:xfrm>
                <a:off x="2173927" y="3285519"/>
                <a:ext cx="3675925" cy="548848"/>
                <a:chOff x="4304043" y="1286668"/>
                <a:chExt cx="8196910" cy="2757793"/>
              </a:xfrm>
              <a:effectLst>
                <a:outerShdw blurRad="381000" dist="254000" dir="8100000" algn="tr" rotWithShape="0">
                  <a:prstClr val="black">
                    <a:alpha val="40000"/>
                  </a:prstClr>
                </a:outerShdw>
              </a:effectLst>
            </p:grpSpPr>
            <p:sp>
              <p:nvSpPr>
                <p:cNvPr id="56" name="圆角矩形 55"/>
                <p:cNvSpPr/>
                <p:nvPr/>
              </p:nvSpPr>
              <p:spPr>
                <a:xfrm>
                  <a:off x="4304043" y="1286668"/>
                  <a:ext cx="8149029"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2060"/>
                    </a:solidFill>
                  </a:endParaRPr>
                </a:p>
              </p:txBody>
            </p:sp>
            <p:sp>
              <p:nvSpPr>
                <p:cNvPr id="57" name="圆角矩形 56"/>
                <p:cNvSpPr/>
                <p:nvPr/>
              </p:nvSpPr>
              <p:spPr>
                <a:xfrm>
                  <a:off x="4351924" y="1373342"/>
                  <a:ext cx="8149029"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2060"/>
                    </a:solidFill>
                  </a:endParaRPr>
                </a:p>
              </p:txBody>
            </p:sp>
          </p:grpSp>
          <p:sp>
            <p:nvSpPr>
              <p:cNvPr id="55" name="椭圆 54"/>
              <p:cNvSpPr/>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2060"/>
                  </a:solidFill>
                </a:endParaRPr>
              </a:p>
            </p:txBody>
          </p:sp>
        </p:grpSp>
        <p:sp>
          <p:nvSpPr>
            <p:cNvPr id="53" name="TextBox 52"/>
            <p:cNvSpPr txBox="1"/>
            <p:nvPr/>
          </p:nvSpPr>
          <p:spPr>
            <a:xfrm>
              <a:off x="1224125" y="3331792"/>
              <a:ext cx="2334260" cy="20918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algn="l"/>
              <a:r>
                <a:rPr lang="zh-CN" altLang="en-US" sz="1100" b="0" dirty="0">
                  <a:solidFill>
                    <a:srgbClr val="002060"/>
                  </a:solidFill>
                </a:rPr>
                <a:t>点击输入标题描述文本</a:t>
              </a:r>
            </a:p>
          </p:txBody>
        </p:sp>
      </p:grpSp>
      <p:sp>
        <p:nvSpPr>
          <p:cNvPr id="58" name="矩形 57"/>
          <p:cNvSpPr/>
          <p:nvPr/>
        </p:nvSpPr>
        <p:spPr>
          <a:xfrm>
            <a:off x="539552" y="51470"/>
            <a:ext cx="648072" cy="5040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0363776"/>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350"/>
                                        <p:tgtEl>
                                          <p:spTgt spid="23"/>
                                        </p:tgtEl>
                                        <p:attrNameLst>
                                          <p:attrName>ppt_x</p:attrName>
                                        </p:attrNameLst>
                                      </p:cBhvr>
                                      <p:tavLst>
                                        <p:tav tm="0">
                                          <p:val>
                                            <p:strVal val="#ppt_x-#ppt_w*1.125000"/>
                                          </p:val>
                                        </p:tav>
                                        <p:tav tm="100000">
                                          <p:val>
                                            <p:strVal val="#ppt_x"/>
                                          </p:val>
                                        </p:tav>
                                      </p:tavLst>
                                    </p:anim>
                                    <p:animEffect transition="in" filter="wipe(right)">
                                      <p:cBhvr>
                                        <p:cTn id="13" dur="350"/>
                                        <p:tgtEl>
                                          <p:spTgt spid="23"/>
                                        </p:tgtEl>
                                      </p:cBhvr>
                                    </p:animEffect>
                                  </p:childTnLst>
                                </p:cTn>
                              </p:par>
                              <p:par>
                                <p:cTn id="14" presetID="12" presetClass="entr" presetSubtype="8" fill="hold" nodeType="withEffect">
                                  <p:stCondLst>
                                    <p:cond delay="10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350"/>
                                        <p:tgtEl>
                                          <p:spTgt spid="30"/>
                                        </p:tgtEl>
                                        <p:attrNameLst>
                                          <p:attrName>ppt_x</p:attrName>
                                        </p:attrNameLst>
                                      </p:cBhvr>
                                      <p:tavLst>
                                        <p:tav tm="0">
                                          <p:val>
                                            <p:strVal val="#ppt_x-#ppt_w*1.125000"/>
                                          </p:val>
                                        </p:tav>
                                        <p:tav tm="100000">
                                          <p:val>
                                            <p:strVal val="#ppt_x"/>
                                          </p:val>
                                        </p:tav>
                                      </p:tavLst>
                                    </p:anim>
                                    <p:animEffect transition="in" filter="wipe(right)">
                                      <p:cBhvr>
                                        <p:cTn id="17" dur="350"/>
                                        <p:tgtEl>
                                          <p:spTgt spid="30"/>
                                        </p:tgtEl>
                                      </p:cBhvr>
                                    </p:animEffect>
                                  </p:childTnLst>
                                </p:cTn>
                              </p:par>
                              <p:par>
                                <p:cTn id="18" presetID="12" presetClass="entr" presetSubtype="8" fill="hold" nodeType="withEffect">
                                  <p:stCondLst>
                                    <p:cond delay="200"/>
                                  </p:stCondLst>
                                  <p:childTnLst>
                                    <p:set>
                                      <p:cBhvr>
                                        <p:cTn id="19" dur="1" fill="hold">
                                          <p:stCondLst>
                                            <p:cond delay="0"/>
                                          </p:stCondLst>
                                        </p:cTn>
                                        <p:tgtEl>
                                          <p:spTgt spid="37"/>
                                        </p:tgtEl>
                                        <p:attrNameLst>
                                          <p:attrName>style.visibility</p:attrName>
                                        </p:attrNameLst>
                                      </p:cBhvr>
                                      <p:to>
                                        <p:strVal val="visible"/>
                                      </p:to>
                                    </p:set>
                                    <p:anim calcmode="lin" valueType="num">
                                      <p:cBhvr additive="base">
                                        <p:cTn id="20" dur="350"/>
                                        <p:tgtEl>
                                          <p:spTgt spid="37"/>
                                        </p:tgtEl>
                                        <p:attrNameLst>
                                          <p:attrName>ppt_x</p:attrName>
                                        </p:attrNameLst>
                                      </p:cBhvr>
                                      <p:tavLst>
                                        <p:tav tm="0">
                                          <p:val>
                                            <p:strVal val="#ppt_x-#ppt_w*1.125000"/>
                                          </p:val>
                                        </p:tav>
                                        <p:tav tm="100000">
                                          <p:val>
                                            <p:strVal val="#ppt_x"/>
                                          </p:val>
                                        </p:tav>
                                      </p:tavLst>
                                    </p:anim>
                                    <p:animEffect transition="in" filter="wipe(right)">
                                      <p:cBhvr>
                                        <p:cTn id="21" dur="350"/>
                                        <p:tgtEl>
                                          <p:spTgt spid="37"/>
                                        </p:tgtEl>
                                      </p:cBhvr>
                                    </p:animEffect>
                                  </p:childTnLst>
                                </p:cTn>
                              </p:par>
                              <p:par>
                                <p:cTn id="22" presetID="12" presetClass="entr" presetSubtype="8" fill="hold" nodeType="withEffect">
                                  <p:stCondLst>
                                    <p:cond delay="300"/>
                                  </p:stCondLst>
                                  <p:childTnLst>
                                    <p:set>
                                      <p:cBhvr>
                                        <p:cTn id="23" dur="1" fill="hold">
                                          <p:stCondLst>
                                            <p:cond delay="0"/>
                                          </p:stCondLst>
                                        </p:cTn>
                                        <p:tgtEl>
                                          <p:spTgt spid="44"/>
                                        </p:tgtEl>
                                        <p:attrNameLst>
                                          <p:attrName>style.visibility</p:attrName>
                                        </p:attrNameLst>
                                      </p:cBhvr>
                                      <p:to>
                                        <p:strVal val="visible"/>
                                      </p:to>
                                    </p:set>
                                    <p:anim calcmode="lin" valueType="num">
                                      <p:cBhvr additive="base">
                                        <p:cTn id="24" dur="350"/>
                                        <p:tgtEl>
                                          <p:spTgt spid="44"/>
                                        </p:tgtEl>
                                        <p:attrNameLst>
                                          <p:attrName>ppt_x</p:attrName>
                                        </p:attrNameLst>
                                      </p:cBhvr>
                                      <p:tavLst>
                                        <p:tav tm="0">
                                          <p:val>
                                            <p:strVal val="#ppt_x-#ppt_w*1.125000"/>
                                          </p:val>
                                        </p:tav>
                                        <p:tav tm="100000">
                                          <p:val>
                                            <p:strVal val="#ppt_x"/>
                                          </p:val>
                                        </p:tav>
                                      </p:tavLst>
                                    </p:anim>
                                    <p:animEffect transition="in" filter="wipe(right)">
                                      <p:cBhvr>
                                        <p:cTn id="25" dur="350"/>
                                        <p:tgtEl>
                                          <p:spTgt spid="44"/>
                                        </p:tgtEl>
                                      </p:cBhvr>
                                    </p:animEffect>
                                  </p:childTnLst>
                                </p:cTn>
                              </p:par>
                              <p:par>
                                <p:cTn id="26" presetID="12" presetClass="entr" presetSubtype="8" fill="hold" nodeType="withEffect">
                                  <p:stCondLst>
                                    <p:cond delay="400"/>
                                  </p:stCondLst>
                                  <p:childTnLst>
                                    <p:set>
                                      <p:cBhvr>
                                        <p:cTn id="27" dur="1" fill="hold">
                                          <p:stCondLst>
                                            <p:cond delay="0"/>
                                          </p:stCondLst>
                                        </p:cTn>
                                        <p:tgtEl>
                                          <p:spTgt spid="51"/>
                                        </p:tgtEl>
                                        <p:attrNameLst>
                                          <p:attrName>style.visibility</p:attrName>
                                        </p:attrNameLst>
                                      </p:cBhvr>
                                      <p:to>
                                        <p:strVal val="visible"/>
                                      </p:to>
                                    </p:set>
                                    <p:anim calcmode="lin" valueType="num">
                                      <p:cBhvr additive="base">
                                        <p:cTn id="28" dur="350"/>
                                        <p:tgtEl>
                                          <p:spTgt spid="51"/>
                                        </p:tgtEl>
                                        <p:attrNameLst>
                                          <p:attrName>ppt_x</p:attrName>
                                        </p:attrNameLst>
                                      </p:cBhvr>
                                      <p:tavLst>
                                        <p:tav tm="0">
                                          <p:val>
                                            <p:strVal val="#ppt_x-#ppt_w*1.125000"/>
                                          </p:val>
                                        </p:tav>
                                        <p:tav tm="100000">
                                          <p:val>
                                            <p:strVal val="#ppt_x"/>
                                          </p:val>
                                        </p:tav>
                                      </p:tavLst>
                                    </p:anim>
                                    <p:animEffect transition="in" filter="wipe(right)">
                                      <p:cBhvr>
                                        <p:cTn id="29" dur="350"/>
                                        <p:tgtEl>
                                          <p:spTgt spid="51"/>
                                        </p:tgtEl>
                                      </p:cBhvr>
                                    </p:animEffect>
                                  </p:childTnLst>
                                </p:cTn>
                              </p:par>
                            </p:childTnLst>
                          </p:cTn>
                        </p:par>
                        <p:par>
                          <p:cTn id="30" fill="hold">
                            <p:stCondLst>
                              <p:cond delay="1250"/>
                            </p:stCondLst>
                            <p:childTnLst>
                              <p:par>
                                <p:cTn id="31" presetID="12" presetClass="entr" presetSubtype="4"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p:tgtEl>
                                          <p:spTgt spid="17"/>
                                        </p:tgtEl>
                                        <p:attrNameLst>
                                          <p:attrName>ppt_y</p:attrName>
                                        </p:attrNameLst>
                                      </p:cBhvr>
                                      <p:tavLst>
                                        <p:tav tm="0">
                                          <p:val>
                                            <p:strVal val="#ppt_y+#ppt_h*1.125000"/>
                                          </p:val>
                                        </p:tav>
                                        <p:tav tm="100000">
                                          <p:val>
                                            <p:strVal val="#ppt_y"/>
                                          </p:val>
                                        </p:tav>
                                      </p:tavLst>
                                    </p:anim>
                                    <p:animEffect transition="in" filter="wipe(up)">
                                      <p:cBhvr>
                                        <p:cTn id="34" dur="500"/>
                                        <p:tgtEl>
                                          <p:spTgt spid="17"/>
                                        </p:tgtEl>
                                      </p:cBhvr>
                                    </p:animEffect>
                                  </p:childTnLst>
                                </p:cTn>
                              </p:par>
                              <p:par>
                                <p:cTn id="35" presetID="12" presetClass="entr" presetSubtype="4" fill="hold" grpId="0" nodeType="withEffect">
                                  <p:stCondLst>
                                    <p:cond delay="20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p:tgtEl>
                                          <p:spTgt spid="18"/>
                                        </p:tgtEl>
                                        <p:attrNameLst>
                                          <p:attrName>ppt_y</p:attrName>
                                        </p:attrNameLst>
                                      </p:cBhvr>
                                      <p:tavLst>
                                        <p:tav tm="0">
                                          <p:val>
                                            <p:strVal val="#ppt_y+#ppt_h*1.125000"/>
                                          </p:val>
                                        </p:tav>
                                        <p:tav tm="100000">
                                          <p:val>
                                            <p:strVal val="#ppt_y"/>
                                          </p:val>
                                        </p:tav>
                                      </p:tavLst>
                                    </p:anim>
                                    <p:animEffect transition="in" filter="wipe(up)">
                                      <p:cBhvr>
                                        <p:cTn id="38" dur="500"/>
                                        <p:tgtEl>
                                          <p:spTgt spid="18"/>
                                        </p:tgtEl>
                                      </p:cBhvr>
                                    </p:animEffect>
                                  </p:childTnLst>
                                </p:cTn>
                              </p:par>
                              <p:par>
                                <p:cTn id="39" presetID="12" presetClass="entr" presetSubtype="4" fill="hold" grpId="0" nodeType="withEffect">
                                  <p:stCondLst>
                                    <p:cond delay="40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p:tgtEl>
                                          <p:spTgt spid="19"/>
                                        </p:tgtEl>
                                        <p:attrNameLst>
                                          <p:attrName>ppt_y</p:attrName>
                                        </p:attrNameLst>
                                      </p:cBhvr>
                                      <p:tavLst>
                                        <p:tav tm="0">
                                          <p:val>
                                            <p:strVal val="#ppt_y+#ppt_h*1.125000"/>
                                          </p:val>
                                        </p:tav>
                                        <p:tav tm="100000">
                                          <p:val>
                                            <p:strVal val="#ppt_y"/>
                                          </p:val>
                                        </p:tav>
                                      </p:tavLst>
                                    </p:anim>
                                    <p:animEffect transition="in" filter="wipe(up)">
                                      <p:cBhvr>
                                        <p:cTn id="42" dur="500"/>
                                        <p:tgtEl>
                                          <p:spTgt spid="19"/>
                                        </p:tgtEl>
                                      </p:cBhvr>
                                    </p:animEffect>
                                  </p:childTnLst>
                                </p:cTn>
                              </p:par>
                              <p:par>
                                <p:cTn id="43" presetID="12" presetClass="entr" presetSubtype="4" fill="hold" grpId="0" nodeType="withEffect">
                                  <p:stCondLst>
                                    <p:cond delay="60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500"/>
                                        <p:tgtEl>
                                          <p:spTgt spid="20"/>
                                        </p:tgtEl>
                                        <p:attrNameLst>
                                          <p:attrName>ppt_y</p:attrName>
                                        </p:attrNameLst>
                                      </p:cBhvr>
                                      <p:tavLst>
                                        <p:tav tm="0">
                                          <p:val>
                                            <p:strVal val="#ppt_y+#ppt_h*1.125000"/>
                                          </p:val>
                                        </p:tav>
                                        <p:tav tm="100000">
                                          <p:val>
                                            <p:strVal val="#ppt_y"/>
                                          </p:val>
                                        </p:tav>
                                      </p:tavLst>
                                    </p:anim>
                                    <p:animEffect transition="in" filter="wipe(up)">
                                      <p:cBhvr>
                                        <p:cTn id="4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8" name="图片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10463" y="1293364"/>
            <a:ext cx="2889683"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直接连接符 10"/>
          <p:cNvSpPr>
            <a:spLocks noChangeShapeType="1"/>
          </p:cNvSpPr>
          <p:nvPr/>
        </p:nvSpPr>
        <p:spPr bwMode="auto">
          <a:xfrm flipH="1">
            <a:off x="2458163" y="1437431"/>
            <a:ext cx="2494575" cy="0"/>
          </a:xfrm>
          <a:prstGeom prst="line">
            <a:avLst/>
          </a:prstGeom>
          <a:noFill/>
          <a:ln w="9525">
            <a:solidFill>
              <a:srgbClr val="5D5D5D"/>
            </a:solidFill>
            <a:prstDash val="dash"/>
            <a:miter lim="800000"/>
            <a:headEnd type="oval" w="med" len="med"/>
            <a:tailEnd/>
          </a:ln>
          <a:extLst>
            <a:ext uri="{909E8E84-426E-40DD-AFC4-6F175D3DCCD1}">
              <a14:hiddenFill xmlns:a14="http://schemas.microsoft.com/office/drawing/2010/main">
                <a:noFill/>
              </a14:hiddenFill>
            </a:ext>
          </a:extLst>
        </p:spPr>
        <p:txBody>
          <a:bodyPr lIns="68562" tIns="34281" rIns="68562" bIns="34281"/>
          <a:lstStyle/>
          <a:p>
            <a:endParaRPr lang="zh-CN" altLang="en-US"/>
          </a:p>
        </p:txBody>
      </p:sp>
      <p:sp>
        <p:nvSpPr>
          <p:cNvPr id="31750" name="直接连接符 108"/>
          <p:cNvSpPr>
            <a:spLocks noChangeShapeType="1"/>
          </p:cNvSpPr>
          <p:nvPr/>
        </p:nvSpPr>
        <p:spPr bwMode="auto">
          <a:xfrm flipH="1">
            <a:off x="2170131" y="2991842"/>
            <a:ext cx="847394" cy="0"/>
          </a:xfrm>
          <a:prstGeom prst="line">
            <a:avLst/>
          </a:prstGeom>
          <a:noFill/>
          <a:ln w="9525">
            <a:solidFill>
              <a:srgbClr val="5D5D5D"/>
            </a:solidFill>
            <a:prstDash val="dash"/>
            <a:miter lim="800000"/>
            <a:headEnd type="oval" w="med" len="med"/>
            <a:tailEnd/>
          </a:ln>
          <a:extLst>
            <a:ext uri="{909E8E84-426E-40DD-AFC4-6F175D3DCCD1}">
              <a14:hiddenFill xmlns:a14="http://schemas.microsoft.com/office/drawing/2010/main">
                <a:noFill/>
              </a14:hiddenFill>
            </a:ext>
          </a:extLst>
        </p:spPr>
        <p:txBody>
          <a:bodyPr lIns="68562" tIns="34281" rIns="68562" bIns="34281"/>
          <a:lstStyle/>
          <a:p>
            <a:endParaRPr lang="zh-CN" altLang="en-US"/>
          </a:p>
        </p:txBody>
      </p:sp>
      <p:sp>
        <p:nvSpPr>
          <p:cNvPr id="31751" name="直接连接符 111"/>
          <p:cNvSpPr>
            <a:spLocks noChangeShapeType="1"/>
          </p:cNvSpPr>
          <p:nvPr/>
        </p:nvSpPr>
        <p:spPr bwMode="auto">
          <a:xfrm flipH="1">
            <a:off x="2170131" y="3438872"/>
            <a:ext cx="847394" cy="0"/>
          </a:xfrm>
          <a:prstGeom prst="line">
            <a:avLst/>
          </a:prstGeom>
          <a:noFill/>
          <a:ln w="9525">
            <a:solidFill>
              <a:srgbClr val="5D5D5D"/>
            </a:solidFill>
            <a:prstDash val="dash"/>
            <a:miter lim="800000"/>
            <a:headEnd type="oval" w="med" len="med"/>
            <a:tailEnd/>
          </a:ln>
          <a:extLst>
            <a:ext uri="{909E8E84-426E-40DD-AFC4-6F175D3DCCD1}">
              <a14:hiddenFill xmlns:a14="http://schemas.microsoft.com/office/drawing/2010/main">
                <a:noFill/>
              </a14:hiddenFill>
            </a:ext>
          </a:extLst>
        </p:spPr>
        <p:txBody>
          <a:bodyPr lIns="68562" tIns="34281" rIns="68562" bIns="34281"/>
          <a:lstStyle/>
          <a:p>
            <a:endParaRPr lang="zh-CN" altLang="en-US"/>
          </a:p>
        </p:txBody>
      </p:sp>
      <p:sp>
        <p:nvSpPr>
          <p:cNvPr id="31752" name="直接连接符 112"/>
          <p:cNvSpPr>
            <a:spLocks noChangeShapeType="1"/>
          </p:cNvSpPr>
          <p:nvPr/>
        </p:nvSpPr>
        <p:spPr bwMode="auto">
          <a:xfrm flipH="1">
            <a:off x="2411759" y="2343249"/>
            <a:ext cx="1429355" cy="0"/>
          </a:xfrm>
          <a:prstGeom prst="line">
            <a:avLst/>
          </a:prstGeom>
          <a:noFill/>
          <a:ln w="9525">
            <a:solidFill>
              <a:srgbClr val="5D5D5D"/>
            </a:solidFill>
            <a:prstDash val="dash"/>
            <a:miter lim="800000"/>
            <a:headEnd type="oval" w="med" len="med"/>
            <a:tailEnd/>
          </a:ln>
          <a:extLst>
            <a:ext uri="{909E8E84-426E-40DD-AFC4-6F175D3DCCD1}">
              <a14:hiddenFill xmlns:a14="http://schemas.microsoft.com/office/drawing/2010/main">
                <a:noFill/>
              </a14:hiddenFill>
            </a:ext>
          </a:extLst>
        </p:spPr>
        <p:txBody>
          <a:bodyPr lIns="68562" tIns="34281" rIns="68562" bIns="34281"/>
          <a:lstStyle/>
          <a:p>
            <a:endParaRPr lang="zh-CN" altLang="en-US"/>
          </a:p>
        </p:txBody>
      </p:sp>
      <p:pic>
        <p:nvPicPr>
          <p:cNvPr id="31753" name="图片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66604" y="2283718"/>
            <a:ext cx="2669892" cy="1584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4" name="直接连接符 118"/>
          <p:cNvSpPr>
            <a:spLocks noChangeShapeType="1"/>
          </p:cNvSpPr>
          <p:nvPr/>
        </p:nvSpPr>
        <p:spPr bwMode="auto">
          <a:xfrm flipV="1">
            <a:off x="7375059" y="1394767"/>
            <a:ext cx="0" cy="1451372"/>
          </a:xfrm>
          <a:prstGeom prst="line">
            <a:avLst/>
          </a:prstGeom>
          <a:noFill/>
          <a:ln w="9525">
            <a:solidFill>
              <a:srgbClr val="5D5D5D"/>
            </a:solidFill>
            <a:prstDash val="dash"/>
            <a:miter lim="800000"/>
            <a:headEnd type="oval" w="med" len="med"/>
            <a:tailEnd/>
          </a:ln>
          <a:extLst>
            <a:ext uri="{909E8E84-426E-40DD-AFC4-6F175D3DCCD1}">
              <a14:hiddenFill xmlns:a14="http://schemas.microsoft.com/office/drawing/2010/main">
                <a:noFill/>
              </a14:hiddenFill>
            </a:ext>
          </a:extLst>
        </p:spPr>
        <p:txBody>
          <a:bodyPr lIns="68562" tIns="34281" rIns="68562" bIns="34281"/>
          <a:lstStyle/>
          <a:p>
            <a:endParaRPr lang="zh-CN" altLang="en-US"/>
          </a:p>
        </p:txBody>
      </p:sp>
      <p:sp>
        <p:nvSpPr>
          <p:cNvPr id="31755" name="直接连接符 120"/>
          <p:cNvSpPr>
            <a:spLocks noChangeShapeType="1"/>
          </p:cNvSpPr>
          <p:nvPr/>
        </p:nvSpPr>
        <p:spPr bwMode="auto">
          <a:xfrm flipV="1">
            <a:off x="6540874" y="1214536"/>
            <a:ext cx="1190" cy="2259806"/>
          </a:xfrm>
          <a:prstGeom prst="line">
            <a:avLst/>
          </a:prstGeom>
          <a:noFill/>
          <a:ln w="9525">
            <a:solidFill>
              <a:srgbClr val="5D5D5D"/>
            </a:solidFill>
            <a:prstDash val="dash"/>
            <a:miter lim="800000"/>
            <a:headEnd type="oval" w="med" len="med"/>
            <a:tailEnd/>
          </a:ln>
          <a:extLst>
            <a:ext uri="{909E8E84-426E-40DD-AFC4-6F175D3DCCD1}">
              <a14:hiddenFill xmlns:a14="http://schemas.microsoft.com/office/drawing/2010/main">
                <a:noFill/>
              </a14:hiddenFill>
            </a:ext>
          </a:extLst>
        </p:spPr>
        <p:txBody>
          <a:bodyPr lIns="68562" tIns="34281" rIns="68562" bIns="34281"/>
          <a:lstStyle/>
          <a:p>
            <a:endParaRPr lang="zh-CN" altLang="en-US"/>
          </a:p>
        </p:txBody>
      </p:sp>
      <p:sp>
        <p:nvSpPr>
          <p:cNvPr id="31756" name="直接连接符 124"/>
          <p:cNvSpPr>
            <a:spLocks noChangeShapeType="1"/>
          </p:cNvSpPr>
          <p:nvPr/>
        </p:nvSpPr>
        <p:spPr bwMode="auto">
          <a:xfrm flipV="1">
            <a:off x="8604448" y="1619645"/>
            <a:ext cx="1190" cy="1889522"/>
          </a:xfrm>
          <a:prstGeom prst="line">
            <a:avLst/>
          </a:prstGeom>
          <a:noFill/>
          <a:ln w="9525">
            <a:solidFill>
              <a:srgbClr val="5D5D5D"/>
            </a:solidFill>
            <a:prstDash val="dash"/>
            <a:miter lim="800000"/>
            <a:headEnd type="oval" w="med" len="med"/>
            <a:tailEnd/>
          </a:ln>
          <a:extLst>
            <a:ext uri="{909E8E84-426E-40DD-AFC4-6F175D3DCCD1}">
              <a14:hiddenFill xmlns:a14="http://schemas.microsoft.com/office/drawing/2010/main">
                <a:noFill/>
              </a14:hiddenFill>
            </a:ext>
          </a:extLst>
        </p:spPr>
        <p:txBody>
          <a:bodyPr lIns="68562" tIns="34281" rIns="68562" bIns="34281"/>
          <a:lstStyle/>
          <a:p>
            <a:endParaRPr lang="zh-CN" altLang="en-US"/>
          </a:p>
        </p:txBody>
      </p:sp>
      <p:sp>
        <p:nvSpPr>
          <p:cNvPr id="31757" name="TextBox 53"/>
          <p:cNvSpPr>
            <a:spLocks noChangeArrowheads="1"/>
          </p:cNvSpPr>
          <p:nvPr/>
        </p:nvSpPr>
        <p:spPr bwMode="auto">
          <a:xfrm>
            <a:off x="2123728" y="1310035"/>
            <a:ext cx="330864" cy="253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en-US" altLang="zh-CN" sz="1200">
                <a:solidFill>
                  <a:schemeClr val="tx1"/>
                </a:solidFill>
                <a:latin typeface="微软雅黑" pitchFamily="34" charset="-122"/>
                <a:sym typeface="微软雅黑" pitchFamily="34" charset="-122"/>
              </a:rPr>
              <a:t>(1)</a:t>
            </a:r>
            <a:endParaRPr lang="zh-CN" altLang="en-US" sz="1200">
              <a:solidFill>
                <a:schemeClr val="tx1"/>
              </a:solidFill>
              <a:latin typeface="微软雅黑" pitchFamily="34" charset="-122"/>
              <a:sym typeface="微软雅黑" pitchFamily="34" charset="-122"/>
            </a:endParaRPr>
          </a:p>
        </p:txBody>
      </p:sp>
      <p:sp>
        <p:nvSpPr>
          <p:cNvPr id="31758" name="TextBox 132"/>
          <p:cNvSpPr>
            <a:spLocks noChangeArrowheads="1"/>
          </p:cNvSpPr>
          <p:nvPr/>
        </p:nvSpPr>
        <p:spPr bwMode="auto">
          <a:xfrm>
            <a:off x="2080895" y="2268487"/>
            <a:ext cx="330864" cy="254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en-US" altLang="zh-CN" sz="1200" dirty="0">
                <a:solidFill>
                  <a:schemeClr val="tx1"/>
                </a:solidFill>
                <a:latin typeface="微软雅黑" pitchFamily="34" charset="-122"/>
                <a:sym typeface="微软雅黑" pitchFamily="34" charset="-122"/>
              </a:rPr>
              <a:t>(2)</a:t>
            </a:r>
            <a:endParaRPr lang="zh-CN" altLang="en-US" sz="1200" dirty="0">
              <a:solidFill>
                <a:schemeClr val="tx1"/>
              </a:solidFill>
              <a:latin typeface="微软雅黑" pitchFamily="34" charset="-122"/>
              <a:sym typeface="微软雅黑" pitchFamily="34" charset="-122"/>
            </a:endParaRPr>
          </a:p>
        </p:txBody>
      </p:sp>
      <p:sp>
        <p:nvSpPr>
          <p:cNvPr id="31759" name="TextBox 133"/>
          <p:cNvSpPr>
            <a:spLocks noChangeArrowheads="1"/>
          </p:cNvSpPr>
          <p:nvPr/>
        </p:nvSpPr>
        <p:spPr bwMode="auto">
          <a:xfrm>
            <a:off x="1835696" y="2894210"/>
            <a:ext cx="330864" cy="253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en-US" altLang="zh-CN" sz="1200">
                <a:solidFill>
                  <a:schemeClr val="tx1"/>
                </a:solidFill>
                <a:latin typeface="微软雅黑" pitchFamily="34" charset="-122"/>
                <a:sym typeface="微软雅黑" pitchFamily="34" charset="-122"/>
              </a:rPr>
              <a:t>(3)</a:t>
            </a:r>
            <a:endParaRPr lang="zh-CN" altLang="en-US" sz="1200">
              <a:solidFill>
                <a:schemeClr val="tx1"/>
              </a:solidFill>
              <a:latin typeface="微软雅黑" pitchFamily="34" charset="-122"/>
              <a:sym typeface="微软雅黑" pitchFamily="34" charset="-122"/>
            </a:endParaRPr>
          </a:p>
        </p:txBody>
      </p:sp>
      <p:sp>
        <p:nvSpPr>
          <p:cNvPr id="31760" name="TextBox 134"/>
          <p:cNvSpPr>
            <a:spLocks noChangeArrowheads="1"/>
          </p:cNvSpPr>
          <p:nvPr/>
        </p:nvSpPr>
        <p:spPr bwMode="auto">
          <a:xfrm>
            <a:off x="1835696" y="3294807"/>
            <a:ext cx="330864" cy="253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en-US" altLang="zh-CN" sz="1200">
                <a:solidFill>
                  <a:schemeClr val="tx1"/>
                </a:solidFill>
                <a:latin typeface="微软雅黑" pitchFamily="34" charset="-122"/>
                <a:sym typeface="微软雅黑" pitchFamily="34" charset="-122"/>
              </a:rPr>
              <a:t>(4)</a:t>
            </a:r>
            <a:endParaRPr lang="zh-CN" altLang="en-US" sz="1200">
              <a:solidFill>
                <a:schemeClr val="tx1"/>
              </a:solidFill>
              <a:latin typeface="微软雅黑" pitchFamily="34" charset="-122"/>
              <a:sym typeface="微软雅黑" pitchFamily="34" charset="-122"/>
            </a:endParaRPr>
          </a:p>
        </p:txBody>
      </p:sp>
      <p:sp>
        <p:nvSpPr>
          <p:cNvPr id="31761" name="TextBox 135"/>
          <p:cNvSpPr>
            <a:spLocks noChangeArrowheads="1"/>
          </p:cNvSpPr>
          <p:nvPr/>
        </p:nvSpPr>
        <p:spPr bwMode="auto">
          <a:xfrm>
            <a:off x="6363539" y="971648"/>
            <a:ext cx="332055" cy="253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en-US" altLang="zh-CN" sz="1200">
                <a:solidFill>
                  <a:schemeClr val="tx1"/>
                </a:solidFill>
                <a:latin typeface="微软雅黑" pitchFamily="34" charset="-122"/>
                <a:sym typeface="微软雅黑" pitchFamily="34" charset="-122"/>
              </a:rPr>
              <a:t>(5)</a:t>
            </a:r>
            <a:endParaRPr lang="zh-CN" altLang="en-US" sz="1200">
              <a:solidFill>
                <a:schemeClr val="tx1"/>
              </a:solidFill>
              <a:latin typeface="微软雅黑" pitchFamily="34" charset="-122"/>
              <a:sym typeface="微软雅黑" pitchFamily="34" charset="-122"/>
            </a:endParaRPr>
          </a:p>
        </p:txBody>
      </p:sp>
      <p:sp>
        <p:nvSpPr>
          <p:cNvPr id="31762" name="TextBox 136"/>
          <p:cNvSpPr>
            <a:spLocks noChangeArrowheads="1"/>
          </p:cNvSpPr>
          <p:nvPr/>
        </p:nvSpPr>
        <p:spPr bwMode="auto">
          <a:xfrm>
            <a:off x="7210818" y="1151880"/>
            <a:ext cx="332054" cy="253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en-US" altLang="zh-CN" sz="1200">
                <a:solidFill>
                  <a:schemeClr val="tx1"/>
                </a:solidFill>
                <a:latin typeface="微软雅黑" pitchFamily="34" charset="-122"/>
                <a:sym typeface="微软雅黑" pitchFamily="34" charset="-122"/>
              </a:rPr>
              <a:t>(6)</a:t>
            </a:r>
            <a:endParaRPr lang="zh-CN" altLang="en-US" sz="1200">
              <a:solidFill>
                <a:schemeClr val="tx1"/>
              </a:solidFill>
              <a:latin typeface="微软雅黑" pitchFamily="34" charset="-122"/>
              <a:sym typeface="微软雅黑" pitchFamily="34" charset="-122"/>
            </a:endParaRPr>
          </a:p>
        </p:txBody>
      </p:sp>
      <p:sp>
        <p:nvSpPr>
          <p:cNvPr id="31763" name="TextBox 137"/>
          <p:cNvSpPr>
            <a:spLocks noChangeArrowheads="1"/>
          </p:cNvSpPr>
          <p:nvPr/>
        </p:nvSpPr>
        <p:spPr bwMode="auto">
          <a:xfrm>
            <a:off x="8440206" y="1376758"/>
            <a:ext cx="332054" cy="253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en-US" altLang="zh-CN" sz="1200">
                <a:solidFill>
                  <a:schemeClr val="tx1"/>
                </a:solidFill>
                <a:latin typeface="微软雅黑" pitchFamily="34" charset="-122"/>
                <a:sym typeface="微软雅黑" pitchFamily="34" charset="-122"/>
              </a:rPr>
              <a:t>(7)</a:t>
            </a:r>
            <a:endParaRPr lang="zh-CN" altLang="en-US" sz="1200">
              <a:solidFill>
                <a:schemeClr val="tx1"/>
              </a:solidFill>
              <a:latin typeface="微软雅黑" pitchFamily="34" charset="-122"/>
              <a:sym typeface="微软雅黑" pitchFamily="34" charset="-122"/>
            </a:endParaRPr>
          </a:p>
        </p:txBody>
      </p:sp>
      <p:sp>
        <p:nvSpPr>
          <p:cNvPr id="31764" name="TextBox 59"/>
          <p:cNvSpPr>
            <a:spLocks noChangeArrowheads="1"/>
          </p:cNvSpPr>
          <p:nvPr/>
        </p:nvSpPr>
        <p:spPr bwMode="auto">
          <a:xfrm>
            <a:off x="1835696" y="3986559"/>
            <a:ext cx="1933826" cy="3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zh-CN" altLang="en-US">
                <a:solidFill>
                  <a:schemeClr val="tx1"/>
                </a:solidFill>
                <a:latin typeface="微软雅黑" pitchFamily="34" charset="-122"/>
                <a:sym typeface="微软雅黑" pitchFamily="34" charset="-122"/>
              </a:rPr>
              <a:t>产品特色设计：</a:t>
            </a:r>
          </a:p>
        </p:txBody>
      </p:sp>
      <p:sp>
        <p:nvSpPr>
          <p:cNvPr id="31765" name="TextBox 139"/>
          <p:cNvSpPr>
            <a:spLocks noChangeArrowheads="1"/>
          </p:cNvSpPr>
          <p:nvPr/>
        </p:nvSpPr>
        <p:spPr bwMode="auto">
          <a:xfrm>
            <a:off x="2603349" y="4294932"/>
            <a:ext cx="1738823" cy="27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en-US" altLang="zh-CN" sz="1300">
                <a:solidFill>
                  <a:schemeClr val="tx1">
                    <a:lumMod val="75000"/>
                    <a:lumOff val="25000"/>
                  </a:schemeClr>
                </a:solidFill>
                <a:latin typeface="微软雅黑" pitchFamily="34" charset="-122"/>
                <a:sym typeface="微软雅黑" pitchFamily="34" charset="-122"/>
              </a:rPr>
              <a:t>(1)：</a:t>
            </a:r>
            <a:r>
              <a:rPr lang="zh-CN" altLang="en-US" sz="1300">
                <a:solidFill>
                  <a:schemeClr val="tx1">
                    <a:lumMod val="75000"/>
                    <a:lumOff val="25000"/>
                  </a:schemeClr>
                </a:solidFill>
                <a:latin typeface="微软雅黑" pitchFamily="34" charset="-122"/>
                <a:sym typeface="微软雅黑" pitchFamily="34" charset="-122"/>
              </a:rPr>
              <a:t>请输入您的文字</a:t>
            </a:r>
            <a:endParaRPr lang="zh-CN" altLang="en-US" sz="1300">
              <a:solidFill>
                <a:schemeClr val="tx1">
                  <a:lumMod val="75000"/>
                  <a:lumOff val="25000"/>
                </a:schemeClr>
              </a:solidFill>
              <a:ea typeface="宋体" pitchFamily="2" charset="-122"/>
            </a:endParaRPr>
          </a:p>
        </p:txBody>
      </p:sp>
      <p:sp>
        <p:nvSpPr>
          <p:cNvPr id="31766" name="TextBox 140"/>
          <p:cNvSpPr>
            <a:spLocks noChangeArrowheads="1"/>
          </p:cNvSpPr>
          <p:nvPr/>
        </p:nvSpPr>
        <p:spPr bwMode="auto">
          <a:xfrm>
            <a:off x="2603349" y="4527103"/>
            <a:ext cx="173882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en-US" altLang="zh-CN" sz="1300">
                <a:solidFill>
                  <a:schemeClr val="tx1">
                    <a:lumMod val="75000"/>
                    <a:lumOff val="25000"/>
                  </a:schemeClr>
                </a:solidFill>
                <a:latin typeface="微软雅黑" pitchFamily="34" charset="-122"/>
                <a:sym typeface="微软雅黑" pitchFamily="34" charset="-122"/>
              </a:rPr>
              <a:t>(2)：</a:t>
            </a:r>
            <a:r>
              <a:rPr lang="zh-CN" altLang="en-US" sz="1300">
                <a:solidFill>
                  <a:schemeClr val="tx1">
                    <a:lumMod val="75000"/>
                    <a:lumOff val="25000"/>
                  </a:schemeClr>
                </a:solidFill>
                <a:latin typeface="微软雅黑" pitchFamily="34" charset="-122"/>
                <a:sym typeface="微软雅黑" pitchFamily="34" charset="-122"/>
              </a:rPr>
              <a:t>请输入您的文字</a:t>
            </a:r>
            <a:endParaRPr lang="zh-CN" altLang="en-US" sz="1300">
              <a:solidFill>
                <a:schemeClr val="tx1">
                  <a:lumMod val="75000"/>
                  <a:lumOff val="25000"/>
                </a:schemeClr>
              </a:solidFill>
              <a:ea typeface="宋体" pitchFamily="2" charset="-122"/>
            </a:endParaRPr>
          </a:p>
        </p:txBody>
      </p:sp>
      <p:sp>
        <p:nvSpPr>
          <p:cNvPr id="31767" name="TextBox 141"/>
          <p:cNvSpPr>
            <a:spLocks noChangeArrowheads="1"/>
          </p:cNvSpPr>
          <p:nvPr/>
        </p:nvSpPr>
        <p:spPr bwMode="auto">
          <a:xfrm>
            <a:off x="2603349" y="4742607"/>
            <a:ext cx="1738823" cy="27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en-US" altLang="zh-CN" sz="1300">
                <a:solidFill>
                  <a:schemeClr val="tx1">
                    <a:lumMod val="75000"/>
                    <a:lumOff val="25000"/>
                  </a:schemeClr>
                </a:solidFill>
                <a:latin typeface="微软雅黑" pitchFamily="34" charset="-122"/>
                <a:sym typeface="微软雅黑" pitchFamily="34" charset="-122"/>
              </a:rPr>
              <a:t>(3)：</a:t>
            </a:r>
            <a:r>
              <a:rPr lang="zh-CN" altLang="en-US" sz="1300">
                <a:solidFill>
                  <a:schemeClr val="tx1">
                    <a:lumMod val="75000"/>
                    <a:lumOff val="25000"/>
                  </a:schemeClr>
                </a:solidFill>
                <a:latin typeface="微软雅黑" pitchFamily="34" charset="-122"/>
                <a:sym typeface="微软雅黑" pitchFamily="34" charset="-122"/>
              </a:rPr>
              <a:t>请输入您的文字</a:t>
            </a:r>
            <a:endParaRPr lang="zh-CN" altLang="en-US" sz="1300">
              <a:solidFill>
                <a:schemeClr val="tx1">
                  <a:lumMod val="75000"/>
                  <a:lumOff val="25000"/>
                </a:schemeClr>
              </a:solidFill>
              <a:ea typeface="宋体" pitchFamily="2" charset="-122"/>
            </a:endParaRPr>
          </a:p>
        </p:txBody>
      </p:sp>
      <p:sp>
        <p:nvSpPr>
          <p:cNvPr id="31768" name="TextBox 145"/>
          <p:cNvSpPr>
            <a:spLocks noChangeArrowheads="1"/>
          </p:cNvSpPr>
          <p:nvPr/>
        </p:nvSpPr>
        <p:spPr bwMode="auto">
          <a:xfrm>
            <a:off x="5026515" y="4294932"/>
            <a:ext cx="1738823" cy="27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en-US" altLang="zh-CN" sz="1300">
                <a:solidFill>
                  <a:schemeClr val="tx1">
                    <a:lumMod val="75000"/>
                    <a:lumOff val="25000"/>
                  </a:schemeClr>
                </a:solidFill>
                <a:latin typeface="微软雅黑" pitchFamily="34" charset="-122"/>
                <a:sym typeface="微软雅黑" pitchFamily="34" charset="-122"/>
              </a:rPr>
              <a:t>(4)：</a:t>
            </a:r>
            <a:r>
              <a:rPr lang="zh-CN" altLang="en-US" sz="1300">
                <a:solidFill>
                  <a:schemeClr val="tx1">
                    <a:lumMod val="75000"/>
                    <a:lumOff val="25000"/>
                  </a:schemeClr>
                </a:solidFill>
                <a:latin typeface="微软雅黑" pitchFamily="34" charset="-122"/>
                <a:sym typeface="微软雅黑" pitchFamily="34" charset="-122"/>
              </a:rPr>
              <a:t>请输入您的文字</a:t>
            </a:r>
            <a:endParaRPr lang="zh-CN" altLang="en-US" sz="1300">
              <a:solidFill>
                <a:schemeClr val="tx1">
                  <a:lumMod val="75000"/>
                  <a:lumOff val="25000"/>
                </a:schemeClr>
              </a:solidFill>
              <a:ea typeface="宋体" pitchFamily="2" charset="-122"/>
            </a:endParaRPr>
          </a:p>
        </p:txBody>
      </p:sp>
      <p:sp>
        <p:nvSpPr>
          <p:cNvPr id="31769" name="TextBox 146"/>
          <p:cNvSpPr>
            <a:spLocks noChangeArrowheads="1"/>
          </p:cNvSpPr>
          <p:nvPr/>
        </p:nvSpPr>
        <p:spPr bwMode="auto">
          <a:xfrm>
            <a:off x="5026515" y="4527103"/>
            <a:ext cx="173882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en-US" altLang="zh-CN" sz="1300">
                <a:solidFill>
                  <a:schemeClr val="tx1">
                    <a:lumMod val="75000"/>
                    <a:lumOff val="25000"/>
                  </a:schemeClr>
                </a:solidFill>
                <a:latin typeface="微软雅黑" pitchFamily="34" charset="-122"/>
                <a:sym typeface="微软雅黑" pitchFamily="34" charset="-122"/>
              </a:rPr>
              <a:t>(5)：</a:t>
            </a:r>
            <a:r>
              <a:rPr lang="zh-CN" altLang="en-US" sz="1300">
                <a:solidFill>
                  <a:schemeClr val="tx1">
                    <a:lumMod val="75000"/>
                    <a:lumOff val="25000"/>
                  </a:schemeClr>
                </a:solidFill>
                <a:latin typeface="微软雅黑" pitchFamily="34" charset="-122"/>
                <a:sym typeface="微软雅黑" pitchFamily="34" charset="-122"/>
              </a:rPr>
              <a:t>请输入您的文字</a:t>
            </a:r>
            <a:endParaRPr lang="zh-CN" altLang="en-US" sz="1300">
              <a:solidFill>
                <a:schemeClr val="tx1">
                  <a:lumMod val="75000"/>
                  <a:lumOff val="25000"/>
                </a:schemeClr>
              </a:solidFill>
              <a:ea typeface="宋体" pitchFamily="2" charset="-122"/>
            </a:endParaRPr>
          </a:p>
        </p:txBody>
      </p:sp>
      <p:sp>
        <p:nvSpPr>
          <p:cNvPr id="31770" name="TextBox 147"/>
          <p:cNvSpPr>
            <a:spLocks noChangeArrowheads="1"/>
          </p:cNvSpPr>
          <p:nvPr/>
        </p:nvSpPr>
        <p:spPr bwMode="auto">
          <a:xfrm>
            <a:off x="5026515" y="4742607"/>
            <a:ext cx="1738823" cy="27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en-US" altLang="zh-CN" sz="1300">
                <a:solidFill>
                  <a:schemeClr val="tx1">
                    <a:lumMod val="75000"/>
                    <a:lumOff val="25000"/>
                  </a:schemeClr>
                </a:solidFill>
                <a:latin typeface="微软雅黑" pitchFamily="34" charset="-122"/>
                <a:sym typeface="微软雅黑" pitchFamily="34" charset="-122"/>
              </a:rPr>
              <a:t>(6)：</a:t>
            </a:r>
            <a:r>
              <a:rPr lang="zh-CN" altLang="en-US" sz="1300">
                <a:solidFill>
                  <a:schemeClr val="tx1">
                    <a:lumMod val="75000"/>
                    <a:lumOff val="25000"/>
                  </a:schemeClr>
                </a:solidFill>
                <a:latin typeface="微软雅黑" pitchFamily="34" charset="-122"/>
                <a:sym typeface="微软雅黑" pitchFamily="34" charset="-122"/>
              </a:rPr>
              <a:t>请输入您的文字</a:t>
            </a:r>
            <a:endParaRPr lang="zh-CN" altLang="en-US" sz="1300">
              <a:solidFill>
                <a:schemeClr val="tx1">
                  <a:lumMod val="75000"/>
                  <a:lumOff val="25000"/>
                </a:schemeClr>
              </a:solidFill>
              <a:ea typeface="宋体" pitchFamily="2" charset="-122"/>
            </a:endParaRPr>
          </a:p>
        </p:txBody>
      </p:sp>
      <p:sp>
        <p:nvSpPr>
          <p:cNvPr id="31771" name="TextBox 148"/>
          <p:cNvSpPr>
            <a:spLocks noChangeArrowheads="1"/>
          </p:cNvSpPr>
          <p:nvPr/>
        </p:nvSpPr>
        <p:spPr bwMode="auto">
          <a:xfrm>
            <a:off x="7375059" y="4454575"/>
            <a:ext cx="1738823" cy="27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en-US" altLang="zh-CN" sz="1300">
                <a:solidFill>
                  <a:schemeClr val="tx1">
                    <a:lumMod val="75000"/>
                    <a:lumOff val="25000"/>
                  </a:schemeClr>
                </a:solidFill>
                <a:latin typeface="微软雅黑" pitchFamily="34" charset="-122"/>
                <a:sym typeface="微软雅黑" pitchFamily="34" charset="-122"/>
              </a:rPr>
              <a:t>(7)：</a:t>
            </a:r>
            <a:r>
              <a:rPr lang="zh-CN" altLang="en-US" sz="1300">
                <a:solidFill>
                  <a:schemeClr val="tx1">
                    <a:lumMod val="75000"/>
                    <a:lumOff val="25000"/>
                  </a:schemeClr>
                </a:solidFill>
                <a:latin typeface="微软雅黑" pitchFamily="34" charset="-122"/>
                <a:sym typeface="微软雅黑" pitchFamily="34" charset="-122"/>
              </a:rPr>
              <a:t>请输入您的文字</a:t>
            </a:r>
            <a:endParaRPr lang="zh-CN" altLang="en-US" sz="1300">
              <a:solidFill>
                <a:schemeClr val="tx1">
                  <a:lumMod val="75000"/>
                  <a:lumOff val="25000"/>
                </a:schemeClr>
              </a:solidFill>
              <a:ea typeface="宋体" pitchFamily="2" charset="-122"/>
            </a:endParaRPr>
          </a:p>
        </p:txBody>
      </p:sp>
      <p:sp>
        <p:nvSpPr>
          <p:cNvPr id="28" name="TextBox 27"/>
          <p:cNvSpPr txBox="1"/>
          <p:nvPr/>
        </p:nvSpPr>
        <p:spPr>
          <a:xfrm>
            <a:off x="3923928" y="195486"/>
            <a:ext cx="2627948" cy="553998"/>
          </a:xfrm>
          <a:prstGeom prst="rect">
            <a:avLst/>
          </a:prstGeom>
          <a:noFill/>
        </p:spPr>
        <p:txBody>
          <a:bodyPr wrap="square" lIns="0" tIns="0" rIns="0" bIns="0" rtlCol="0">
            <a:spAutoFit/>
          </a:bodyPr>
          <a:lstStyle/>
          <a:p>
            <a:pPr algn="ctr"/>
            <a:r>
              <a:rPr lang="zh-CN" altLang="en-US" sz="3600" b="1" dirty="0">
                <a:latin typeface="微软雅黑" pitchFamily="34" charset="-122"/>
                <a:ea typeface="微软雅黑" pitchFamily="34" charset="-122"/>
              </a:rPr>
              <a:t>主打产品</a:t>
            </a:r>
            <a:endParaRPr lang="zh-CN" altLang="en-US" sz="1400" dirty="0">
              <a:latin typeface="微软雅黑" pitchFamily="34" charset="-122"/>
              <a:ea typeface="微软雅黑" pitchFamily="34" charset="-122"/>
            </a:endParaRPr>
          </a:p>
        </p:txBody>
      </p:sp>
      <p:sp>
        <p:nvSpPr>
          <p:cNvPr id="27" name="矩形 26"/>
          <p:cNvSpPr/>
          <p:nvPr/>
        </p:nvSpPr>
        <p:spPr>
          <a:xfrm>
            <a:off x="539552" y="51470"/>
            <a:ext cx="648072" cy="5040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37597905"/>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nodeType="afterEffect">
                                  <p:stCondLst>
                                    <p:cond delay="0"/>
                                  </p:stCondLst>
                                  <p:childTnLst>
                                    <p:set>
                                      <p:cBhvr>
                                        <p:cTn id="6" dur="1" fill="hold">
                                          <p:stCondLst>
                                            <p:cond delay="0"/>
                                          </p:stCondLst>
                                        </p:cTn>
                                        <p:tgtEl>
                                          <p:spTgt spid="31748"/>
                                        </p:tgtEl>
                                        <p:attrNameLst>
                                          <p:attrName>style.visibility</p:attrName>
                                        </p:attrNameLst>
                                      </p:cBhvr>
                                      <p:to>
                                        <p:strVal val="visible"/>
                                      </p:to>
                                    </p:set>
                                    <p:animEffect>
                                      <p:cBhvr>
                                        <p:cTn id="7" dur="1000"/>
                                        <p:tgtEl>
                                          <p:spTgt spid="31748"/>
                                        </p:tgtEl>
                                      </p:cBhvr>
                                    </p:animEffect>
                                    <p:anim calcmode="lin" valueType="num">
                                      <p:cBhvr>
                                        <p:cTn id="8" dur="1000" fill="hold"/>
                                        <p:tgtEl>
                                          <p:spTgt spid="31748"/>
                                        </p:tgtEl>
                                        <p:attrNameLst>
                                          <p:attrName>ppt_x</p:attrName>
                                        </p:attrNameLst>
                                      </p:cBhvr>
                                      <p:tavLst>
                                        <p:tav tm="0">
                                          <p:val>
                                            <p:strVal val="#ppt_x"/>
                                          </p:val>
                                        </p:tav>
                                        <p:tav tm="100000">
                                          <p:val>
                                            <p:strVal val="#ppt_x"/>
                                          </p:val>
                                        </p:tav>
                                      </p:tavLst>
                                    </p:anim>
                                    <p:anim calcmode="lin" valueType="num">
                                      <p:cBhvr>
                                        <p:cTn id="9" dur="1000" fill="hold"/>
                                        <p:tgtEl>
                                          <p:spTgt spid="31748"/>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22" presetClass="entr" presetSubtype="2" fill="hold" grpId="0" nodeType="afterEffect">
                                  <p:stCondLst>
                                    <p:cond delay="0"/>
                                  </p:stCondLst>
                                  <p:childTnLst>
                                    <p:set>
                                      <p:cBhvr>
                                        <p:cTn id="12" dur="1" fill="hold">
                                          <p:stCondLst>
                                            <p:cond delay="0"/>
                                          </p:stCondLst>
                                        </p:cTn>
                                        <p:tgtEl>
                                          <p:spTgt spid="31749"/>
                                        </p:tgtEl>
                                        <p:attrNameLst>
                                          <p:attrName>style.visibility</p:attrName>
                                        </p:attrNameLst>
                                      </p:cBhvr>
                                      <p:to>
                                        <p:strVal val="visible"/>
                                      </p:to>
                                    </p:set>
                                    <p:animEffect>
                                      <p:cBhvr>
                                        <p:cTn id="13" dur="500"/>
                                        <p:tgtEl>
                                          <p:spTgt spid="31749"/>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31752"/>
                                        </p:tgtEl>
                                        <p:attrNameLst>
                                          <p:attrName>style.visibility</p:attrName>
                                        </p:attrNameLst>
                                      </p:cBhvr>
                                      <p:to>
                                        <p:strVal val="visible"/>
                                      </p:to>
                                    </p:set>
                                    <p:animEffect>
                                      <p:cBhvr>
                                        <p:cTn id="16" dur="500"/>
                                        <p:tgtEl>
                                          <p:spTgt spid="31752"/>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31750"/>
                                        </p:tgtEl>
                                        <p:attrNameLst>
                                          <p:attrName>style.visibility</p:attrName>
                                        </p:attrNameLst>
                                      </p:cBhvr>
                                      <p:to>
                                        <p:strVal val="visible"/>
                                      </p:to>
                                    </p:set>
                                    <p:animEffect>
                                      <p:cBhvr>
                                        <p:cTn id="19" dur="500"/>
                                        <p:tgtEl>
                                          <p:spTgt spid="31750"/>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31751"/>
                                        </p:tgtEl>
                                        <p:attrNameLst>
                                          <p:attrName>style.visibility</p:attrName>
                                        </p:attrNameLst>
                                      </p:cBhvr>
                                      <p:to>
                                        <p:strVal val="visible"/>
                                      </p:to>
                                    </p:set>
                                    <p:animEffect>
                                      <p:cBhvr>
                                        <p:cTn id="22" dur="500"/>
                                        <p:tgtEl>
                                          <p:spTgt spid="31751"/>
                                        </p:tgtEl>
                                      </p:cBhvr>
                                    </p:animEffect>
                                  </p:childTnLst>
                                </p:cTn>
                              </p:par>
                            </p:childTnLst>
                          </p:cTn>
                        </p:par>
                        <p:par>
                          <p:cTn id="23" fill="hold" nodeType="afterGroup">
                            <p:stCondLst>
                              <p:cond delay="1500"/>
                            </p:stCondLst>
                            <p:childTnLst>
                              <p:par>
                                <p:cTn id="24" presetID="31" presetClass="entr" presetSubtype="0" fill="hold" grpId="0" nodeType="afterEffect">
                                  <p:stCondLst>
                                    <p:cond delay="0"/>
                                  </p:stCondLst>
                                  <p:childTnLst>
                                    <p:set>
                                      <p:cBhvr>
                                        <p:cTn id="25" dur="1" fill="hold">
                                          <p:stCondLst>
                                            <p:cond delay="0"/>
                                          </p:stCondLst>
                                        </p:cTn>
                                        <p:tgtEl>
                                          <p:spTgt spid="31757"/>
                                        </p:tgtEl>
                                        <p:attrNameLst>
                                          <p:attrName>style.visibility</p:attrName>
                                        </p:attrNameLst>
                                      </p:cBhvr>
                                      <p:to>
                                        <p:strVal val="visible"/>
                                      </p:to>
                                    </p:set>
                                    <p:anim calcmode="lin" valueType="num">
                                      <p:cBhvr>
                                        <p:cTn id="26" dur="300" fill="hold"/>
                                        <p:tgtEl>
                                          <p:spTgt spid="31757"/>
                                        </p:tgtEl>
                                        <p:attrNameLst>
                                          <p:attrName>ppt_w</p:attrName>
                                        </p:attrNameLst>
                                      </p:cBhvr>
                                      <p:tavLst>
                                        <p:tav tm="0">
                                          <p:val>
                                            <p:fltVal val="0"/>
                                          </p:val>
                                        </p:tav>
                                        <p:tav tm="100000">
                                          <p:val>
                                            <p:strVal val="#ppt_w"/>
                                          </p:val>
                                        </p:tav>
                                      </p:tavLst>
                                    </p:anim>
                                    <p:anim calcmode="lin" valueType="num">
                                      <p:cBhvr>
                                        <p:cTn id="27" dur="300" fill="hold"/>
                                        <p:tgtEl>
                                          <p:spTgt spid="31757"/>
                                        </p:tgtEl>
                                        <p:attrNameLst>
                                          <p:attrName>ppt_h</p:attrName>
                                        </p:attrNameLst>
                                      </p:cBhvr>
                                      <p:tavLst>
                                        <p:tav tm="0">
                                          <p:val>
                                            <p:fltVal val="0"/>
                                          </p:val>
                                        </p:tav>
                                        <p:tav tm="100000">
                                          <p:val>
                                            <p:strVal val="#ppt_h"/>
                                          </p:val>
                                        </p:tav>
                                      </p:tavLst>
                                    </p:anim>
                                    <p:anim calcmode="lin" valueType="num">
                                      <p:cBhvr>
                                        <p:cTn id="28" dur="300" fill="hold"/>
                                        <p:tgtEl>
                                          <p:spTgt spid="31757"/>
                                        </p:tgtEl>
                                        <p:attrNameLst>
                                          <p:attrName>style.rotation</p:attrName>
                                        </p:attrNameLst>
                                      </p:cBhvr>
                                      <p:tavLst>
                                        <p:tav tm="0">
                                          <p:val>
                                            <p:fltVal val="90"/>
                                          </p:val>
                                        </p:tav>
                                        <p:tav tm="100000">
                                          <p:val>
                                            <p:fltVal val="0"/>
                                          </p:val>
                                        </p:tav>
                                      </p:tavLst>
                                    </p:anim>
                                    <p:animEffect>
                                      <p:cBhvr>
                                        <p:cTn id="29" dur="300"/>
                                        <p:tgtEl>
                                          <p:spTgt spid="31757"/>
                                        </p:tgtEl>
                                      </p:cBhvr>
                                    </p:animEffect>
                                  </p:childTnLst>
                                </p:cTn>
                              </p:par>
                              <p:par>
                                <p:cTn id="30" presetID="31" presetClass="entr" presetSubtype="0" fill="hold" grpId="0" nodeType="withEffect">
                                  <p:stCondLst>
                                    <p:cond delay="0"/>
                                  </p:stCondLst>
                                  <p:childTnLst>
                                    <p:set>
                                      <p:cBhvr>
                                        <p:cTn id="31" dur="1" fill="hold">
                                          <p:stCondLst>
                                            <p:cond delay="0"/>
                                          </p:stCondLst>
                                        </p:cTn>
                                        <p:tgtEl>
                                          <p:spTgt spid="31758"/>
                                        </p:tgtEl>
                                        <p:attrNameLst>
                                          <p:attrName>style.visibility</p:attrName>
                                        </p:attrNameLst>
                                      </p:cBhvr>
                                      <p:to>
                                        <p:strVal val="visible"/>
                                      </p:to>
                                    </p:set>
                                    <p:anim calcmode="lin" valueType="num">
                                      <p:cBhvr>
                                        <p:cTn id="32" dur="300" fill="hold"/>
                                        <p:tgtEl>
                                          <p:spTgt spid="31758"/>
                                        </p:tgtEl>
                                        <p:attrNameLst>
                                          <p:attrName>ppt_w</p:attrName>
                                        </p:attrNameLst>
                                      </p:cBhvr>
                                      <p:tavLst>
                                        <p:tav tm="0">
                                          <p:val>
                                            <p:fltVal val="0"/>
                                          </p:val>
                                        </p:tav>
                                        <p:tav tm="100000">
                                          <p:val>
                                            <p:strVal val="#ppt_w"/>
                                          </p:val>
                                        </p:tav>
                                      </p:tavLst>
                                    </p:anim>
                                    <p:anim calcmode="lin" valueType="num">
                                      <p:cBhvr>
                                        <p:cTn id="33" dur="300" fill="hold"/>
                                        <p:tgtEl>
                                          <p:spTgt spid="31758"/>
                                        </p:tgtEl>
                                        <p:attrNameLst>
                                          <p:attrName>ppt_h</p:attrName>
                                        </p:attrNameLst>
                                      </p:cBhvr>
                                      <p:tavLst>
                                        <p:tav tm="0">
                                          <p:val>
                                            <p:fltVal val="0"/>
                                          </p:val>
                                        </p:tav>
                                        <p:tav tm="100000">
                                          <p:val>
                                            <p:strVal val="#ppt_h"/>
                                          </p:val>
                                        </p:tav>
                                      </p:tavLst>
                                    </p:anim>
                                    <p:anim calcmode="lin" valueType="num">
                                      <p:cBhvr>
                                        <p:cTn id="34" dur="300" fill="hold"/>
                                        <p:tgtEl>
                                          <p:spTgt spid="31758"/>
                                        </p:tgtEl>
                                        <p:attrNameLst>
                                          <p:attrName>style.rotation</p:attrName>
                                        </p:attrNameLst>
                                      </p:cBhvr>
                                      <p:tavLst>
                                        <p:tav tm="0">
                                          <p:val>
                                            <p:fltVal val="90"/>
                                          </p:val>
                                        </p:tav>
                                        <p:tav tm="100000">
                                          <p:val>
                                            <p:fltVal val="0"/>
                                          </p:val>
                                        </p:tav>
                                      </p:tavLst>
                                    </p:anim>
                                    <p:animEffect>
                                      <p:cBhvr>
                                        <p:cTn id="35" dur="300"/>
                                        <p:tgtEl>
                                          <p:spTgt spid="31758"/>
                                        </p:tgtEl>
                                      </p:cBhvr>
                                    </p:animEffect>
                                  </p:childTnLst>
                                </p:cTn>
                              </p:par>
                              <p:par>
                                <p:cTn id="36" presetID="31" presetClass="entr" presetSubtype="0" fill="hold" grpId="0" nodeType="withEffect">
                                  <p:stCondLst>
                                    <p:cond delay="0"/>
                                  </p:stCondLst>
                                  <p:childTnLst>
                                    <p:set>
                                      <p:cBhvr>
                                        <p:cTn id="37" dur="1" fill="hold">
                                          <p:stCondLst>
                                            <p:cond delay="0"/>
                                          </p:stCondLst>
                                        </p:cTn>
                                        <p:tgtEl>
                                          <p:spTgt spid="31759"/>
                                        </p:tgtEl>
                                        <p:attrNameLst>
                                          <p:attrName>style.visibility</p:attrName>
                                        </p:attrNameLst>
                                      </p:cBhvr>
                                      <p:to>
                                        <p:strVal val="visible"/>
                                      </p:to>
                                    </p:set>
                                    <p:anim calcmode="lin" valueType="num">
                                      <p:cBhvr>
                                        <p:cTn id="38" dur="300" fill="hold"/>
                                        <p:tgtEl>
                                          <p:spTgt spid="31759"/>
                                        </p:tgtEl>
                                        <p:attrNameLst>
                                          <p:attrName>ppt_w</p:attrName>
                                        </p:attrNameLst>
                                      </p:cBhvr>
                                      <p:tavLst>
                                        <p:tav tm="0">
                                          <p:val>
                                            <p:fltVal val="0"/>
                                          </p:val>
                                        </p:tav>
                                        <p:tav tm="100000">
                                          <p:val>
                                            <p:strVal val="#ppt_w"/>
                                          </p:val>
                                        </p:tav>
                                      </p:tavLst>
                                    </p:anim>
                                    <p:anim calcmode="lin" valueType="num">
                                      <p:cBhvr>
                                        <p:cTn id="39" dur="300" fill="hold"/>
                                        <p:tgtEl>
                                          <p:spTgt spid="31759"/>
                                        </p:tgtEl>
                                        <p:attrNameLst>
                                          <p:attrName>ppt_h</p:attrName>
                                        </p:attrNameLst>
                                      </p:cBhvr>
                                      <p:tavLst>
                                        <p:tav tm="0">
                                          <p:val>
                                            <p:fltVal val="0"/>
                                          </p:val>
                                        </p:tav>
                                        <p:tav tm="100000">
                                          <p:val>
                                            <p:strVal val="#ppt_h"/>
                                          </p:val>
                                        </p:tav>
                                      </p:tavLst>
                                    </p:anim>
                                    <p:anim calcmode="lin" valueType="num">
                                      <p:cBhvr>
                                        <p:cTn id="40" dur="300" fill="hold"/>
                                        <p:tgtEl>
                                          <p:spTgt spid="31759"/>
                                        </p:tgtEl>
                                        <p:attrNameLst>
                                          <p:attrName>style.rotation</p:attrName>
                                        </p:attrNameLst>
                                      </p:cBhvr>
                                      <p:tavLst>
                                        <p:tav tm="0">
                                          <p:val>
                                            <p:fltVal val="90"/>
                                          </p:val>
                                        </p:tav>
                                        <p:tav tm="100000">
                                          <p:val>
                                            <p:fltVal val="0"/>
                                          </p:val>
                                        </p:tav>
                                      </p:tavLst>
                                    </p:anim>
                                    <p:animEffect>
                                      <p:cBhvr>
                                        <p:cTn id="41" dur="300"/>
                                        <p:tgtEl>
                                          <p:spTgt spid="31759"/>
                                        </p:tgtEl>
                                      </p:cBhvr>
                                    </p:animEffect>
                                  </p:childTnLst>
                                </p:cTn>
                              </p:par>
                              <p:par>
                                <p:cTn id="42" presetID="31" presetClass="entr" presetSubtype="0" fill="hold" grpId="0" nodeType="withEffect">
                                  <p:stCondLst>
                                    <p:cond delay="0"/>
                                  </p:stCondLst>
                                  <p:childTnLst>
                                    <p:set>
                                      <p:cBhvr>
                                        <p:cTn id="43" dur="1" fill="hold">
                                          <p:stCondLst>
                                            <p:cond delay="0"/>
                                          </p:stCondLst>
                                        </p:cTn>
                                        <p:tgtEl>
                                          <p:spTgt spid="31760"/>
                                        </p:tgtEl>
                                        <p:attrNameLst>
                                          <p:attrName>style.visibility</p:attrName>
                                        </p:attrNameLst>
                                      </p:cBhvr>
                                      <p:to>
                                        <p:strVal val="visible"/>
                                      </p:to>
                                    </p:set>
                                    <p:anim calcmode="lin" valueType="num">
                                      <p:cBhvr>
                                        <p:cTn id="44" dur="300" fill="hold"/>
                                        <p:tgtEl>
                                          <p:spTgt spid="31760"/>
                                        </p:tgtEl>
                                        <p:attrNameLst>
                                          <p:attrName>ppt_w</p:attrName>
                                        </p:attrNameLst>
                                      </p:cBhvr>
                                      <p:tavLst>
                                        <p:tav tm="0">
                                          <p:val>
                                            <p:fltVal val="0"/>
                                          </p:val>
                                        </p:tav>
                                        <p:tav tm="100000">
                                          <p:val>
                                            <p:strVal val="#ppt_w"/>
                                          </p:val>
                                        </p:tav>
                                      </p:tavLst>
                                    </p:anim>
                                    <p:anim calcmode="lin" valueType="num">
                                      <p:cBhvr>
                                        <p:cTn id="45" dur="300" fill="hold"/>
                                        <p:tgtEl>
                                          <p:spTgt spid="31760"/>
                                        </p:tgtEl>
                                        <p:attrNameLst>
                                          <p:attrName>ppt_h</p:attrName>
                                        </p:attrNameLst>
                                      </p:cBhvr>
                                      <p:tavLst>
                                        <p:tav tm="0">
                                          <p:val>
                                            <p:fltVal val="0"/>
                                          </p:val>
                                        </p:tav>
                                        <p:tav tm="100000">
                                          <p:val>
                                            <p:strVal val="#ppt_h"/>
                                          </p:val>
                                        </p:tav>
                                      </p:tavLst>
                                    </p:anim>
                                    <p:anim calcmode="lin" valueType="num">
                                      <p:cBhvr>
                                        <p:cTn id="46" dur="300" fill="hold"/>
                                        <p:tgtEl>
                                          <p:spTgt spid="31760"/>
                                        </p:tgtEl>
                                        <p:attrNameLst>
                                          <p:attrName>style.rotation</p:attrName>
                                        </p:attrNameLst>
                                      </p:cBhvr>
                                      <p:tavLst>
                                        <p:tav tm="0">
                                          <p:val>
                                            <p:fltVal val="90"/>
                                          </p:val>
                                        </p:tav>
                                        <p:tav tm="100000">
                                          <p:val>
                                            <p:fltVal val="0"/>
                                          </p:val>
                                        </p:tav>
                                      </p:tavLst>
                                    </p:anim>
                                    <p:animEffect>
                                      <p:cBhvr>
                                        <p:cTn id="47" dur="300"/>
                                        <p:tgtEl>
                                          <p:spTgt spid="31760"/>
                                        </p:tgtEl>
                                      </p:cBhvr>
                                    </p:animEffect>
                                  </p:childTnLst>
                                </p:cTn>
                              </p:par>
                            </p:childTnLst>
                          </p:cTn>
                        </p:par>
                        <p:par>
                          <p:cTn id="48" fill="hold" nodeType="afterGroup">
                            <p:stCondLst>
                              <p:cond delay="1800"/>
                            </p:stCondLst>
                            <p:childTnLst>
                              <p:par>
                                <p:cTn id="49" presetID="42" presetClass="entr" presetSubtype="0" fill="hold" nodeType="afterEffect">
                                  <p:stCondLst>
                                    <p:cond delay="0"/>
                                  </p:stCondLst>
                                  <p:childTnLst>
                                    <p:set>
                                      <p:cBhvr>
                                        <p:cTn id="50" dur="1" fill="hold">
                                          <p:stCondLst>
                                            <p:cond delay="0"/>
                                          </p:stCondLst>
                                        </p:cTn>
                                        <p:tgtEl>
                                          <p:spTgt spid="31753"/>
                                        </p:tgtEl>
                                        <p:attrNameLst>
                                          <p:attrName>style.visibility</p:attrName>
                                        </p:attrNameLst>
                                      </p:cBhvr>
                                      <p:to>
                                        <p:strVal val="visible"/>
                                      </p:to>
                                    </p:set>
                                    <p:animEffect>
                                      <p:cBhvr>
                                        <p:cTn id="51" dur="500"/>
                                        <p:tgtEl>
                                          <p:spTgt spid="31753"/>
                                        </p:tgtEl>
                                      </p:cBhvr>
                                    </p:animEffect>
                                    <p:anim calcmode="lin" valueType="num">
                                      <p:cBhvr>
                                        <p:cTn id="52" dur="500" fill="hold"/>
                                        <p:tgtEl>
                                          <p:spTgt spid="31753"/>
                                        </p:tgtEl>
                                        <p:attrNameLst>
                                          <p:attrName>ppt_x</p:attrName>
                                        </p:attrNameLst>
                                      </p:cBhvr>
                                      <p:tavLst>
                                        <p:tav tm="0">
                                          <p:val>
                                            <p:strVal val="#ppt_x"/>
                                          </p:val>
                                        </p:tav>
                                        <p:tav tm="100000">
                                          <p:val>
                                            <p:strVal val="#ppt_x"/>
                                          </p:val>
                                        </p:tav>
                                      </p:tavLst>
                                    </p:anim>
                                    <p:anim calcmode="lin" valueType="num">
                                      <p:cBhvr>
                                        <p:cTn id="53" dur="500" fill="hold"/>
                                        <p:tgtEl>
                                          <p:spTgt spid="31753"/>
                                        </p:tgtEl>
                                        <p:attrNameLst>
                                          <p:attrName>ppt_y</p:attrName>
                                        </p:attrNameLst>
                                      </p:cBhvr>
                                      <p:tavLst>
                                        <p:tav tm="0">
                                          <p:val>
                                            <p:strVal val="#ppt_y+.1"/>
                                          </p:val>
                                        </p:tav>
                                        <p:tav tm="100000">
                                          <p:val>
                                            <p:strVal val="#ppt_y"/>
                                          </p:val>
                                        </p:tav>
                                      </p:tavLst>
                                    </p:anim>
                                  </p:childTnLst>
                                </p:cTn>
                              </p:par>
                            </p:childTnLst>
                          </p:cTn>
                        </p:par>
                        <p:par>
                          <p:cTn id="54" fill="hold" nodeType="afterGroup">
                            <p:stCondLst>
                              <p:cond delay="2300"/>
                            </p:stCondLst>
                            <p:childTnLst>
                              <p:par>
                                <p:cTn id="55" presetID="22" presetClass="entr" presetSubtype="4" fill="hold" grpId="0" nodeType="afterEffect">
                                  <p:stCondLst>
                                    <p:cond delay="0"/>
                                  </p:stCondLst>
                                  <p:childTnLst>
                                    <p:set>
                                      <p:cBhvr>
                                        <p:cTn id="56" dur="1" fill="hold">
                                          <p:stCondLst>
                                            <p:cond delay="0"/>
                                          </p:stCondLst>
                                        </p:cTn>
                                        <p:tgtEl>
                                          <p:spTgt spid="31755"/>
                                        </p:tgtEl>
                                        <p:attrNameLst>
                                          <p:attrName>style.visibility</p:attrName>
                                        </p:attrNameLst>
                                      </p:cBhvr>
                                      <p:to>
                                        <p:strVal val="visible"/>
                                      </p:to>
                                    </p:set>
                                    <p:animEffect>
                                      <p:cBhvr>
                                        <p:cTn id="57" dur="500"/>
                                        <p:tgtEl>
                                          <p:spTgt spid="31755"/>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31754"/>
                                        </p:tgtEl>
                                        <p:attrNameLst>
                                          <p:attrName>style.visibility</p:attrName>
                                        </p:attrNameLst>
                                      </p:cBhvr>
                                      <p:to>
                                        <p:strVal val="visible"/>
                                      </p:to>
                                    </p:set>
                                    <p:animEffect>
                                      <p:cBhvr>
                                        <p:cTn id="60" dur="500"/>
                                        <p:tgtEl>
                                          <p:spTgt spid="31754"/>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31756"/>
                                        </p:tgtEl>
                                        <p:attrNameLst>
                                          <p:attrName>style.visibility</p:attrName>
                                        </p:attrNameLst>
                                      </p:cBhvr>
                                      <p:to>
                                        <p:strVal val="visible"/>
                                      </p:to>
                                    </p:set>
                                    <p:animEffect>
                                      <p:cBhvr>
                                        <p:cTn id="63" dur="500"/>
                                        <p:tgtEl>
                                          <p:spTgt spid="31756"/>
                                        </p:tgtEl>
                                      </p:cBhvr>
                                    </p:animEffect>
                                  </p:childTnLst>
                                </p:cTn>
                              </p:par>
                            </p:childTnLst>
                          </p:cTn>
                        </p:par>
                        <p:par>
                          <p:cTn id="64" fill="hold" nodeType="afterGroup">
                            <p:stCondLst>
                              <p:cond delay="2800"/>
                            </p:stCondLst>
                            <p:childTnLst>
                              <p:par>
                                <p:cTn id="65" presetID="31" presetClass="entr" presetSubtype="0" fill="hold" grpId="0" nodeType="afterEffect">
                                  <p:stCondLst>
                                    <p:cond delay="0"/>
                                  </p:stCondLst>
                                  <p:childTnLst>
                                    <p:set>
                                      <p:cBhvr>
                                        <p:cTn id="66" dur="1" fill="hold">
                                          <p:stCondLst>
                                            <p:cond delay="0"/>
                                          </p:stCondLst>
                                        </p:cTn>
                                        <p:tgtEl>
                                          <p:spTgt spid="31761"/>
                                        </p:tgtEl>
                                        <p:attrNameLst>
                                          <p:attrName>style.visibility</p:attrName>
                                        </p:attrNameLst>
                                      </p:cBhvr>
                                      <p:to>
                                        <p:strVal val="visible"/>
                                      </p:to>
                                    </p:set>
                                    <p:anim calcmode="lin" valueType="num">
                                      <p:cBhvr>
                                        <p:cTn id="67" dur="500" fill="hold"/>
                                        <p:tgtEl>
                                          <p:spTgt spid="31761"/>
                                        </p:tgtEl>
                                        <p:attrNameLst>
                                          <p:attrName>ppt_w</p:attrName>
                                        </p:attrNameLst>
                                      </p:cBhvr>
                                      <p:tavLst>
                                        <p:tav tm="0">
                                          <p:val>
                                            <p:fltVal val="0"/>
                                          </p:val>
                                        </p:tav>
                                        <p:tav tm="100000">
                                          <p:val>
                                            <p:strVal val="#ppt_w"/>
                                          </p:val>
                                        </p:tav>
                                      </p:tavLst>
                                    </p:anim>
                                    <p:anim calcmode="lin" valueType="num">
                                      <p:cBhvr>
                                        <p:cTn id="68" dur="500" fill="hold"/>
                                        <p:tgtEl>
                                          <p:spTgt spid="31761"/>
                                        </p:tgtEl>
                                        <p:attrNameLst>
                                          <p:attrName>ppt_h</p:attrName>
                                        </p:attrNameLst>
                                      </p:cBhvr>
                                      <p:tavLst>
                                        <p:tav tm="0">
                                          <p:val>
                                            <p:fltVal val="0"/>
                                          </p:val>
                                        </p:tav>
                                        <p:tav tm="100000">
                                          <p:val>
                                            <p:strVal val="#ppt_h"/>
                                          </p:val>
                                        </p:tav>
                                      </p:tavLst>
                                    </p:anim>
                                    <p:anim calcmode="lin" valueType="num">
                                      <p:cBhvr>
                                        <p:cTn id="69" dur="500" fill="hold"/>
                                        <p:tgtEl>
                                          <p:spTgt spid="31761"/>
                                        </p:tgtEl>
                                        <p:attrNameLst>
                                          <p:attrName>style.rotation</p:attrName>
                                        </p:attrNameLst>
                                      </p:cBhvr>
                                      <p:tavLst>
                                        <p:tav tm="0">
                                          <p:val>
                                            <p:fltVal val="90"/>
                                          </p:val>
                                        </p:tav>
                                        <p:tav tm="100000">
                                          <p:val>
                                            <p:fltVal val="0"/>
                                          </p:val>
                                        </p:tav>
                                      </p:tavLst>
                                    </p:anim>
                                    <p:animEffect>
                                      <p:cBhvr>
                                        <p:cTn id="70" dur="500"/>
                                        <p:tgtEl>
                                          <p:spTgt spid="31761"/>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31762"/>
                                        </p:tgtEl>
                                        <p:attrNameLst>
                                          <p:attrName>style.visibility</p:attrName>
                                        </p:attrNameLst>
                                      </p:cBhvr>
                                      <p:to>
                                        <p:strVal val="visible"/>
                                      </p:to>
                                    </p:set>
                                    <p:anim calcmode="lin" valueType="num">
                                      <p:cBhvr>
                                        <p:cTn id="73" dur="500" fill="hold"/>
                                        <p:tgtEl>
                                          <p:spTgt spid="31762"/>
                                        </p:tgtEl>
                                        <p:attrNameLst>
                                          <p:attrName>ppt_w</p:attrName>
                                        </p:attrNameLst>
                                      </p:cBhvr>
                                      <p:tavLst>
                                        <p:tav tm="0">
                                          <p:val>
                                            <p:fltVal val="0"/>
                                          </p:val>
                                        </p:tav>
                                        <p:tav tm="100000">
                                          <p:val>
                                            <p:strVal val="#ppt_w"/>
                                          </p:val>
                                        </p:tav>
                                      </p:tavLst>
                                    </p:anim>
                                    <p:anim calcmode="lin" valueType="num">
                                      <p:cBhvr>
                                        <p:cTn id="74" dur="500" fill="hold"/>
                                        <p:tgtEl>
                                          <p:spTgt spid="31762"/>
                                        </p:tgtEl>
                                        <p:attrNameLst>
                                          <p:attrName>ppt_h</p:attrName>
                                        </p:attrNameLst>
                                      </p:cBhvr>
                                      <p:tavLst>
                                        <p:tav tm="0">
                                          <p:val>
                                            <p:fltVal val="0"/>
                                          </p:val>
                                        </p:tav>
                                        <p:tav tm="100000">
                                          <p:val>
                                            <p:strVal val="#ppt_h"/>
                                          </p:val>
                                        </p:tav>
                                      </p:tavLst>
                                    </p:anim>
                                    <p:anim calcmode="lin" valueType="num">
                                      <p:cBhvr>
                                        <p:cTn id="75" dur="500" fill="hold"/>
                                        <p:tgtEl>
                                          <p:spTgt spid="31762"/>
                                        </p:tgtEl>
                                        <p:attrNameLst>
                                          <p:attrName>style.rotation</p:attrName>
                                        </p:attrNameLst>
                                      </p:cBhvr>
                                      <p:tavLst>
                                        <p:tav tm="0">
                                          <p:val>
                                            <p:fltVal val="90"/>
                                          </p:val>
                                        </p:tav>
                                        <p:tav tm="100000">
                                          <p:val>
                                            <p:fltVal val="0"/>
                                          </p:val>
                                        </p:tav>
                                      </p:tavLst>
                                    </p:anim>
                                    <p:animEffect>
                                      <p:cBhvr>
                                        <p:cTn id="76" dur="500"/>
                                        <p:tgtEl>
                                          <p:spTgt spid="31762"/>
                                        </p:tgtEl>
                                      </p:cBhvr>
                                    </p:animEffect>
                                  </p:childTnLst>
                                </p:cTn>
                              </p:par>
                              <p:par>
                                <p:cTn id="77" presetID="31" presetClass="entr" presetSubtype="0" fill="hold" grpId="0" nodeType="withEffect">
                                  <p:stCondLst>
                                    <p:cond delay="0"/>
                                  </p:stCondLst>
                                  <p:childTnLst>
                                    <p:set>
                                      <p:cBhvr>
                                        <p:cTn id="78" dur="1" fill="hold">
                                          <p:stCondLst>
                                            <p:cond delay="0"/>
                                          </p:stCondLst>
                                        </p:cTn>
                                        <p:tgtEl>
                                          <p:spTgt spid="31763"/>
                                        </p:tgtEl>
                                        <p:attrNameLst>
                                          <p:attrName>style.visibility</p:attrName>
                                        </p:attrNameLst>
                                      </p:cBhvr>
                                      <p:to>
                                        <p:strVal val="visible"/>
                                      </p:to>
                                    </p:set>
                                    <p:anim calcmode="lin" valueType="num">
                                      <p:cBhvr>
                                        <p:cTn id="79" dur="500" fill="hold"/>
                                        <p:tgtEl>
                                          <p:spTgt spid="31763"/>
                                        </p:tgtEl>
                                        <p:attrNameLst>
                                          <p:attrName>ppt_w</p:attrName>
                                        </p:attrNameLst>
                                      </p:cBhvr>
                                      <p:tavLst>
                                        <p:tav tm="0">
                                          <p:val>
                                            <p:fltVal val="0"/>
                                          </p:val>
                                        </p:tav>
                                        <p:tav tm="100000">
                                          <p:val>
                                            <p:strVal val="#ppt_w"/>
                                          </p:val>
                                        </p:tav>
                                      </p:tavLst>
                                    </p:anim>
                                    <p:anim calcmode="lin" valueType="num">
                                      <p:cBhvr>
                                        <p:cTn id="80" dur="500" fill="hold"/>
                                        <p:tgtEl>
                                          <p:spTgt spid="31763"/>
                                        </p:tgtEl>
                                        <p:attrNameLst>
                                          <p:attrName>ppt_h</p:attrName>
                                        </p:attrNameLst>
                                      </p:cBhvr>
                                      <p:tavLst>
                                        <p:tav tm="0">
                                          <p:val>
                                            <p:fltVal val="0"/>
                                          </p:val>
                                        </p:tav>
                                        <p:tav tm="100000">
                                          <p:val>
                                            <p:strVal val="#ppt_h"/>
                                          </p:val>
                                        </p:tav>
                                      </p:tavLst>
                                    </p:anim>
                                    <p:anim calcmode="lin" valueType="num">
                                      <p:cBhvr>
                                        <p:cTn id="81" dur="500" fill="hold"/>
                                        <p:tgtEl>
                                          <p:spTgt spid="31763"/>
                                        </p:tgtEl>
                                        <p:attrNameLst>
                                          <p:attrName>style.rotation</p:attrName>
                                        </p:attrNameLst>
                                      </p:cBhvr>
                                      <p:tavLst>
                                        <p:tav tm="0">
                                          <p:val>
                                            <p:fltVal val="90"/>
                                          </p:val>
                                        </p:tav>
                                        <p:tav tm="100000">
                                          <p:val>
                                            <p:fltVal val="0"/>
                                          </p:val>
                                        </p:tav>
                                      </p:tavLst>
                                    </p:anim>
                                    <p:animEffect>
                                      <p:cBhvr>
                                        <p:cTn id="82" dur="500"/>
                                        <p:tgtEl>
                                          <p:spTgt spid="31763"/>
                                        </p:tgtEl>
                                      </p:cBhvr>
                                    </p:animEffect>
                                  </p:childTnLst>
                                </p:cTn>
                              </p:par>
                            </p:childTnLst>
                          </p:cTn>
                        </p:par>
                        <p:par>
                          <p:cTn id="83" fill="hold" nodeType="afterGroup">
                            <p:stCondLst>
                              <p:cond delay="3300"/>
                            </p:stCondLst>
                            <p:childTnLst>
                              <p:par>
                                <p:cTn id="84" presetID="2" presetClass="entr" presetSubtype="4" fill="hold" grpId="0" nodeType="afterEffect">
                                  <p:stCondLst>
                                    <p:cond delay="0"/>
                                  </p:stCondLst>
                                  <p:childTnLst>
                                    <p:set>
                                      <p:cBhvr>
                                        <p:cTn id="85" dur="1" fill="hold">
                                          <p:stCondLst>
                                            <p:cond delay="0"/>
                                          </p:stCondLst>
                                        </p:cTn>
                                        <p:tgtEl>
                                          <p:spTgt spid="31764"/>
                                        </p:tgtEl>
                                        <p:attrNameLst>
                                          <p:attrName>style.visibility</p:attrName>
                                        </p:attrNameLst>
                                      </p:cBhvr>
                                      <p:to>
                                        <p:strVal val="visible"/>
                                      </p:to>
                                    </p:set>
                                    <p:anim calcmode="lin" valueType="num">
                                      <p:cBhvr>
                                        <p:cTn id="86" dur="500" fill="hold"/>
                                        <p:tgtEl>
                                          <p:spTgt spid="31764"/>
                                        </p:tgtEl>
                                        <p:attrNameLst>
                                          <p:attrName>ppt_x</p:attrName>
                                        </p:attrNameLst>
                                      </p:cBhvr>
                                      <p:tavLst>
                                        <p:tav tm="0">
                                          <p:val>
                                            <p:strVal val="#ppt_x"/>
                                          </p:val>
                                        </p:tav>
                                        <p:tav tm="100000">
                                          <p:val>
                                            <p:strVal val="#ppt_x"/>
                                          </p:val>
                                        </p:tav>
                                      </p:tavLst>
                                    </p:anim>
                                    <p:anim calcmode="lin" valueType="num">
                                      <p:cBhvr>
                                        <p:cTn id="87" dur="500" fill="hold"/>
                                        <p:tgtEl>
                                          <p:spTgt spid="31764"/>
                                        </p:tgtEl>
                                        <p:attrNameLst>
                                          <p:attrName>ppt_y</p:attrName>
                                        </p:attrNameLst>
                                      </p:cBhvr>
                                      <p:tavLst>
                                        <p:tav tm="0">
                                          <p:val>
                                            <p:strVal val="1+#ppt_h/2"/>
                                          </p:val>
                                        </p:tav>
                                        <p:tav tm="100000">
                                          <p:val>
                                            <p:strVal val="#ppt_y"/>
                                          </p:val>
                                        </p:tav>
                                      </p:tavLst>
                                    </p:anim>
                                  </p:childTnLst>
                                </p:cTn>
                              </p:par>
                            </p:childTnLst>
                          </p:cTn>
                        </p:par>
                        <p:par>
                          <p:cTn id="88" fill="hold" nodeType="afterGroup">
                            <p:stCondLst>
                              <p:cond delay="3800"/>
                            </p:stCondLst>
                            <p:childTnLst>
                              <p:par>
                                <p:cTn id="89" presetID="22" presetClass="entr" presetSubtype="8" fill="hold" grpId="0" nodeType="afterEffect">
                                  <p:stCondLst>
                                    <p:cond delay="0"/>
                                  </p:stCondLst>
                                  <p:childTnLst>
                                    <p:set>
                                      <p:cBhvr>
                                        <p:cTn id="90" dur="1" fill="hold">
                                          <p:stCondLst>
                                            <p:cond delay="0"/>
                                          </p:stCondLst>
                                        </p:cTn>
                                        <p:tgtEl>
                                          <p:spTgt spid="31765"/>
                                        </p:tgtEl>
                                        <p:attrNameLst>
                                          <p:attrName>style.visibility</p:attrName>
                                        </p:attrNameLst>
                                      </p:cBhvr>
                                      <p:to>
                                        <p:strVal val="visible"/>
                                      </p:to>
                                    </p:set>
                                    <p:animEffect>
                                      <p:cBhvr>
                                        <p:cTn id="91" dur="500"/>
                                        <p:tgtEl>
                                          <p:spTgt spid="31765"/>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31766"/>
                                        </p:tgtEl>
                                        <p:attrNameLst>
                                          <p:attrName>style.visibility</p:attrName>
                                        </p:attrNameLst>
                                      </p:cBhvr>
                                      <p:to>
                                        <p:strVal val="visible"/>
                                      </p:to>
                                    </p:set>
                                    <p:animEffect>
                                      <p:cBhvr>
                                        <p:cTn id="94" dur="500"/>
                                        <p:tgtEl>
                                          <p:spTgt spid="31766"/>
                                        </p:tgtEl>
                                      </p:cBhvr>
                                    </p:animEffect>
                                  </p:childTnLst>
                                </p:cTn>
                              </p:par>
                              <p:par>
                                <p:cTn id="95" presetID="22" presetClass="entr" presetSubtype="8" fill="hold" grpId="0" nodeType="withEffect">
                                  <p:stCondLst>
                                    <p:cond delay="0"/>
                                  </p:stCondLst>
                                  <p:childTnLst>
                                    <p:set>
                                      <p:cBhvr>
                                        <p:cTn id="96" dur="1" fill="hold">
                                          <p:stCondLst>
                                            <p:cond delay="0"/>
                                          </p:stCondLst>
                                        </p:cTn>
                                        <p:tgtEl>
                                          <p:spTgt spid="31767"/>
                                        </p:tgtEl>
                                        <p:attrNameLst>
                                          <p:attrName>style.visibility</p:attrName>
                                        </p:attrNameLst>
                                      </p:cBhvr>
                                      <p:to>
                                        <p:strVal val="visible"/>
                                      </p:to>
                                    </p:set>
                                    <p:animEffect>
                                      <p:cBhvr>
                                        <p:cTn id="97" dur="500"/>
                                        <p:tgtEl>
                                          <p:spTgt spid="31767"/>
                                        </p:tgtEl>
                                      </p:cBhvr>
                                    </p:animEffect>
                                  </p:childTnLst>
                                </p:cTn>
                              </p:par>
                              <p:par>
                                <p:cTn id="98" presetID="22" presetClass="entr" presetSubtype="8" fill="hold" grpId="0" nodeType="withEffect">
                                  <p:stCondLst>
                                    <p:cond delay="0"/>
                                  </p:stCondLst>
                                  <p:childTnLst>
                                    <p:set>
                                      <p:cBhvr>
                                        <p:cTn id="99" dur="1" fill="hold">
                                          <p:stCondLst>
                                            <p:cond delay="0"/>
                                          </p:stCondLst>
                                        </p:cTn>
                                        <p:tgtEl>
                                          <p:spTgt spid="31768"/>
                                        </p:tgtEl>
                                        <p:attrNameLst>
                                          <p:attrName>style.visibility</p:attrName>
                                        </p:attrNameLst>
                                      </p:cBhvr>
                                      <p:to>
                                        <p:strVal val="visible"/>
                                      </p:to>
                                    </p:set>
                                    <p:animEffect>
                                      <p:cBhvr>
                                        <p:cTn id="100" dur="500"/>
                                        <p:tgtEl>
                                          <p:spTgt spid="31768"/>
                                        </p:tgtEl>
                                      </p:cBhvr>
                                    </p:animEffect>
                                  </p:childTnLst>
                                </p:cTn>
                              </p:par>
                              <p:par>
                                <p:cTn id="101" presetID="22" presetClass="entr" presetSubtype="8" fill="hold" grpId="0" nodeType="withEffect">
                                  <p:stCondLst>
                                    <p:cond delay="0"/>
                                  </p:stCondLst>
                                  <p:childTnLst>
                                    <p:set>
                                      <p:cBhvr>
                                        <p:cTn id="102" dur="1" fill="hold">
                                          <p:stCondLst>
                                            <p:cond delay="0"/>
                                          </p:stCondLst>
                                        </p:cTn>
                                        <p:tgtEl>
                                          <p:spTgt spid="31769"/>
                                        </p:tgtEl>
                                        <p:attrNameLst>
                                          <p:attrName>style.visibility</p:attrName>
                                        </p:attrNameLst>
                                      </p:cBhvr>
                                      <p:to>
                                        <p:strVal val="visible"/>
                                      </p:to>
                                    </p:set>
                                    <p:animEffect>
                                      <p:cBhvr>
                                        <p:cTn id="103" dur="500"/>
                                        <p:tgtEl>
                                          <p:spTgt spid="31769"/>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31770"/>
                                        </p:tgtEl>
                                        <p:attrNameLst>
                                          <p:attrName>style.visibility</p:attrName>
                                        </p:attrNameLst>
                                      </p:cBhvr>
                                      <p:to>
                                        <p:strVal val="visible"/>
                                      </p:to>
                                    </p:set>
                                    <p:animEffect>
                                      <p:cBhvr>
                                        <p:cTn id="106" dur="500"/>
                                        <p:tgtEl>
                                          <p:spTgt spid="31770"/>
                                        </p:tgtEl>
                                      </p:cBhvr>
                                    </p:animEffect>
                                  </p:childTnLst>
                                </p:cTn>
                              </p:par>
                              <p:par>
                                <p:cTn id="107" presetID="22" presetClass="entr" presetSubtype="8" fill="hold" grpId="0" nodeType="withEffect">
                                  <p:stCondLst>
                                    <p:cond delay="0"/>
                                  </p:stCondLst>
                                  <p:childTnLst>
                                    <p:set>
                                      <p:cBhvr>
                                        <p:cTn id="108" dur="1" fill="hold">
                                          <p:stCondLst>
                                            <p:cond delay="0"/>
                                          </p:stCondLst>
                                        </p:cTn>
                                        <p:tgtEl>
                                          <p:spTgt spid="31771"/>
                                        </p:tgtEl>
                                        <p:attrNameLst>
                                          <p:attrName>style.visibility</p:attrName>
                                        </p:attrNameLst>
                                      </p:cBhvr>
                                      <p:to>
                                        <p:strVal val="visible"/>
                                      </p:to>
                                    </p:set>
                                    <p:animEffect>
                                      <p:cBhvr>
                                        <p:cTn id="109" dur="500"/>
                                        <p:tgtEl>
                                          <p:spTgt spid="31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9" grpId="0" animBg="1"/>
      <p:bldP spid="31750" grpId="0" animBg="1"/>
      <p:bldP spid="31751" grpId="0" animBg="1"/>
      <p:bldP spid="31752" grpId="0" animBg="1"/>
      <p:bldP spid="31754" grpId="0" animBg="1"/>
      <p:bldP spid="31755" grpId="0" animBg="1"/>
      <p:bldP spid="31756" grpId="0" animBg="1"/>
      <p:bldP spid="31757" grpId="0" bldLvl="0" autoUpdateAnimBg="0"/>
      <p:bldP spid="31758" grpId="0" bldLvl="0" autoUpdateAnimBg="0"/>
      <p:bldP spid="31759" grpId="0" bldLvl="0" autoUpdateAnimBg="0"/>
      <p:bldP spid="31760" grpId="0" bldLvl="0" autoUpdateAnimBg="0"/>
      <p:bldP spid="31761" grpId="0" bldLvl="0" autoUpdateAnimBg="0"/>
      <p:bldP spid="31762" grpId="0" bldLvl="0" autoUpdateAnimBg="0"/>
      <p:bldP spid="31763" grpId="0" bldLvl="0" autoUpdateAnimBg="0"/>
      <p:bldP spid="31764" grpId="0" bldLvl="0" autoUpdateAnimBg="0"/>
      <p:bldP spid="31765" grpId="0" bldLvl="0" autoUpdateAnimBg="0"/>
      <p:bldP spid="31766" grpId="0" bldLvl="0" autoUpdateAnimBg="0"/>
      <p:bldP spid="31767" grpId="0" bldLvl="0" autoUpdateAnimBg="0"/>
      <p:bldP spid="31768" grpId="0" bldLvl="0" autoUpdateAnimBg="0"/>
      <p:bldP spid="31769" grpId="0" bldLvl="0" autoUpdateAnimBg="0"/>
      <p:bldP spid="31770" grpId="0" bldLvl="0" autoUpdateAnimBg="0"/>
      <p:bldP spid="31771" grpId="0" bldLvl="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矩形 14"/>
          <p:cNvSpPr>
            <a:spLocks/>
          </p:cNvSpPr>
          <p:nvPr/>
        </p:nvSpPr>
        <p:spPr bwMode="auto">
          <a:xfrm>
            <a:off x="2105318" y="1604517"/>
            <a:ext cx="2050645" cy="1944290"/>
          </a:xfrm>
          <a:prstGeom prst="rect">
            <a:avLst/>
          </a:prstGeom>
          <a:blipFill dpi="0" rotWithShape="1">
            <a:blip r:embed="rId3"/>
            <a:srcRect/>
            <a:stretch>
              <a:fillRect/>
            </a:stretch>
          </a:blipFill>
          <a:ln w="9525">
            <a:solidFill>
              <a:srgbClr val="5D5D5D"/>
            </a:solidFill>
            <a:miter lim="800000"/>
            <a:headEnd/>
            <a:tailEnd/>
          </a:ln>
        </p:spPr>
        <p:txBody>
          <a:bodyPr lIns="68562" tIns="34281" rIns="68562" bIns="34281"/>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endParaRPr lang="zh-CN" altLang="en-US" sz="1300">
              <a:solidFill>
                <a:srgbClr val="C4261D"/>
              </a:solidFill>
              <a:ea typeface="宋体" pitchFamily="2" charset="-122"/>
            </a:endParaRPr>
          </a:p>
        </p:txBody>
      </p:sp>
      <p:sp>
        <p:nvSpPr>
          <p:cNvPr id="32773" name="矩形 15"/>
          <p:cNvSpPr>
            <a:spLocks/>
          </p:cNvSpPr>
          <p:nvPr/>
        </p:nvSpPr>
        <p:spPr bwMode="auto">
          <a:xfrm>
            <a:off x="1987492" y="1698575"/>
            <a:ext cx="2050646" cy="1944291"/>
          </a:xfrm>
          <a:prstGeom prst="rect">
            <a:avLst/>
          </a:prstGeom>
          <a:blipFill dpi="0" rotWithShape="1">
            <a:blip r:embed="rId4"/>
            <a:srcRect/>
            <a:stretch>
              <a:fillRect/>
            </a:stretch>
          </a:blipFill>
          <a:ln w="9525">
            <a:solidFill>
              <a:srgbClr val="5D5D5D"/>
            </a:solidFill>
            <a:miter lim="800000"/>
            <a:headEnd/>
            <a:tailEnd/>
          </a:ln>
        </p:spPr>
        <p:txBody>
          <a:bodyPr lIns="68562" tIns="34281" rIns="68562" bIns="34281"/>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endParaRPr lang="zh-CN" altLang="en-US" sz="1300">
              <a:solidFill>
                <a:srgbClr val="C4261D"/>
              </a:solidFill>
              <a:ea typeface="宋体" pitchFamily="2" charset="-122"/>
            </a:endParaRPr>
          </a:p>
        </p:txBody>
      </p:sp>
      <p:sp>
        <p:nvSpPr>
          <p:cNvPr id="32774" name="矩形 16"/>
          <p:cNvSpPr>
            <a:spLocks/>
          </p:cNvSpPr>
          <p:nvPr/>
        </p:nvSpPr>
        <p:spPr bwMode="auto">
          <a:xfrm>
            <a:off x="1868476" y="1805732"/>
            <a:ext cx="2051836" cy="1943100"/>
          </a:xfrm>
          <a:prstGeom prst="rect">
            <a:avLst/>
          </a:prstGeom>
          <a:blipFill dpi="0" rotWithShape="1">
            <a:blip r:embed="rId5"/>
            <a:srcRect/>
            <a:stretch>
              <a:fillRect/>
            </a:stretch>
          </a:blipFill>
          <a:ln w="9525">
            <a:solidFill>
              <a:srgbClr val="5D5D5D"/>
            </a:solidFill>
            <a:miter lim="800000"/>
            <a:headEnd/>
            <a:tailEnd/>
          </a:ln>
        </p:spPr>
        <p:txBody>
          <a:bodyPr lIns="68562" tIns="34281" rIns="68562" bIns="34281"/>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endParaRPr lang="zh-CN" altLang="en-US" sz="1300">
              <a:solidFill>
                <a:srgbClr val="C4261D"/>
              </a:solidFill>
              <a:ea typeface="宋体" pitchFamily="2" charset="-122"/>
            </a:endParaRPr>
          </a:p>
        </p:txBody>
      </p:sp>
      <p:sp>
        <p:nvSpPr>
          <p:cNvPr id="32775" name="矩形 17"/>
          <p:cNvSpPr>
            <a:spLocks/>
          </p:cNvSpPr>
          <p:nvPr/>
        </p:nvSpPr>
        <p:spPr bwMode="auto">
          <a:xfrm>
            <a:off x="1762552" y="1923604"/>
            <a:ext cx="2050645" cy="1944290"/>
          </a:xfrm>
          <a:prstGeom prst="rect">
            <a:avLst/>
          </a:prstGeom>
          <a:blipFill dpi="0" rotWithShape="1">
            <a:blip r:embed="rId6"/>
            <a:srcRect/>
            <a:stretch>
              <a:fillRect/>
            </a:stretch>
          </a:blipFill>
          <a:ln w="9525">
            <a:solidFill>
              <a:srgbClr val="5D5D5D"/>
            </a:solidFill>
            <a:miter lim="800000"/>
            <a:headEnd/>
            <a:tailEnd/>
          </a:ln>
        </p:spPr>
        <p:txBody>
          <a:bodyPr lIns="68562" tIns="34281" rIns="68562" bIns="34281"/>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endParaRPr lang="zh-CN" altLang="en-US" sz="1300">
              <a:solidFill>
                <a:srgbClr val="C4261D"/>
              </a:solidFill>
              <a:ea typeface="宋体" pitchFamily="2" charset="-122"/>
            </a:endParaRPr>
          </a:p>
        </p:txBody>
      </p:sp>
      <p:sp>
        <p:nvSpPr>
          <p:cNvPr id="32776" name="TextBox 18"/>
          <p:cNvSpPr>
            <a:spLocks noChangeArrowheads="1"/>
          </p:cNvSpPr>
          <p:nvPr/>
        </p:nvSpPr>
        <p:spPr bwMode="auto">
          <a:xfrm>
            <a:off x="7314840" y="-1129010"/>
            <a:ext cx="2051836" cy="1108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2" tIns="34281" rIns="68562" bIns="34281">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en-US" altLang="zh-CN" sz="1300">
                <a:solidFill>
                  <a:srgbClr val="292929"/>
                </a:solidFill>
                <a:latin typeface="微软雅黑" pitchFamily="34" charset="-122"/>
                <a:sym typeface="微软雅黑" pitchFamily="34" charset="-122"/>
              </a:rPr>
              <a:t>●</a:t>
            </a:r>
            <a:r>
              <a:rPr lang="zh-CN" altLang="en-US" sz="1300">
                <a:solidFill>
                  <a:srgbClr val="292929"/>
                </a:solidFill>
                <a:latin typeface="微软雅黑" pitchFamily="34" charset="-122"/>
                <a:sym typeface="微软雅黑" pitchFamily="34" charset="-122"/>
              </a:rPr>
              <a:t>图片</a:t>
            </a:r>
            <a:r>
              <a:rPr lang="en-US" altLang="zh-CN" sz="1300">
                <a:solidFill>
                  <a:srgbClr val="292929"/>
                </a:solidFill>
                <a:latin typeface="微软雅黑" pitchFamily="34" charset="-122"/>
                <a:sym typeface="微软雅黑" pitchFamily="34" charset="-122"/>
              </a:rPr>
              <a:t>1</a:t>
            </a:r>
            <a:r>
              <a:rPr lang="zh-CN" altLang="en-US" sz="1300">
                <a:solidFill>
                  <a:srgbClr val="292929"/>
                </a:solidFill>
                <a:latin typeface="微软雅黑" pitchFamily="34" charset="-122"/>
                <a:sym typeface="微软雅黑" pitchFamily="34" charset="-122"/>
              </a:rPr>
              <a:t>的说明文字</a:t>
            </a:r>
            <a:endParaRPr lang="en-US" altLang="zh-CN" sz="1300">
              <a:solidFill>
                <a:srgbClr val="292929"/>
              </a:solidFill>
              <a:latin typeface="微软雅黑" pitchFamily="34" charset="-122"/>
              <a:sym typeface="微软雅黑" pitchFamily="34" charset="-122"/>
            </a:endParaRPr>
          </a:p>
          <a:p>
            <a:pPr>
              <a:spcBef>
                <a:spcPct val="0"/>
              </a:spcBef>
              <a:buFontTx/>
              <a:buNone/>
            </a:pPr>
            <a:r>
              <a:rPr lang="en-US" altLang="zh-CN" sz="1300">
                <a:solidFill>
                  <a:srgbClr val="292929"/>
                </a:solidFill>
                <a:latin typeface="微软雅黑" pitchFamily="34" charset="-122"/>
                <a:sym typeface="微软雅黑" pitchFamily="34" charset="-122"/>
              </a:rPr>
              <a:t>●</a:t>
            </a:r>
            <a:r>
              <a:rPr lang="zh-CN" altLang="en-US" sz="1300">
                <a:solidFill>
                  <a:srgbClr val="292929"/>
                </a:solidFill>
                <a:latin typeface="微软雅黑" pitchFamily="34" charset="-122"/>
                <a:sym typeface="微软雅黑" pitchFamily="34" charset="-122"/>
              </a:rPr>
              <a:t>图片</a:t>
            </a:r>
            <a:r>
              <a:rPr lang="en-US" altLang="zh-CN" sz="1300">
                <a:solidFill>
                  <a:srgbClr val="292929"/>
                </a:solidFill>
                <a:latin typeface="微软雅黑" pitchFamily="34" charset="-122"/>
                <a:sym typeface="微软雅黑" pitchFamily="34" charset="-122"/>
              </a:rPr>
              <a:t>1</a:t>
            </a:r>
            <a:r>
              <a:rPr lang="zh-CN" altLang="en-US" sz="1300">
                <a:solidFill>
                  <a:srgbClr val="292929"/>
                </a:solidFill>
                <a:latin typeface="微软雅黑" pitchFamily="34" charset="-122"/>
                <a:sym typeface="微软雅黑" pitchFamily="34" charset="-122"/>
              </a:rPr>
              <a:t>的说明文字</a:t>
            </a:r>
            <a:endParaRPr lang="en-US" altLang="zh-CN" sz="1300">
              <a:solidFill>
                <a:srgbClr val="292929"/>
              </a:solidFill>
              <a:latin typeface="微软雅黑" pitchFamily="34" charset="-122"/>
              <a:sym typeface="微软雅黑" pitchFamily="34" charset="-122"/>
            </a:endParaRPr>
          </a:p>
          <a:p>
            <a:pPr>
              <a:spcBef>
                <a:spcPct val="0"/>
              </a:spcBef>
              <a:buFontTx/>
              <a:buNone/>
            </a:pPr>
            <a:r>
              <a:rPr lang="en-US" altLang="zh-CN" sz="1300">
                <a:solidFill>
                  <a:srgbClr val="292929"/>
                </a:solidFill>
                <a:latin typeface="微软雅黑" pitchFamily="34" charset="-122"/>
                <a:sym typeface="微软雅黑" pitchFamily="34" charset="-122"/>
              </a:rPr>
              <a:t>●</a:t>
            </a:r>
            <a:r>
              <a:rPr lang="zh-CN" altLang="en-US" sz="1300">
                <a:solidFill>
                  <a:srgbClr val="292929"/>
                </a:solidFill>
                <a:latin typeface="微软雅黑" pitchFamily="34" charset="-122"/>
                <a:sym typeface="微软雅黑" pitchFamily="34" charset="-122"/>
              </a:rPr>
              <a:t>图片</a:t>
            </a:r>
            <a:r>
              <a:rPr lang="en-US" altLang="zh-CN" sz="1300">
                <a:solidFill>
                  <a:srgbClr val="292929"/>
                </a:solidFill>
                <a:latin typeface="微软雅黑" pitchFamily="34" charset="-122"/>
                <a:sym typeface="微软雅黑" pitchFamily="34" charset="-122"/>
              </a:rPr>
              <a:t>1</a:t>
            </a:r>
            <a:r>
              <a:rPr lang="zh-CN" altLang="en-US" sz="1300">
                <a:solidFill>
                  <a:srgbClr val="292929"/>
                </a:solidFill>
                <a:latin typeface="微软雅黑" pitchFamily="34" charset="-122"/>
                <a:sym typeface="微软雅黑" pitchFamily="34" charset="-122"/>
              </a:rPr>
              <a:t>的说明文字</a:t>
            </a:r>
            <a:endParaRPr lang="en-US" altLang="zh-CN" sz="1300">
              <a:solidFill>
                <a:srgbClr val="292929"/>
              </a:solidFill>
              <a:latin typeface="微软雅黑" pitchFamily="34" charset="-122"/>
              <a:sym typeface="微软雅黑" pitchFamily="34" charset="-122"/>
            </a:endParaRPr>
          </a:p>
          <a:p>
            <a:pPr>
              <a:spcBef>
                <a:spcPct val="0"/>
              </a:spcBef>
              <a:buFontTx/>
              <a:buNone/>
            </a:pPr>
            <a:r>
              <a:rPr lang="en-US" altLang="zh-CN" sz="1300">
                <a:solidFill>
                  <a:srgbClr val="292929"/>
                </a:solidFill>
                <a:latin typeface="微软雅黑" pitchFamily="34" charset="-122"/>
                <a:sym typeface="微软雅黑" pitchFamily="34" charset="-122"/>
              </a:rPr>
              <a:t>●</a:t>
            </a:r>
            <a:r>
              <a:rPr lang="zh-CN" altLang="en-US" sz="1300">
                <a:solidFill>
                  <a:srgbClr val="292929"/>
                </a:solidFill>
                <a:latin typeface="微软雅黑" pitchFamily="34" charset="-122"/>
                <a:sym typeface="微软雅黑" pitchFamily="34" charset="-122"/>
              </a:rPr>
              <a:t>图片</a:t>
            </a:r>
            <a:r>
              <a:rPr lang="en-US" altLang="zh-CN" sz="1300">
                <a:solidFill>
                  <a:srgbClr val="292929"/>
                </a:solidFill>
                <a:latin typeface="微软雅黑" pitchFamily="34" charset="-122"/>
                <a:sym typeface="微软雅黑" pitchFamily="34" charset="-122"/>
              </a:rPr>
              <a:t>1</a:t>
            </a:r>
            <a:r>
              <a:rPr lang="zh-CN" altLang="en-US" sz="1300">
                <a:solidFill>
                  <a:srgbClr val="292929"/>
                </a:solidFill>
                <a:latin typeface="微软雅黑" pitchFamily="34" charset="-122"/>
                <a:sym typeface="微软雅黑" pitchFamily="34" charset="-122"/>
              </a:rPr>
              <a:t>的说明文字</a:t>
            </a:r>
            <a:endParaRPr lang="en-US" altLang="zh-CN" sz="1300">
              <a:solidFill>
                <a:srgbClr val="292929"/>
              </a:solidFill>
              <a:latin typeface="微软雅黑" pitchFamily="34" charset="-122"/>
              <a:sym typeface="微软雅黑" pitchFamily="34" charset="-122"/>
            </a:endParaRPr>
          </a:p>
          <a:p>
            <a:pPr>
              <a:spcBef>
                <a:spcPct val="0"/>
              </a:spcBef>
              <a:buFontTx/>
              <a:buNone/>
            </a:pPr>
            <a:r>
              <a:rPr lang="en-US" altLang="zh-CN" sz="1300">
                <a:solidFill>
                  <a:srgbClr val="292929"/>
                </a:solidFill>
                <a:latin typeface="微软雅黑" pitchFamily="34" charset="-122"/>
                <a:sym typeface="微软雅黑" pitchFamily="34" charset="-122"/>
              </a:rPr>
              <a:t>●</a:t>
            </a:r>
            <a:r>
              <a:rPr lang="zh-CN" altLang="en-US" sz="1300">
                <a:solidFill>
                  <a:srgbClr val="292929"/>
                </a:solidFill>
                <a:latin typeface="微软雅黑" pitchFamily="34" charset="-122"/>
                <a:sym typeface="微软雅黑" pitchFamily="34" charset="-122"/>
              </a:rPr>
              <a:t>图片</a:t>
            </a:r>
            <a:r>
              <a:rPr lang="en-US" altLang="zh-CN" sz="1300">
                <a:solidFill>
                  <a:srgbClr val="292929"/>
                </a:solidFill>
                <a:latin typeface="微软雅黑" pitchFamily="34" charset="-122"/>
                <a:sym typeface="微软雅黑" pitchFamily="34" charset="-122"/>
              </a:rPr>
              <a:t>1</a:t>
            </a:r>
            <a:r>
              <a:rPr lang="zh-CN" altLang="en-US" sz="1300">
                <a:solidFill>
                  <a:srgbClr val="292929"/>
                </a:solidFill>
                <a:latin typeface="微软雅黑" pitchFamily="34" charset="-122"/>
                <a:sym typeface="微软雅黑" pitchFamily="34" charset="-122"/>
              </a:rPr>
              <a:t>的说明文字</a:t>
            </a:r>
            <a:endParaRPr lang="en-US" altLang="zh-CN" sz="1300">
              <a:solidFill>
                <a:srgbClr val="292929"/>
              </a:solidFill>
              <a:latin typeface="微软雅黑" pitchFamily="34" charset="-122"/>
              <a:sym typeface="微软雅黑" pitchFamily="34" charset="-122"/>
            </a:endParaRPr>
          </a:p>
        </p:txBody>
      </p:sp>
      <p:sp>
        <p:nvSpPr>
          <p:cNvPr id="32777" name="TextBox 19"/>
          <p:cNvSpPr>
            <a:spLocks noChangeArrowheads="1"/>
          </p:cNvSpPr>
          <p:nvPr/>
        </p:nvSpPr>
        <p:spPr bwMode="auto">
          <a:xfrm>
            <a:off x="7200585" y="-2287489"/>
            <a:ext cx="2050646" cy="1108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2" tIns="34281" rIns="68562" bIns="34281">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en-US" altLang="zh-CN" sz="1300">
                <a:solidFill>
                  <a:srgbClr val="292929"/>
                </a:solidFill>
                <a:latin typeface="微软雅黑" pitchFamily="34" charset="-122"/>
                <a:sym typeface="微软雅黑" pitchFamily="34" charset="-122"/>
              </a:rPr>
              <a:t>●</a:t>
            </a:r>
            <a:r>
              <a:rPr lang="zh-CN" altLang="en-US" sz="1300">
                <a:solidFill>
                  <a:srgbClr val="292929"/>
                </a:solidFill>
                <a:latin typeface="微软雅黑" pitchFamily="34" charset="-122"/>
                <a:sym typeface="微软雅黑" pitchFamily="34" charset="-122"/>
              </a:rPr>
              <a:t>图片</a:t>
            </a:r>
            <a:r>
              <a:rPr lang="en-US" altLang="zh-CN" sz="1300">
                <a:solidFill>
                  <a:srgbClr val="292929"/>
                </a:solidFill>
                <a:latin typeface="微软雅黑" pitchFamily="34" charset="-122"/>
                <a:sym typeface="微软雅黑" pitchFamily="34" charset="-122"/>
              </a:rPr>
              <a:t>2</a:t>
            </a:r>
            <a:r>
              <a:rPr lang="zh-CN" altLang="en-US" sz="1300">
                <a:solidFill>
                  <a:srgbClr val="292929"/>
                </a:solidFill>
                <a:latin typeface="微软雅黑" pitchFamily="34" charset="-122"/>
                <a:sym typeface="微软雅黑" pitchFamily="34" charset="-122"/>
              </a:rPr>
              <a:t>的说明文字</a:t>
            </a:r>
            <a:endParaRPr lang="en-US" altLang="zh-CN" sz="1300">
              <a:solidFill>
                <a:srgbClr val="292929"/>
              </a:solidFill>
              <a:latin typeface="微软雅黑" pitchFamily="34" charset="-122"/>
              <a:sym typeface="微软雅黑" pitchFamily="34" charset="-122"/>
            </a:endParaRPr>
          </a:p>
          <a:p>
            <a:pPr>
              <a:spcBef>
                <a:spcPct val="0"/>
              </a:spcBef>
              <a:buFontTx/>
              <a:buNone/>
            </a:pPr>
            <a:r>
              <a:rPr lang="en-US" altLang="zh-CN" sz="1300">
                <a:solidFill>
                  <a:srgbClr val="292929"/>
                </a:solidFill>
                <a:latin typeface="微软雅黑" pitchFamily="34" charset="-122"/>
                <a:sym typeface="微软雅黑" pitchFamily="34" charset="-122"/>
              </a:rPr>
              <a:t>●</a:t>
            </a:r>
            <a:r>
              <a:rPr lang="zh-CN" altLang="en-US" sz="1300">
                <a:solidFill>
                  <a:srgbClr val="292929"/>
                </a:solidFill>
                <a:latin typeface="微软雅黑" pitchFamily="34" charset="-122"/>
                <a:sym typeface="微软雅黑" pitchFamily="34" charset="-122"/>
              </a:rPr>
              <a:t>图片</a:t>
            </a:r>
            <a:r>
              <a:rPr lang="en-US" altLang="zh-CN" sz="1300">
                <a:solidFill>
                  <a:srgbClr val="292929"/>
                </a:solidFill>
                <a:latin typeface="微软雅黑" pitchFamily="34" charset="-122"/>
                <a:sym typeface="微软雅黑" pitchFamily="34" charset="-122"/>
              </a:rPr>
              <a:t>2</a:t>
            </a:r>
            <a:r>
              <a:rPr lang="zh-CN" altLang="en-US" sz="1300">
                <a:solidFill>
                  <a:srgbClr val="292929"/>
                </a:solidFill>
                <a:latin typeface="微软雅黑" pitchFamily="34" charset="-122"/>
                <a:sym typeface="微软雅黑" pitchFamily="34" charset="-122"/>
              </a:rPr>
              <a:t>的说明文字</a:t>
            </a:r>
            <a:endParaRPr lang="en-US" altLang="zh-CN" sz="1300">
              <a:solidFill>
                <a:srgbClr val="292929"/>
              </a:solidFill>
              <a:latin typeface="微软雅黑" pitchFamily="34" charset="-122"/>
              <a:sym typeface="微软雅黑" pitchFamily="34" charset="-122"/>
            </a:endParaRPr>
          </a:p>
          <a:p>
            <a:pPr>
              <a:spcBef>
                <a:spcPct val="0"/>
              </a:spcBef>
              <a:buFontTx/>
              <a:buNone/>
            </a:pPr>
            <a:r>
              <a:rPr lang="en-US" altLang="zh-CN" sz="1300">
                <a:solidFill>
                  <a:srgbClr val="292929"/>
                </a:solidFill>
                <a:latin typeface="微软雅黑" pitchFamily="34" charset="-122"/>
                <a:sym typeface="微软雅黑" pitchFamily="34" charset="-122"/>
              </a:rPr>
              <a:t>●</a:t>
            </a:r>
            <a:r>
              <a:rPr lang="zh-CN" altLang="en-US" sz="1300">
                <a:solidFill>
                  <a:srgbClr val="292929"/>
                </a:solidFill>
                <a:latin typeface="微软雅黑" pitchFamily="34" charset="-122"/>
                <a:sym typeface="微软雅黑" pitchFamily="34" charset="-122"/>
              </a:rPr>
              <a:t>图片</a:t>
            </a:r>
            <a:r>
              <a:rPr lang="en-US" altLang="zh-CN" sz="1300">
                <a:solidFill>
                  <a:srgbClr val="292929"/>
                </a:solidFill>
                <a:latin typeface="微软雅黑" pitchFamily="34" charset="-122"/>
                <a:sym typeface="微软雅黑" pitchFamily="34" charset="-122"/>
              </a:rPr>
              <a:t>2</a:t>
            </a:r>
            <a:r>
              <a:rPr lang="zh-CN" altLang="en-US" sz="1300">
                <a:solidFill>
                  <a:srgbClr val="292929"/>
                </a:solidFill>
                <a:latin typeface="微软雅黑" pitchFamily="34" charset="-122"/>
                <a:sym typeface="微软雅黑" pitchFamily="34" charset="-122"/>
              </a:rPr>
              <a:t>的说明文字</a:t>
            </a:r>
            <a:endParaRPr lang="en-US" altLang="zh-CN" sz="1300">
              <a:solidFill>
                <a:srgbClr val="292929"/>
              </a:solidFill>
              <a:latin typeface="微软雅黑" pitchFamily="34" charset="-122"/>
              <a:sym typeface="微软雅黑" pitchFamily="34" charset="-122"/>
            </a:endParaRPr>
          </a:p>
          <a:p>
            <a:pPr>
              <a:spcBef>
                <a:spcPct val="0"/>
              </a:spcBef>
              <a:buFontTx/>
              <a:buNone/>
            </a:pPr>
            <a:r>
              <a:rPr lang="en-US" altLang="zh-CN" sz="1300">
                <a:solidFill>
                  <a:srgbClr val="292929"/>
                </a:solidFill>
                <a:latin typeface="微软雅黑" pitchFamily="34" charset="-122"/>
                <a:sym typeface="微软雅黑" pitchFamily="34" charset="-122"/>
              </a:rPr>
              <a:t>●</a:t>
            </a:r>
            <a:r>
              <a:rPr lang="zh-CN" altLang="en-US" sz="1300">
                <a:solidFill>
                  <a:srgbClr val="292929"/>
                </a:solidFill>
                <a:latin typeface="微软雅黑" pitchFamily="34" charset="-122"/>
                <a:sym typeface="微软雅黑" pitchFamily="34" charset="-122"/>
              </a:rPr>
              <a:t>图片</a:t>
            </a:r>
            <a:r>
              <a:rPr lang="en-US" altLang="zh-CN" sz="1300">
                <a:solidFill>
                  <a:srgbClr val="292929"/>
                </a:solidFill>
                <a:latin typeface="微软雅黑" pitchFamily="34" charset="-122"/>
                <a:sym typeface="微软雅黑" pitchFamily="34" charset="-122"/>
              </a:rPr>
              <a:t>2</a:t>
            </a:r>
            <a:r>
              <a:rPr lang="zh-CN" altLang="en-US" sz="1300">
                <a:solidFill>
                  <a:srgbClr val="292929"/>
                </a:solidFill>
                <a:latin typeface="微软雅黑" pitchFamily="34" charset="-122"/>
                <a:sym typeface="微软雅黑" pitchFamily="34" charset="-122"/>
              </a:rPr>
              <a:t>的说明文字</a:t>
            </a:r>
            <a:endParaRPr lang="en-US" altLang="zh-CN" sz="1300">
              <a:solidFill>
                <a:srgbClr val="292929"/>
              </a:solidFill>
              <a:latin typeface="微软雅黑" pitchFamily="34" charset="-122"/>
              <a:sym typeface="微软雅黑" pitchFamily="34" charset="-122"/>
            </a:endParaRPr>
          </a:p>
          <a:p>
            <a:pPr>
              <a:spcBef>
                <a:spcPct val="0"/>
              </a:spcBef>
              <a:buFontTx/>
              <a:buNone/>
            </a:pPr>
            <a:r>
              <a:rPr lang="en-US" altLang="zh-CN" sz="1300">
                <a:solidFill>
                  <a:srgbClr val="292929"/>
                </a:solidFill>
                <a:latin typeface="微软雅黑" pitchFamily="34" charset="-122"/>
                <a:sym typeface="微软雅黑" pitchFamily="34" charset="-122"/>
              </a:rPr>
              <a:t>●</a:t>
            </a:r>
            <a:r>
              <a:rPr lang="zh-CN" altLang="en-US" sz="1300">
                <a:solidFill>
                  <a:srgbClr val="292929"/>
                </a:solidFill>
                <a:latin typeface="微软雅黑" pitchFamily="34" charset="-122"/>
                <a:sym typeface="微软雅黑" pitchFamily="34" charset="-122"/>
              </a:rPr>
              <a:t>图片</a:t>
            </a:r>
            <a:r>
              <a:rPr lang="en-US" altLang="zh-CN" sz="1300">
                <a:solidFill>
                  <a:srgbClr val="292929"/>
                </a:solidFill>
                <a:latin typeface="微软雅黑" pitchFamily="34" charset="-122"/>
                <a:sym typeface="微软雅黑" pitchFamily="34" charset="-122"/>
              </a:rPr>
              <a:t>2</a:t>
            </a:r>
            <a:r>
              <a:rPr lang="zh-CN" altLang="en-US" sz="1300">
                <a:solidFill>
                  <a:srgbClr val="292929"/>
                </a:solidFill>
                <a:latin typeface="微软雅黑" pitchFamily="34" charset="-122"/>
                <a:sym typeface="微软雅黑" pitchFamily="34" charset="-122"/>
              </a:rPr>
              <a:t>的说明文字</a:t>
            </a:r>
            <a:endParaRPr lang="en-US" altLang="zh-CN" sz="1300">
              <a:solidFill>
                <a:srgbClr val="292929"/>
              </a:solidFill>
              <a:latin typeface="微软雅黑" pitchFamily="34" charset="-122"/>
              <a:sym typeface="微软雅黑" pitchFamily="34" charset="-122"/>
            </a:endParaRPr>
          </a:p>
        </p:txBody>
      </p:sp>
      <p:sp>
        <p:nvSpPr>
          <p:cNvPr id="32778" name="TextBox 20"/>
          <p:cNvSpPr>
            <a:spLocks noChangeArrowheads="1"/>
          </p:cNvSpPr>
          <p:nvPr/>
        </p:nvSpPr>
        <p:spPr bwMode="auto">
          <a:xfrm>
            <a:off x="7200585" y="5308054"/>
            <a:ext cx="2050646" cy="1108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2" tIns="34281" rIns="68562" bIns="34281">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en-US" altLang="zh-CN" sz="1300">
                <a:solidFill>
                  <a:srgbClr val="292929"/>
                </a:solidFill>
                <a:latin typeface="微软雅黑" pitchFamily="34" charset="-122"/>
                <a:sym typeface="微软雅黑" pitchFamily="34" charset="-122"/>
              </a:rPr>
              <a:t>●</a:t>
            </a:r>
            <a:r>
              <a:rPr lang="zh-CN" altLang="en-US" sz="1300">
                <a:solidFill>
                  <a:srgbClr val="292929"/>
                </a:solidFill>
                <a:latin typeface="微软雅黑" pitchFamily="34" charset="-122"/>
                <a:sym typeface="微软雅黑" pitchFamily="34" charset="-122"/>
              </a:rPr>
              <a:t>图片</a:t>
            </a:r>
            <a:r>
              <a:rPr lang="en-US" altLang="zh-CN" sz="1300">
                <a:solidFill>
                  <a:srgbClr val="292929"/>
                </a:solidFill>
                <a:latin typeface="微软雅黑" pitchFamily="34" charset="-122"/>
                <a:sym typeface="微软雅黑" pitchFamily="34" charset="-122"/>
              </a:rPr>
              <a:t>3</a:t>
            </a:r>
            <a:r>
              <a:rPr lang="zh-CN" altLang="en-US" sz="1300">
                <a:solidFill>
                  <a:srgbClr val="292929"/>
                </a:solidFill>
                <a:latin typeface="微软雅黑" pitchFamily="34" charset="-122"/>
                <a:sym typeface="微软雅黑" pitchFamily="34" charset="-122"/>
              </a:rPr>
              <a:t>的说明文字</a:t>
            </a:r>
            <a:endParaRPr lang="en-US" altLang="zh-CN" sz="1300">
              <a:solidFill>
                <a:srgbClr val="292929"/>
              </a:solidFill>
              <a:latin typeface="微软雅黑" pitchFamily="34" charset="-122"/>
              <a:sym typeface="微软雅黑" pitchFamily="34" charset="-122"/>
            </a:endParaRPr>
          </a:p>
          <a:p>
            <a:pPr>
              <a:spcBef>
                <a:spcPct val="0"/>
              </a:spcBef>
              <a:buFontTx/>
              <a:buNone/>
            </a:pPr>
            <a:r>
              <a:rPr lang="en-US" altLang="zh-CN" sz="1300">
                <a:solidFill>
                  <a:srgbClr val="292929"/>
                </a:solidFill>
                <a:latin typeface="微软雅黑" pitchFamily="34" charset="-122"/>
                <a:sym typeface="微软雅黑" pitchFamily="34" charset="-122"/>
              </a:rPr>
              <a:t>●</a:t>
            </a:r>
            <a:r>
              <a:rPr lang="zh-CN" altLang="en-US" sz="1300">
                <a:solidFill>
                  <a:srgbClr val="292929"/>
                </a:solidFill>
                <a:latin typeface="微软雅黑" pitchFamily="34" charset="-122"/>
                <a:sym typeface="微软雅黑" pitchFamily="34" charset="-122"/>
              </a:rPr>
              <a:t>图片</a:t>
            </a:r>
            <a:r>
              <a:rPr lang="en-US" altLang="zh-CN" sz="1300">
                <a:solidFill>
                  <a:srgbClr val="292929"/>
                </a:solidFill>
                <a:latin typeface="微软雅黑" pitchFamily="34" charset="-122"/>
                <a:sym typeface="微软雅黑" pitchFamily="34" charset="-122"/>
              </a:rPr>
              <a:t>3</a:t>
            </a:r>
            <a:r>
              <a:rPr lang="zh-CN" altLang="en-US" sz="1300">
                <a:solidFill>
                  <a:srgbClr val="292929"/>
                </a:solidFill>
                <a:latin typeface="微软雅黑" pitchFamily="34" charset="-122"/>
                <a:sym typeface="微软雅黑" pitchFamily="34" charset="-122"/>
              </a:rPr>
              <a:t>的说明文字</a:t>
            </a:r>
            <a:endParaRPr lang="en-US" altLang="zh-CN" sz="1300">
              <a:solidFill>
                <a:srgbClr val="292929"/>
              </a:solidFill>
              <a:latin typeface="微软雅黑" pitchFamily="34" charset="-122"/>
              <a:sym typeface="微软雅黑" pitchFamily="34" charset="-122"/>
            </a:endParaRPr>
          </a:p>
          <a:p>
            <a:pPr>
              <a:spcBef>
                <a:spcPct val="0"/>
              </a:spcBef>
              <a:buFontTx/>
              <a:buNone/>
            </a:pPr>
            <a:r>
              <a:rPr lang="en-US" altLang="zh-CN" sz="1300">
                <a:solidFill>
                  <a:srgbClr val="292929"/>
                </a:solidFill>
                <a:latin typeface="微软雅黑" pitchFamily="34" charset="-122"/>
                <a:sym typeface="微软雅黑" pitchFamily="34" charset="-122"/>
              </a:rPr>
              <a:t>●</a:t>
            </a:r>
            <a:r>
              <a:rPr lang="zh-CN" altLang="en-US" sz="1300">
                <a:solidFill>
                  <a:srgbClr val="292929"/>
                </a:solidFill>
                <a:latin typeface="微软雅黑" pitchFamily="34" charset="-122"/>
                <a:sym typeface="微软雅黑" pitchFamily="34" charset="-122"/>
              </a:rPr>
              <a:t>图片</a:t>
            </a:r>
            <a:r>
              <a:rPr lang="en-US" altLang="zh-CN" sz="1300">
                <a:solidFill>
                  <a:srgbClr val="292929"/>
                </a:solidFill>
                <a:latin typeface="微软雅黑" pitchFamily="34" charset="-122"/>
                <a:sym typeface="微软雅黑" pitchFamily="34" charset="-122"/>
              </a:rPr>
              <a:t>3</a:t>
            </a:r>
            <a:r>
              <a:rPr lang="zh-CN" altLang="en-US" sz="1300">
                <a:solidFill>
                  <a:srgbClr val="292929"/>
                </a:solidFill>
                <a:latin typeface="微软雅黑" pitchFamily="34" charset="-122"/>
                <a:sym typeface="微软雅黑" pitchFamily="34" charset="-122"/>
              </a:rPr>
              <a:t>的说明文字</a:t>
            </a:r>
            <a:endParaRPr lang="en-US" altLang="zh-CN" sz="1300">
              <a:solidFill>
                <a:srgbClr val="292929"/>
              </a:solidFill>
              <a:latin typeface="微软雅黑" pitchFamily="34" charset="-122"/>
              <a:sym typeface="微软雅黑" pitchFamily="34" charset="-122"/>
            </a:endParaRPr>
          </a:p>
          <a:p>
            <a:pPr>
              <a:spcBef>
                <a:spcPct val="0"/>
              </a:spcBef>
              <a:buFontTx/>
              <a:buNone/>
            </a:pPr>
            <a:r>
              <a:rPr lang="en-US" altLang="zh-CN" sz="1300">
                <a:solidFill>
                  <a:srgbClr val="292929"/>
                </a:solidFill>
                <a:latin typeface="微软雅黑" pitchFamily="34" charset="-122"/>
                <a:sym typeface="微软雅黑" pitchFamily="34" charset="-122"/>
              </a:rPr>
              <a:t>●</a:t>
            </a:r>
            <a:r>
              <a:rPr lang="zh-CN" altLang="en-US" sz="1300">
                <a:solidFill>
                  <a:srgbClr val="292929"/>
                </a:solidFill>
                <a:latin typeface="微软雅黑" pitchFamily="34" charset="-122"/>
                <a:sym typeface="微软雅黑" pitchFamily="34" charset="-122"/>
              </a:rPr>
              <a:t>图片</a:t>
            </a:r>
            <a:r>
              <a:rPr lang="en-US" altLang="zh-CN" sz="1300">
                <a:solidFill>
                  <a:srgbClr val="292929"/>
                </a:solidFill>
                <a:latin typeface="微软雅黑" pitchFamily="34" charset="-122"/>
                <a:sym typeface="微软雅黑" pitchFamily="34" charset="-122"/>
              </a:rPr>
              <a:t>3</a:t>
            </a:r>
            <a:r>
              <a:rPr lang="zh-CN" altLang="en-US" sz="1300">
                <a:solidFill>
                  <a:srgbClr val="292929"/>
                </a:solidFill>
                <a:latin typeface="微软雅黑" pitchFamily="34" charset="-122"/>
                <a:sym typeface="微软雅黑" pitchFamily="34" charset="-122"/>
              </a:rPr>
              <a:t>的说明文字</a:t>
            </a:r>
            <a:endParaRPr lang="en-US" altLang="zh-CN" sz="1300">
              <a:solidFill>
                <a:srgbClr val="292929"/>
              </a:solidFill>
              <a:latin typeface="微软雅黑" pitchFamily="34" charset="-122"/>
              <a:sym typeface="微软雅黑" pitchFamily="34" charset="-122"/>
            </a:endParaRPr>
          </a:p>
          <a:p>
            <a:pPr>
              <a:spcBef>
                <a:spcPct val="0"/>
              </a:spcBef>
              <a:buFontTx/>
              <a:buNone/>
            </a:pPr>
            <a:r>
              <a:rPr lang="en-US" altLang="zh-CN" sz="1300">
                <a:solidFill>
                  <a:srgbClr val="292929"/>
                </a:solidFill>
                <a:latin typeface="微软雅黑" pitchFamily="34" charset="-122"/>
                <a:sym typeface="微软雅黑" pitchFamily="34" charset="-122"/>
              </a:rPr>
              <a:t>●</a:t>
            </a:r>
            <a:r>
              <a:rPr lang="zh-CN" altLang="en-US" sz="1300">
                <a:solidFill>
                  <a:srgbClr val="292929"/>
                </a:solidFill>
                <a:latin typeface="微软雅黑" pitchFamily="34" charset="-122"/>
                <a:sym typeface="微软雅黑" pitchFamily="34" charset="-122"/>
              </a:rPr>
              <a:t>图片</a:t>
            </a:r>
            <a:r>
              <a:rPr lang="en-US" altLang="zh-CN" sz="1300">
                <a:solidFill>
                  <a:srgbClr val="292929"/>
                </a:solidFill>
                <a:latin typeface="微软雅黑" pitchFamily="34" charset="-122"/>
                <a:sym typeface="微软雅黑" pitchFamily="34" charset="-122"/>
              </a:rPr>
              <a:t>3</a:t>
            </a:r>
            <a:r>
              <a:rPr lang="zh-CN" altLang="en-US" sz="1300">
                <a:solidFill>
                  <a:srgbClr val="292929"/>
                </a:solidFill>
                <a:latin typeface="微软雅黑" pitchFamily="34" charset="-122"/>
                <a:sym typeface="微软雅黑" pitchFamily="34" charset="-122"/>
              </a:rPr>
              <a:t>的说明文字</a:t>
            </a:r>
            <a:endParaRPr lang="en-US" altLang="zh-CN" sz="1300">
              <a:solidFill>
                <a:srgbClr val="292929"/>
              </a:solidFill>
              <a:latin typeface="微软雅黑" pitchFamily="34" charset="-122"/>
              <a:sym typeface="微软雅黑" pitchFamily="34" charset="-122"/>
            </a:endParaRPr>
          </a:p>
        </p:txBody>
      </p:sp>
      <p:sp>
        <p:nvSpPr>
          <p:cNvPr id="32779" name="TextBox 21"/>
          <p:cNvSpPr>
            <a:spLocks noChangeArrowheads="1"/>
          </p:cNvSpPr>
          <p:nvPr/>
        </p:nvSpPr>
        <p:spPr bwMode="auto">
          <a:xfrm>
            <a:off x="7092280" y="6416527"/>
            <a:ext cx="2050645" cy="1108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2" tIns="34281" rIns="68562" bIns="34281">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en-US" altLang="zh-CN" sz="1300">
                <a:solidFill>
                  <a:srgbClr val="292929"/>
                </a:solidFill>
                <a:latin typeface="微软雅黑" pitchFamily="34" charset="-122"/>
                <a:sym typeface="微软雅黑" pitchFamily="34" charset="-122"/>
              </a:rPr>
              <a:t>●</a:t>
            </a:r>
            <a:r>
              <a:rPr lang="zh-CN" altLang="en-US" sz="1300">
                <a:solidFill>
                  <a:srgbClr val="292929"/>
                </a:solidFill>
                <a:latin typeface="微软雅黑" pitchFamily="34" charset="-122"/>
                <a:sym typeface="微软雅黑" pitchFamily="34" charset="-122"/>
              </a:rPr>
              <a:t>图片</a:t>
            </a:r>
            <a:r>
              <a:rPr lang="en-US" altLang="zh-CN" sz="1300">
                <a:solidFill>
                  <a:srgbClr val="292929"/>
                </a:solidFill>
                <a:latin typeface="微软雅黑" pitchFamily="34" charset="-122"/>
                <a:sym typeface="微软雅黑" pitchFamily="34" charset="-122"/>
              </a:rPr>
              <a:t>4</a:t>
            </a:r>
            <a:r>
              <a:rPr lang="zh-CN" altLang="en-US" sz="1300">
                <a:solidFill>
                  <a:srgbClr val="292929"/>
                </a:solidFill>
                <a:latin typeface="微软雅黑" pitchFamily="34" charset="-122"/>
                <a:sym typeface="微软雅黑" pitchFamily="34" charset="-122"/>
              </a:rPr>
              <a:t>的说明文字</a:t>
            </a:r>
            <a:endParaRPr lang="en-US" altLang="zh-CN" sz="1300">
              <a:solidFill>
                <a:srgbClr val="292929"/>
              </a:solidFill>
              <a:latin typeface="微软雅黑" pitchFamily="34" charset="-122"/>
              <a:sym typeface="微软雅黑" pitchFamily="34" charset="-122"/>
            </a:endParaRPr>
          </a:p>
          <a:p>
            <a:pPr>
              <a:spcBef>
                <a:spcPct val="0"/>
              </a:spcBef>
              <a:buFontTx/>
              <a:buNone/>
            </a:pPr>
            <a:r>
              <a:rPr lang="en-US" altLang="zh-CN" sz="1300">
                <a:solidFill>
                  <a:srgbClr val="292929"/>
                </a:solidFill>
                <a:latin typeface="微软雅黑" pitchFamily="34" charset="-122"/>
                <a:sym typeface="微软雅黑" pitchFamily="34" charset="-122"/>
              </a:rPr>
              <a:t>●</a:t>
            </a:r>
            <a:r>
              <a:rPr lang="zh-CN" altLang="en-US" sz="1300">
                <a:solidFill>
                  <a:srgbClr val="292929"/>
                </a:solidFill>
                <a:latin typeface="微软雅黑" pitchFamily="34" charset="-122"/>
                <a:sym typeface="微软雅黑" pitchFamily="34" charset="-122"/>
              </a:rPr>
              <a:t>图片</a:t>
            </a:r>
            <a:r>
              <a:rPr lang="en-US" altLang="zh-CN" sz="1300">
                <a:solidFill>
                  <a:srgbClr val="292929"/>
                </a:solidFill>
                <a:latin typeface="微软雅黑" pitchFamily="34" charset="-122"/>
                <a:sym typeface="微软雅黑" pitchFamily="34" charset="-122"/>
              </a:rPr>
              <a:t>4</a:t>
            </a:r>
            <a:r>
              <a:rPr lang="zh-CN" altLang="en-US" sz="1300">
                <a:solidFill>
                  <a:srgbClr val="292929"/>
                </a:solidFill>
                <a:latin typeface="微软雅黑" pitchFamily="34" charset="-122"/>
                <a:sym typeface="微软雅黑" pitchFamily="34" charset="-122"/>
              </a:rPr>
              <a:t>的说明文字</a:t>
            </a:r>
            <a:endParaRPr lang="en-US" altLang="zh-CN" sz="1300">
              <a:solidFill>
                <a:srgbClr val="292929"/>
              </a:solidFill>
              <a:latin typeface="微软雅黑" pitchFamily="34" charset="-122"/>
              <a:sym typeface="微软雅黑" pitchFamily="34" charset="-122"/>
            </a:endParaRPr>
          </a:p>
          <a:p>
            <a:pPr>
              <a:spcBef>
                <a:spcPct val="0"/>
              </a:spcBef>
              <a:buFontTx/>
              <a:buNone/>
            </a:pPr>
            <a:r>
              <a:rPr lang="en-US" altLang="zh-CN" sz="1300">
                <a:solidFill>
                  <a:srgbClr val="292929"/>
                </a:solidFill>
                <a:latin typeface="微软雅黑" pitchFamily="34" charset="-122"/>
                <a:sym typeface="微软雅黑" pitchFamily="34" charset="-122"/>
              </a:rPr>
              <a:t>●</a:t>
            </a:r>
            <a:r>
              <a:rPr lang="zh-CN" altLang="en-US" sz="1300">
                <a:solidFill>
                  <a:srgbClr val="292929"/>
                </a:solidFill>
                <a:latin typeface="微软雅黑" pitchFamily="34" charset="-122"/>
                <a:sym typeface="微软雅黑" pitchFamily="34" charset="-122"/>
              </a:rPr>
              <a:t>图片</a:t>
            </a:r>
            <a:r>
              <a:rPr lang="en-US" altLang="zh-CN" sz="1300">
                <a:solidFill>
                  <a:srgbClr val="292929"/>
                </a:solidFill>
                <a:latin typeface="微软雅黑" pitchFamily="34" charset="-122"/>
                <a:sym typeface="微软雅黑" pitchFamily="34" charset="-122"/>
              </a:rPr>
              <a:t>4</a:t>
            </a:r>
            <a:r>
              <a:rPr lang="zh-CN" altLang="en-US" sz="1300">
                <a:solidFill>
                  <a:srgbClr val="292929"/>
                </a:solidFill>
                <a:latin typeface="微软雅黑" pitchFamily="34" charset="-122"/>
                <a:sym typeface="微软雅黑" pitchFamily="34" charset="-122"/>
              </a:rPr>
              <a:t>的说明文字</a:t>
            </a:r>
            <a:endParaRPr lang="en-US" altLang="zh-CN" sz="1300">
              <a:solidFill>
                <a:srgbClr val="292929"/>
              </a:solidFill>
              <a:latin typeface="微软雅黑" pitchFamily="34" charset="-122"/>
              <a:sym typeface="微软雅黑" pitchFamily="34" charset="-122"/>
            </a:endParaRPr>
          </a:p>
          <a:p>
            <a:pPr>
              <a:spcBef>
                <a:spcPct val="0"/>
              </a:spcBef>
              <a:buFontTx/>
              <a:buNone/>
            </a:pPr>
            <a:r>
              <a:rPr lang="en-US" altLang="zh-CN" sz="1300">
                <a:solidFill>
                  <a:srgbClr val="292929"/>
                </a:solidFill>
                <a:latin typeface="微软雅黑" pitchFamily="34" charset="-122"/>
                <a:sym typeface="微软雅黑" pitchFamily="34" charset="-122"/>
              </a:rPr>
              <a:t>●</a:t>
            </a:r>
            <a:r>
              <a:rPr lang="zh-CN" altLang="en-US" sz="1300">
                <a:solidFill>
                  <a:srgbClr val="292929"/>
                </a:solidFill>
                <a:latin typeface="微软雅黑" pitchFamily="34" charset="-122"/>
                <a:sym typeface="微软雅黑" pitchFamily="34" charset="-122"/>
              </a:rPr>
              <a:t>图片</a:t>
            </a:r>
            <a:r>
              <a:rPr lang="en-US" altLang="zh-CN" sz="1300">
                <a:solidFill>
                  <a:srgbClr val="292929"/>
                </a:solidFill>
                <a:latin typeface="微软雅黑" pitchFamily="34" charset="-122"/>
                <a:sym typeface="微软雅黑" pitchFamily="34" charset="-122"/>
              </a:rPr>
              <a:t>4</a:t>
            </a:r>
            <a:r>
              <a:rPr lang="zh-CN" altLang="en-US" sz="1300">
                <a:solidFill>
                  <a:srgbClr val="292929"/>
                </a:solidFill>
                <a:latin typeface="微软雅黑" pitchFamily="34" charset="-122"/>
                <a:sym typeface="微软雅黑" pitchFamily="34" charset="-122"/>
              </a:rPr>
              <a:t>的说明文字</a:t>
            </a:r>
            <a:endParaRPr lang="en-US" altLang="zh-CN" sz="1300">
              <a:solidFill>
                <a:srgbClr val="292929"/>
              </a:solidFill>
              <a:latin typeface="微软雅黑" pitchFamily="34" charset="-122"/>
              <a:sym typeface="微软雅黑" pitchFamily="34" charset="-122"/>
            </a:endParaRPr>
          </a:p>
          <a:p>
            <a:pPr>
              <a:spcBef>
                <a:spcPct val="0"/>
              </a:spcBef>
              <a:buFontTx/>
              <a:buNone/>
            </a:pPr>
            <a:r>
              <a:rPr lang="en-US" altLang="zh-CN" sz="1300">
                <a:solidFill>
                  <a:srgbClr val="292929"/>
                </a:solidFill>
                <a:latin typeface="微软雅黑" pitchFamily="34" charset="-122"/>
                <a:sym typeface="微软雅黑" pitchFamily="34" charset="-122"/>
              </a:rPr>
              <a:t>●</a:t>
            </a:r>
            <a:r>
              <a:rPr lang="zh-CN" altLang="en-US" sz="1300">
                <a:solidFill>
                  <a:srgbClr val="292929"/>
                </a:solidFill>
                <a:latin typeface="微软雅黑" pitchFamily="34" charset="-122"/>
                <a:sym typeface="微软雅黑" pitchFamily="34" charset="-122"/>
              </a:rPr>
              <a:t>图片</a:t>
            </a:r>
            <a:r>
              <a:rPr lang="en-US" altLang="zh-CN" sz="1300">
                <a:solidFill>
                  <a:srgbClr val="292929"/>
                </a:solidFill>
                <a:latin typeface="微软雅黑" pitchFamily="34" charset="-122"/>
                <a:sym typeface="微软雅黑" pitchFamily="34" charset="-122"/>
              </a:rPr>
              <a:t>4</a:t>
            </a:r>
            <a:r>
              <a:rPr lang="zh-CN" altLang="en-US" sz="1300">
                <a:solidFill>
                  <a:srgbClr val="292929"/>
                </a:solidFill>
                <a:latin typeface="微软雅黑" pitchFamily="34" charset="-122"/>
                <a:sym typeface="微软雅黑" pitchFamily="34" charset="-122"/>
              </a:rPr>
              <a:t>的说明文字</a:t>
            </a:r>
            <a:endParaRPr lang="en-US" altLang="zh-CN" sz="1300">
              <a:solidFill>
                <a:srgbClr val="292929"/>
              </a:solidFill>
              <a:latin typeface="微软雅黑" pitchFamily="34" charset="-122"/>
              <a:sym typeface="微软雅黑" pitchFamily="34" charset="-122"/>
            </a:endParaRPr>
          </a:p>
        </p:txBody>
      </p:sp>
      <p:sp>
        <p:nvSpPr>
          <p:cNvPr id="12" name="TextBox 11"/>
          <p:cNvSpPr txBox="1"/>
          <p:nvPr/>
        </p:nvSpPr>
        <p:spPr>
          <a:xfrm>
            <a:off x="3923928" y="195486"/>
            <a:ext cx="2627948" cy="553998"/>
          </a:xfrm>
          <a:prstGeom prst="rect">
            <a:avLst/>
          </a:prstGeom>
          <a:noFill/>
        </p:spPr>
        <p:txBody>
          <a:bodyPr wrap="square" lIns="0" tIns="0" rIns="0" bIns="0" rtlCol="0">
            <a:spAutoFit/>
          </a:bodyPr>
          <a:lstStyle/>
          <a:p>
            <a:pPr algn="ctr"/>
            <a:r>
              <a:rPr lang="zh-CN" altLang="en-US" sz="3600" b="1" dirty="0">
                <a:latin typeface="微软雅黑" pitchFamily="34" charset="-122"/>
                <a:ea typeface="微软雅黑" pitchFamily="34" charset="-122"/>
              </a:rPr>
              <a:t>主打产品</a:t>
            </a:r>
            <a:endParaRPr lang="zh-CN" altLang="en-US" sz="1400" dirty="0">
              <a:latin typeface="微软雅黑" pitchFamily="34" charset="-122"/>
              <a:ea typeface="微软雅黑" pitchFamily="34" charset="-122"/>
            </a:endParaRPr>
          </a:p>
        </p:txBody>
      </p:sp>
      <p:sp>
        <p:nvSpPr>
          <p:cNvPr id="11" name="矩形 10"/>
          <p:cNvSpPr/>
          <p:nvPr/>
        </p:nvSpPr>
        <p:spPr>
          <a:xfrm>
            <a:off x="539552" y="51470"/>
            <a:ext cx="648072" cy="5040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78874489"/>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2772"/>
                                        </p:tgtEl>
                                        <p:attrNameLst>
                                          <p:attrName>style.visibility</p:attrName>
                                        </p:attrNameLst>
                                      </p:cBhvr>
                                      <p:to>
                                        <p:strVal val="visible"/>
                                      </p:to>
                                    </p:set>
                                    <p:anim calcmode="lin" valueType="num">
                                      <p:cBhvr>
                                        <p:cTn id="7" dur="500" fill="hold"/>
                                        <p:tgtEl>
                                          <p:spTgt spid="32772"/>
                                        </p:tgtEl>
                                        <p:attrNameLst>
                                          <p:attrName>ppt_x</p:attrName>
                                        </p:attrNameLst>
                                      </p:cBhvr>
                                      <p:tavLst>
                                        <p:tav tm="0">
                                          <p:val>
                                            <p:strVal val="#ppt_x"/>
                                          </p:val>
                                        </p:tav>
                                        <p:tav tm="100000">
                                          <p:val>
                                            <p:strVal val="#ppt_x"/>
                                          </p:val>
                                        </p:tav>
                                      </p:tavLst>
                                    </p:anim>
                                    <p:anim calcmode="lin" valueType="num">
                                      <p:cBhvr>
                                        <p:cTn id="8" dur="500" fill="hold"/>
                                        <p:tgtEl>
                                          <p:spTgt spid="3277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32773"/>
                                        </p:tgtEl>
                                        <p:attrNameLst>
                                          <p:attrName>style.visibility</p:attrName>
                                        </p:attrNameLst>
                                      </p:cBhvr>
                                      <p:to>
                                        <p:strVal val="visible"/>
                                      </p:to>
                                    </p:set>
                                    <p:anim calcmode="lin" valueType="num">
                                      <p:cBhvr>
                                        <p:cTn id="11" dur="500" fill="hold"/>
                                        <p:tgtEl>
                                          <p:spTgt spid="32773"/>
                                        </p:tgtEl>
                                        <p:attrNameLst>
                                          <p:attrName>ppt_x</p:attrName>
                                        </p:attrNameLst>
                                      </p:cBhvr>
                                      <p:tavLst>
                                        <p:tav tm="0">
                                          <p:val>
                                            <p:strVal val="#ppt_x"/>
                                          </p:val>
                                        </p:tav>
                                        <p:tav tm="100000">
                                          <p:val>
                                            <p:strVal val="#ppt_x"/>
                                          </p:val>
                                        </p:tav>
                                      </p:tavLst>
                                    </p:anim>
                                    <p:anim calcmode="lin" valueType="num">
                                      <p:cBhvr>
                                        <p:cTn id="12" dur="500" fill="hold"/>
                                        <p:tgtEl>
                                          <p:spTgt spid="3277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400"/>
                                  </p:stCondLst>
                                  <p:childTnLst>
                                    <p:set>
                                      <p:cBhvr>
                                        <p:cTn id="14" dur="1" fill="hold">
                                          <p:stCondLst>
                                            <p:cond delay="0"/>
                                          </p:stCondLst>
                                        </p:cTn>
                                        <p:tgtEl>
                                          <p:spTgt spid="32774"/>
                                        </p:tgtEl>
                                        <p:attrNameLst>
                                          <p:attrName>style.visibility</p:attrName>
                                        </p:attrNameLst>
                                      </p:cBhvr>
                                      <p:to>
                                        <p:strVal val="visible"/>
                                      </p:to>
                                    </p:set>
                                    <p:anim calcmode="lin" valueType="num">
                                      <p:cBhvr>
                                        <p:cTn id="15" dur="500" fill="hold"/>
                                        <p:tgtEl>
                                          <p:spTgt spid="32774"/>
                                        </p:tgtEl>
                                        <p:attrNameLst>
                                          <p:attrName>ppt_x</p:attrName>
                                        </p:attrNameLst>
                                      </p:cBhvr>
                                      <p:tavLst>
                                        <p:tav tm="0">
                                          <p:val>
                                            <p:strVal val="#ppt_x"/>
                                          </p:val>
                                        </p:tav>
                                        <p:tav tm="100000">
                                          <p:val>
                                            <p:strVal val="#ppt_x"/>
                                          </p:val>
                                        </p:tav>
                                      </p:tavLst>
                                    </p:anim>
                                    <p:anim calcmode="lin" valueType="num">
                                      <p:cBhvr>
                                        <p:cTn id="16" dur="500" fill="hold"/>
                                        <p:tgtEl>
                                          <p:spTgt spid="3277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600"/>
                                  </p:stCondLst>
                                  <p:childTnLst>
                                    <p:set>
                                      <p:cBhvr>
                                        <p:cTn id="18" dur="1" fill="hold">
                                          <p:stCondLst>
                                            <p:cond delay="0"/>
                                          </p:stCondLst>
                                        </p:cTn>
                                        <p:tgtEl>
                                          <p:spTgt spid="32775"/>
                                        </p:tgtEl>
                                        <p:attrNameLst>
                                          <p:attrName>style.visibility</p:attrName>
                                        </p:attrNameLst>
                                      </p:cBhvr>
                                      <p:to>
                                        <p:strVal val="visible"/>
                                      </p:to>
                                    </p:set>
                                    <p:anim calcmode="lin" valueType="num">
                                      <p:cBhvr>
                                        <p:cTn id="19" dur="500" fill="hold"/>
                                        <p:tgtEl>
                                          <p:spTgt spid="32775"/>
                                        </p:tgtEl>
                                        <p:attrNameLst>
                                          <p:attrName>ppt_x</p:attrName>
                                        </p:attrNameLst>
                                      </p:cBhvr>
                                      <p:tavLst>
                                        <p:tav tm="0">
                                          <p:val>
                                            <p:strVal val="#ppt_x"/>
                                          </p:val>
                                        </p:tav>
                                        <p:tav tm="100000">
                                          <p:val>
                                            <p:strVal val="#ppt_x"/>
                                          </p:val>
                                        </p:tav>
                                      </p:tavLst>
                                    </p:anim>
                                    <p:anim calcmode="lin" valueType="num">
                                      <p:cBhvr>
                                        <p:cTn id="20" dur="500" fill="hold"/>
                                        <p:tgtEl>
                                          <p:spTgt spid="32775"/>
                                        </p:tgtEl>
                                        <p:attrNameLst>
                                          <p:attrName>ppt_y</p:attrName>
                                        </p:attrNameLst>
                                      </p:cBhvr>
                                      <p:tavLst>
                                        <p:tav tm="0">
                                          <p:val>
                                            <p:strVal val="1+#ppt_h/2"/>
                                          </p:val>
                                        </p:tav>
                                        <p:tav tm="100000">
                                          <p:val>
                                            <p:strVal val="#ppt_y"/>
                                          </p:val>
                                        </p:tav>
                                      </p:tavLst>
                                    </p:anim>
                                  </p:childTnLst>
                                </p:cTn>
                              </p:par>
                            </p:childTnLst>
                          </p:cTn>
                        </p:par>
                        <p:par>
                          <p:cTn id="21" fill="hold" nodeType="afterGroup">
                            <p:stCondLst>
                              <p:cond delay="1100"/>
                            </p:stCondLst>
                            <p:childTnLst>
                              <p:par>
                                <p:cTn id="22" presetID="63" presetClass="path" presetSubtype="0" accel="50000" decel="50000" fill="hold" grpId="1" nodeType="afterEffect">
                                  <p:stCondLst>
                                    <p:cond delay="0"/>
                                  </p:stCondLst>
                                  <p:childTnLst>
                                    <p:animMotion origin="layout" path="M 1.03161E-6 3.7037E-7 L 0.29882 3.7037E-7 " pathEditMode="relative" rAng="0" ptsTypes="AA">
                                      <p:cBhvr>
                                        <p:cTn id="23" dur="1000" fill="hold"/>
                                        <p:tgtEl>
                                          <p:spTgt spid="32772"/>
                                        </p:tgtEl>
                                        <p:attrNameLst>
                                          <p:attrName>ppt_x,ppt_y</p:attrName>
                                        </p:attrNameLst>
                                      </p:cBhvr>
                                      <p:rCtr x="1493400" y="0"/>
                                    </p:animMotion>
                                  </p:childTnLst>
                                </p:cTn>
                              </p:par>
                              <p:par>
                                <p:cTn id="24" presetID="42" presetClass="path" presetSubtype="0" accel="50000" decel="50000" fill="hold" grpId="0" nodeType="withEffect">
                                  <p:stCondLst>
                                    <p:cond delay="0"/>
                                  </p:stCondLst>
                                  <p:childTnLst>
                                    <p:animMotion origin="layout" path="M -2.64733E-6 -3.7037E-6 L -2.64733E-6 0.59468 " pathEditMode="relative" rAng="0" ptsTypes="AA">
                                      <p:cBhvr>
                                        <p:cTn id="25" dur="1000" fill="hold"/>
                                        <p:tgtEl>
                                          <p:spTgt spid="32776"/>
                                        </p:tgtEl>
                                        <p:attrNameLst>
                                          <p:attrName>ppt_x,ppt_y</p:attrName>
                                        </p:attrNameLst>
                                      </p:cBhvr>
                                      <p:rCtr x="0" y="2972200"/>
                                    </p:animMotion>
                                  </p:childTnLst>
                                </p:cTn>
                              </p:par>
                            </p:childTnLst>
                          </p:cTn>
                        </p:par>
                        <p:par>
                          <p:cTn id="26" fill="hold" nodeType="afterGroup">
                            <p:stCondLst>
                              <p:cond delay="2100"/>
                            </p:stCondLst>
                            <p:childTnLst>
                              <p:par>
                                <p:cTn id="27" presetID="35" presetClass="path" presetSubtype="0" accel="50000" decel="50000" fill="hold" grpId="2" nodeType="afterEffect">
                                  <p:stCondLst>
                                    <p:cond delay="2000"/>
                                  </p:stCondLst>
                                  <p:childTnLst>
                                    <p:animMotion origin="layout" path="M 0.29882 3.7037E-7 L 1.03161E-6 3.7037E-7 " pathEditMode="relative" rAng="0" ptsTypes="AA">
                                      <p:cBhvr>
                                        <p:cTn id="28" dur="500" fill="hold"/>
                                        <p:tgtEl>
                                          <p:spTgt spid="32772"/>
                                        </p:tgtEl>
                                        <p:attrNameLst>
                                          <p:attrName>ppt_x,ppt_y</p:attrName>
                                        </p:attrNameLst>
                                      </p:cBhvr>
                                      <p:rCtr x="-1494600" y="0"/>
                                    </p:animMotion>
                                  </p:childTnLst>
                                </p:cTn>
                              </p:par>
                              <p:par>
                                <p:cTn id="29" presetID="2" presetClass="exit" presetSubtype="4" fill="hold" grpId="1" nodeType="withEffect">
                                  <p:stCondLst>
                                    <p:cond delay="2000"/>
                                  </p:stCondLst>
                                  <p:childTnLst>
                                    <p:anim calcmode="lin" valueType="num">
                                      <p:cBhvr>
                                        <p:cTn id="30" dur="500"/>
                                        <p:tgtEl>
                                          <p:spTgt spid="32776"/>
                                        </p:tgtEl>
                                        <p:attrNameLst>
                                          <p:attrName>ppt_x</p:attrName>
                                        </p:attrNameLst>
                                      </p:cBhvr>
                                      <p:tavLst>
                                        <p:tav tm="0">
                                          <p:val>
                                            <p:strVal val="ppt_x"/>
                                          </p:val>
                                        </p:tav>
                                        <p:tav tm="100000">
                                          <p:val>
                                            <p:strVal val="ppt_x"/>
                                          </p:val>
                                        </p:tav>
                                      </p:tavLst>
                                    </p:anim>
                                    <p:anim calcmode="lin" valueType="num">
                                      <p:cBhvr>
                                        <p:cTn id="31" dur="500"/>
                                        <p:tgtEl>
                                          <p:spTgt spid="32776"/>
                                        </p:tgtEl>
                                        <p:attrNameLst>
                                          <p:attrName>ppt_y</p:attrName>
                                        </p:attrNameLst>
                                      </p:cBhvr>
                                      <p:tavLst>
                                        <p:tav tm="0">
                                          <p:val>
                                            <p:strVal val="ppt_y"/>
                                          </p:val>
                                        </p:tav>
                                        <p:tav tm="100000">
                                          <p:val>
                                            <p:strVal val="1+ppt_h/2"/>
                                          </p:val>
                                        </p:tav>
                                      </p:tavLst>
                                    </p:anim>
                                    <p:set>
                                      <p:cBhvr>
                                        <p:cTn id="32" dur="1" fill="hold">
                                          <p:stCondLst>
                                            <p:cond delay="499"/>
                                          </p:stCondLst>
                                        </p:cTn>
                                        <p:tgtEl>
                                          <p:spTgt spid="32776"/>
                                        </p:tgtEl>
                                        <p:attrNameLst>
                                          <p:attrName>style.visibility</p:attrName>
                                        </p:attrNameLst>
                                      </p:cBhvr>
                                      <p:to>
                                        <p:strVal val="hidden"/>
                                      </p:to>
                                    </p:set>
                                  </p:childTnLst>
                                </p:cTn>
                              </p:par>
                            </p:childTnLst>
                          </p:cTn>
                        </p:par>
                        <p:par>
                          <p:cTn id="33" fill="hold" nodeType="afterGroup">
                            <p:stCondLst>
                              <p:cond delay="4600"/>
                            </p:stCondLst>
                            <p:childTnLst>
                              <p:par>
                                <p:cTn id="34" presetID="63" presetClass="path" presetSubtype="0" accel="50000" decel="50000" fill="hold" grpId="1" nodeType="afterEffect">
                                  <p:stCondLst>
                                    <p:cond delay="0"/>
                                  </p:stCondLst>
                                  <p:childTnLst>
                                    <p:animMotion origin="layout" path="M 0.01302 0.00393 L 0.30727 0.00393 " pathEditMode="relative" rAng="0" ptsTypes="AA">
                                      <p:cBhvr>
                                        <p:cTn id="35" dur="1000" fill="hold"/>
                                        <p:tgtEl>
                                          <p:spTgt spid="32773"/>
                                        </p:tgtEl>
                                        <p:attrNameLst>
                                          <p:attrName>ppt_x,ppt_y</p:attrName>
                                        </p:attrNameLst>
                                      </p:cBhvr>
                                      <p:rCtr x="1470600" y="0"/>
                                    </p:animMotion>
                                  </p:childTnLst>
                                </p:cTn>
                              </p:par>
                              <p:par>
                                <p:cTn id="36" presetID="42" presetClass="path" presetSubtype="0" accel="50000" decel="50000" fill="hold" grpId="0" nodeType="withEffect">
                                  <p:stCondLst>
                                    <p:cond delay="0"/>
                                  </p:stCondLst>
                                  <p:childTnLst>
                                    <p:animMotion origin="layout" path="M -2.64733E-6 -2.22222E-6 L -2.64733E-6 0.81991 " pathEditMode="relative" rAng="0" ptsTypes="AA">
                                      <p:cBhvr>
                                        <p:cTn id="37" dur="1000" fill="hold"/>
                                        <p:tgtEl>
                                          <p:spTgt spid="32777"/>
                                        </p:tgtEl>
                                        <p:attrNameLst>
                                          <p:attrName>ppt_x,ppt_y</p:attrName>
                                        </p:attrNameLst>
                                      </p:cBhvr>
                                      <p:rCtr x="0" y="4099500"/>
                                    </p:animMotion>
                                  </p:childTnLst>
                                </p:cTn>
                              </p:par>
                            </p:childTnLst>
                          </p:cTn>
                        </p:par>
                        <p:par>
                          <p:cTn id="38" fill="hold" nodeType="afterGroup">
                            <p:stCondLst>
                              <p:cond delay="5600"/>
                            </p:stCondLst>
                            <p:childTnLst>
                              <p:par>
                                <p:cTn id="39" presetID="35" presetClass="path" presetSubtype="0" accel="50000" decel="50000" fill="hold" grpId="2" nodeType="afterEffect">
                                  <p:stCondLst>
                                    <p:cond delay="2000"/>
                                  </p:stCondLst>
                                  <p:childTnLst>
                                    <p:animMotion origin="layout" path="M 0.30389 0.00393 L 0.00507 0.00393 " pathEditMode="relative" rAng="0" ptsTypes="AA">
                                      <p:cBhvr>
                                        <p:cTn id="40" dur="500" fill="hold"/>
                                        <p:tgtEl>
                                          <p:spTgt spid="32773"/>
                                        </p:tgtEl>
                                        <p:attrNameLst>
                                          <p:attrName>ppt_x,ppt_y</p:attrName>
                                        </p:attrNameLst>
                                      </p:cBhvr>
                                      <p:rCtr x="-1494600" y="0"/>
                                    </p:animMotion>
                                  </p:childTnLst>
                                </p:cTn>
                              </p:par>
                              <p:par>
                                <p:cTn id="41" presetID="2" presetClass="exit" presetSubtype="4" fill="hold" grpId="1" nodeType="withEffect">
                                  <p:stCondLst>
                                    <p:cond delay="2000"/>
                                  </p:stCondLst>
                                  <p:childTnLst>
                                    <p:anim calcmode="lin" valueType="num">
                                      <p:cBhvr>
                                        <p:cTn id="42" dur="500"/>
                                        <p:tgtEl>
                                          <p:spTgt spid="32777"/>
                                        </p:tgtEl>
                                        <p:attrNameLst>
                                          <p:attrName>ppt_x</p:attrName>
                                        </p:attrNameLst>
                                      </p:cBhvr>
                                      <p:tavLst>
                                        <p:tav tm="0">
                                          <p:val>
                                            <p:strVal val="ppt_x"/>
                                          </p:val>
                                        </p:tav>
                                        <p:tav tm="100000">
                                          <p:val>
                                            <p:strVal val="ppt_x"/>
                                          </p:val>
                                        </p:tav>
                                      </p:tavLst>
                                    </p:anim>
                                    <p:anim calcmode="lin" valueType="num">
                                      <p:cBhvr>
                                        <p:cTn id="43" dur="500"/>
                                        <p:tgtEl>
                                          <p:spTgt spid="32777"/>
                                        </p:tgtEl>
                                        <p:attrNameLst>
                                          <p:attrName>ppt_y</p:attrName>
                                        </p:attrNameLst>
                                      </p:cBhvr>
                                      <p:tavLst>
                                        <p:tav tm="0">
                                          <p:val>
                                            <p:strVal val="ppt_y"/>
                                          </p:val>
                                        </p:tav>
                                        <p:tav tm="100000">
                                          <p:val>
                                            <p:strVal val="1+ppt_h/2"/>
                                          </p:val>
                                        </p:tav>
                                      </p:tavLst>
                                    </p:anim>
                                    <p:set>
                                      <p:cBhvr>
                                        <p:cTn id="44" dur="1" fill="hold">
                                          <p:stCondLst>
                                            <p:cond delay="499"/>
                                          </p:stCondLst>
                                        </p:cTn>
                                        <p:tgtEl>
                                          <p:spTgt spid="32777"/>
                                        </p:tgtEl>
                                        <p:attrNameLst>
                                          <p:attrName>style.visibility</p:attrName>
                                        </p:attrNameLst>
                                      </p:cBhvr>
                                      <p:to>
                                        <p:strVal val="hidden"/>
                                      </p:to>
                                    </p:set>
                                  </p:childTnLst>
                                </p:cTn>
                              </p:par>
                            </p:childTnLst>
                          </p:cTn>
                        </p:par>
                        <p:par>
                          <p:cTn id="45" fill="hold" nodeType="afterGroup">
                            <p:stCondLst>
                              <p:cond delay="8100"/>
                            </p:stCondLst>
                            <p:childTnLst>
                              <p:par>
                                <p:cTn id="46" presetID="63" presetClass="path" presetSubtype="0" accel="50000" decel="50000" fill="hold" grpId="1" nodeType="afterEffect">
                                  <p:stCondLst>
                                    <p:cond delay="0"/>
                                  </p:stCondLst>
                                  <p:childTnLst>
                                    <p:animMotion origin="layout" path="M 0.00612 0.00394 L 0.28958 0.00394 " pathEditMode="relative" rAng="0" ptsTypes="AA">
                                      <p:cBhvr>
                                        <p:cTn id="47" dur="1000" fill="hold"/>
                                        <p:tgtEl>
                                          <p:spTgt spid="32774"/>
                                        </p:tgtEl>
                                        <p:attrNameLst>
                                          <p:attrName>ppt_x,ppt_y</p:attrName>
                                        </p:attrNameLst>
                                      </p:cBhvr>
                                      <p:rCtr x="1416700" y="0"/>
                                    </p:animMotion>
                                  </p:childTnLst>
                                </p:cTn>
                              </p:par>
                              <p:par>
                                <p:cTn id="48" presetID="42" presetClass="path" presetSubtype="0" accel="50000" decel="50000" fill="hold" grpId="0" nodeType="withEffect">
                                  <p:stCondLst>
                                    <p:cond delay="0"/>
                                  </p:stCondLst>
                                  <p:childTnLst>
                                    <p:animMotion origin="layout" path="M -2.77778E-6 -2.93791E-6 L 0.00191 -0.57028 " pathEditMode="relative" rAng="0" ptsTypes="AA">
                                      <p:cBhvr>
                                        <p:cTn id="49" dur="1000" fill="hold"/>
                                        <p:tgtEl>
                                          <p:spTgt spid="32778"/>
                                        </p:tgtEl>
                                        <p:attrNameLst>
                                          <p:attrName>ppt_x,ppt_y</p:attrName>
                                        </p:attrNameLst>
                                      </p:cBhvr>
                                      <p:rCtr x="87" y="-28514"/>
                                    </p:animMotion>
                                  </p:childTnLst>
                                </p:cTn>
                              </p:par>
                            </p:childTnLst>
                          </p:cTn>
                        </p:par>
                        <p:par>
                          <p:cTn id="50" fill="hold" nodeType="afterGroup">
                            <p:stCondLst>
                              <p:cond delay="9100"/>
                            </p:stCondLst>
                            <p:childTnLst>
                              <p:par>
                                <p:cTn id="51" presetID="35" presetClass="path" presetSubtype="0" accel="50000" decel="50000" fill="hold" grpId="2" nodeType="afterEffect">
                                  <p:stCondLst>
                                    <p:cond delay="2000"/>
                                  </p:stCondLst>
                                  <p:childTnLst>
                                    <p:animMotion origin="layout" path="M 0.28724 0.00394 L 0.00612 0.00394 " pathEditMode="relative" rAng="0" ptsTypes="AA">
                                      <p:cBhvr>
                                        <p:cTn id="52" dur="500" fill="hold"/>
                                        <p:tgtEl>
                                          <p:spTgt spid="32774"/>
                                        </p:tgtEl>
                                        <p:attrNameLst>
                                          <p:attrName>ppt_x,ppt_y</p:attrName>
                                        </p:attrNameLst>
                                      </p:cBhvr>
                                      <p:rCtr x="-1406200" y="0"/>
                                    </p:animMotion>
                                  </p:childTnLst>
                                </p:cTn>
                              </p:par>
                              <p:par>
                                <p:cTn id="53" presetID="2" presetClass="exit" presetSubtype="4" fill="hold" grpId="1" nodeType="withEffect">
                                  <p:stCondLst>
                                    <p:cond delay="2000"/>
                                  </p:stCondLst>
                                  <p:childTnLst>
                                    <p:anim calcmode="lin" valueType="num">
                                      <p:cBhvr>
                                        <p:cTn id="54" dur="500"/>
                                        <p:tgtEl>
                                          <p:spTgt spid="32778"/>
                                        </p:tgtEl>
                                        <p:attrNameLst>
                                          <p:attrName>ppt_x</p:attrName>
                                        </p:attrNameLst>
                                      </p:cBhvr>
                                      <p:tavLst>
                                        <p:tav tm="0">
                                          <p:val>
                                            <p:strVal val="ppt_x"/>
                                          </p:val>
                                        </p:tav>
                                        <p:tav tm="100000">
                                          <p:val>
                                            <p:strVal val="ppt_x"/>
                                          </p:val>
                                        </p:tav>
                                      </p:tavLst>
                                    </p:anim>
                                    <p:anim calcmode="lin" valueType="num">
                                      <p:cBhvr>
                                        <p:cTn id="55" dur="500"/>
                                        <p:tgtEl>
                                          <p:spTgt spid="32778"/>
                                        </p:tgtEl>
                                        <p:attrNameLst>
                                          <p:attrName>ppt_y</p:attrName>
                                        </p:attrNameLst>
                                      </p:cBhvr>
                                      <p:tavLst>
                                        <p:tav tm="0">
                                          <p:val>
                                            <p:strVal val="ppt_y"/>
                                          </p:val>
                                        </p:tav>
                                        <p:tav tm="100000">
                                          <p:val>
                                            <p:strVal val="1+ppt_h/2"/>
                                          </p:val>
                                        </p:tav>
                                      </p:tavLst>
                                    </p:anim>
                                    <p:set>
                                      <p:cBhvr>
                                        <p:cTn id="56" dur="1" fill="hold">
                                          <p:stCondLst>
                                            <p:cond delay="499"/>
                                          </p:stCondLst>
                                        </p:cTn>
                                        <p:tgtEl>
                                          <p:spTgt spid="32778"/>
                                        </p:tgtEl>
                                        <p:attrNameLst>
                                          <p:attrName>style.visibility</p:attrName>
                                        </p:attrNameLst>
                                      </p:cBhvr>
                                      <p:to>
                                        <p:strVal val="hidden"/>
                                      </p:to>
                                    </p:set>
                                  </p:childTnLst>
                                </p:cTn>
                              </p:par>
                            </p:childTnLst>
                          </p:cTn>
                        </p:par>
                        <p:par>
                          <p:cTn id="57" fill="hold" nodeType="afterGroup">
                            <p:stCondLst>
                              <p:cond delay="11600"/>
                            </p:stCondLst>
                            <p:childTnLst>
                              <p:par>
                                <p:cTn id="58" presetID="63" presetClass="path" presetSubtype="0" accel="50000" decel="50000" fill="hold" grpId="1" nodeType="afterEffect">
                                  <p:stCondLst>
                                    <p:cond delay="0"/>
                                  </p:stCondLst>
                                  <p:childTnLst>
                                    <p:animMotion origin="layout" path="M 0.00586 0.00208 L 0.28321 0.00208 " pathEditMode="relative" rAng="0" ptsTypes="AA">
                                      <p:cBhvr>
                                        <p:cTn id="59" dur="1000" fill="hold"/>
                                        <p:tgtEl>
                                          <p:spTgt spid="32775"/>
                                        </p:tgtEl>
                                        <p:attrNameLst>
                                          <p:attrName>ppt_x,ppt_y</p:attrName>
                                        </p:attrNameLst>
                                      </p:cBhvr>
                                      <p:rCtr x="1386800" y="0"/>
                                    </p:animMotion>
                                  </p:childTnLst>
                                </p:cTn>
                              </p:par>
                              <p:par>
                                <p:cTn id="60" presetID="42" presetClass="path" presetSubtype="0" accel="50000" decel="50000" fill="hold" grpId="0" nodeType="withEffect">
                                  <p:stCondLst>
                                    <p:cond delay="0"/>
                                  </p:stCondLst>
                                  <p:childTnLst>
                                    <p:animMotion origin="layout" path="M -3.61111E-6 -3.62373E-6 L -0.00173 -0.78622 " pathEditMode="relative" rAng="0" ptsTypes="AA">
                                      <p:cBhvr>
                                        <p:cTn id="61" dur="1000" fill="hold"/>
                                        <p:tgtEl>
                                          <p:spTgt spid="32779"/>
                                        </p:tgtEl>
                                        <p:attrNameLst>
                                          <p:attrName>ppt_x,ppt_y</p:attrName>
                                        </p:attrNameLst>
                                      </p:cBhvr>
                                      <p:rCtr x="-87" y="-39327"/>
                                    </p:animMotion>
                                  </p:childTnLst>
                                </p:cTn>
                              </p:par>
                            </p:childTnLst>
                          </p:cTn>
                        </p:par>
                        <p:par>
                          <p:cTn id="62" fill="hold" nodeType="afterGroup">
                            <p:stCondLst>
                              <p:cond delay="12600"/>
                            </p:stCondLst>
                            <p:childTnLst>
                              <p:par>
                                <p:cTn id="63" presetID="35" presetClass="path" presetSubtype="0" accel="50000" decel="50000" fill="hold" grpId="2" nodeType="afterEffect">
                                  <p:stCondLst>
                                    <p:cond delay="2000"/>
                                  </p:stCondLst>
                                  <p:childTnLst>
                                    <p:animMotion origin="layout" path="M 0.28321 0.00208 L -0.00026 0.00208 " pathEditMode="relative" rAng="0" ptsTypes="AA">
                                      <p:cBhvr>
                                        <p:cTn id="64" dur="500" fill="hold"/>
                                        <p:tgtEl>
                                          <p:spTgt spid="32775"/>
                                        </p:tgtEl>
                                        <p:attrNameLst>
                                          <p:attrName>ppt_x,ppt_y</p:attrName>
                                        </p:attrNameLst>
                                      </p:cBhvr>
                                      <p:rCtr x="-1417900" y="0"/>
                                    </p:animMotion>
                                  </p:childTnLst>
                                </p:cTn>
                              </p:par>
                              <p:par>
                                <p:cTn id="65" presetID="2" presetClass="exit" presetSubtype="4" fill="hold" grpId="1" nodeType="withEffect">
                                  <p:stCondLst>
                                    <p:cond delay="2000"/>
                                  </p:stCondLst>
                                  <p:childTnLst>
                                    <p:anim calcmode="lin" valueType="num">
                                      <p:cBhvr>
                                        <p:cTn id="66" dur="500"/>
                                        <p:tgtEl>
                                          <p:spTgt spid="32779"/>
                                        </p:tgtEl>
                                        <p:attrNameLst>
                                          <p:attrName>ppt_x</p:attrName>
                                        </p:attrNameLst>
                                      </p:cBhvr>
                                      <p:tavLst>
                                        <p:tav tm="0">
                                          <p:val>
                                            <p:strVal val="ppt_x"/>
                                          </p:val>
                                        </p:tav>
                                        <p:tav tm="100000">
                                          <p:val>
                                            <p:strVal val="ppt_x"/>
                                          </p:val>
                                        </p:tav>
                                      </p:tavLst>
                                    </p:anim>
                                    <p:anim calcmode="lin" valueType="num">
                                      <p:cBhvr>
                                        <p:cTn id="67" dur="500"/>
                                        <p:tgtEl>
                                          <p:spTgt spid="32779"/>
                                        </p:tgtEl>
                                        <p:attrNameLst>
                                          <p:attrName>ppt_y</p:attrName>
                                        </p:attrNameLst>
                                      </p:cBhvr>
                                      <p:tavLst>
                                        <p:tav tm="0">
                                          <p:val>
                                            <p:strVal val="ppt_y"/>
                                          </p:val>
                                        </p:tav>
                                        <p:tav tm="100000">
                                          <p:val>
                                            <p:strVal val="1+ppt_h/2"/>
                                          </p:val>
                                        </p:tav>
                                      </p:tavLst>
                                    </p:anim>
                                    <p:set>
                                      <p:cBhvr>
                                        <p:cTn id="68" dur="1" fill="hold">
                                          <p:stCondLst>
                                            <p:cond delay="499"/>
                                          </p:stCondLst>
                                        </p:cTn>
                                        <p:tgtEl>
                                          <p:spTgt spid="3277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2" grpId="0" bldLvl="0" animBg="1" autoUpdateAnimBg="0"/>
      <p:bldP spid="32772" grpId="1" bldLvl="0" animBg="1" autoUpdateAnimBg="0"/>
      <p:bldP spid="32772" grpId="2" bldLvl="0" animBg="1" autoUpdateAnimBg="0"/>
      <p:bldP spid="32773" grpId="0" bldLvl="0" animBg="1" autoUpdateAnimBg="0"/>
      <p:bldP spid="32773" grpId="1" bldLvl="0" animBg="1" autoUpdateAnimBg="0"/>
      <p:bldP spid="32773" grpId="2" bldLvl="0" animBg="1" autoUpdateAnimBg="0"/>
      <p:bldP spid="32774" grpId="0" bldLvl="0" animBg="1" autoUpdateAnimBg="0"/>
      <p:bldP spid="32774" grpId="1" bldLvl="0" animBg="1" autoUpdateAnimBg="0"/>
      <p:bldP spid="32774" grpId="2" bldLvl="0" animBg="1" autoUpdateAnimBg="0"/>
      <p:bldP spid="32775" grpId="0" bldLvl="0" animBg="1" autoUpdateAnimBg="0"/>
      <p:bldP spid="32775" grpId="1" bldLvl="0" animBg="1" autoUpdateAnimBg="0"/>
      <p:bldP spid="32775" grpId="2" bldLvl="0" animBg="1" autoUpdateAnimBg="0"/>
      <p:bldP spid="32776" grpId="0" bldLvl="0" autoUpdateAnimBg="0"/>
      <p:bldP spid="32776" grpId="1" bldLvl="0" autoUpdateAnimBg="0"/>
      <p:bldP spid="32777" grpId="0" bldLvl="0" autoUpdateAnimBg="0"/>
      <p:bldP spid="32777" grpId="1" bldLvl="0" autoUpdateAnimBg="0"/>
      <p:bldP spid="32778" grpId="0" bldLvl="0" autoUpdateAnimBg="0"/>
      <p:bldP spid="32778" grpId="1" bldLvl="0" autoUpdateAnimBg="0"/>
      <p:bldP spid="32779" grpId="0" bldLvl="0" autoUpdateAnimBg="0"/>
      <p:bldP spid="32779" grpId="1" bldLvl="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矩形 1"/>
          <p:cNvSpPr>
            <a:spLocks noChangeArrowheads="1"/>
          </p:cNvSpPr>
          <p:nvPr/>
        </p:nvSpPr>
        <p:spPr bwMode="auto">
          <a:xfrm>
            <a:off x="0" y="195263"/>
            <a:ext cx="361809" cy="37861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62" tIns="34281" rIns="68562" bIns="34281"/>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endParaRPr lang="zh-CN" altLang="en-US" sz="1300">
              <a:solidFill>
                <a:srgbClr val="ED6D00"/>
              </a:solidFill>
              <a:ea typeface="宋体" pitchFamily="2" charset="-122"/>
            </a:endParaRPr>
          </a:p>
        </p:txBody>
      </p:sp>
      <p:graphicFrame>
        <p:nvGraphicFramePr>
          <p:cNvPr id="33796" name="Group 4"/>
          <p:cNvGraphicFramePr>
            <a:graphicFrameLocks noGrp="1"/>
          </p:cNvGraphicFramePr>
          <p:nvPr>
            <p:extLst>
              <p:ext uri="{D42A27DB-BD31-4B8C-83A1-F6EECF244321}">
                <p14:modId xmlns:p14="http://schemas.microsoft.com/office/powerpoint/2010/main" val="2662111773"/>
              </p:ext>
            </p:extLst>
          </p:nvPr>
        </p:nvGraphicFramePr>
        <p:xfrm>
          <a:off x="5941481" y="987574"/>
          <a:ext cx="3023007" cy="3844529"/>
        </p:xfrm>
        <a:graphic>
          <a:graphicData uri="http://schemas.openxmlformats.org/drawingml/2006/table">
            <a:tbl>
              <a:tblPr/>
              <a:tblGrid>
                <a:gridCol w="755752">
                  <a:extLst>
                    <a:ext uri="{9D8B030D-6E8A-4147-A177-3AD203B41FA5}">
                      <a16:colId xmlns:a16="http://schemas.microsoft.com/office/drawing/2014/main" xmlns="" val="20000"/>
                    </a:ext>
                  </a:extLst>
                </a:gridCol>
                <a:gridCol w="2267255">
                  <a:extLst>
                    <a:ext uri="{9D8B030D-6E8A-4147-A177-3AD203B41FA5}">
                      <a16:colId xmlns:a16="http://schemas.microsoft.com/office/drawing/2014/main" xmlns="" val="20001"/>
                    </a:ext>
                  </a:extLst>
                </a:gridCol>
              </a:tblGrid>
              <a:tr h="253604">
                <a:tc>
                  <a:txBody>
                    <a:bodyPr/>
                    <a:lstStyle>
                      <a:lvl1pPr defTabSz="0">
                        <a:spcBef>
                          <a:spcPct val="20000"/>
                        </a:spcBef>
                        <a:defRPr>
                          <a:solidFill>
                            <a:schemeClr val="bg1"/>
                          </a:solidFill>
                          <a:latin typeface="Arial" pitchFamily="34" charset="0"/>
                          <a:ea typeface="微软雅黑" pitchFamily="34" charset="-122"/>
                          <a:sym typeface="Arial" pitchFamily="34" charset="0"/>
                        </a:defRPr>
                      </a:lvl1pPr>
                      <a:lvl2pPr marL="742950" indent="-285750" defTabSz="0">
                        <a:spcBef>
                          <a:spcPct val="20000"/>
                        </a:spcBef>
                        <a:defRPr>
                          <a:solidFill>
                            <a:schemeClr val="bg1"/>
                          </a:solidFill>
                          <a:latin typeface="Arial" pitchFamily="34" charset="0"/>
                          <a:ea typeface="仿宋_GB2312" pitchFamily="1" charset="-122"/>
                          <a:sym typeface="Arial" pitchFamily="34" charset="0"/>
                        </a:defRPr>
                      </a:lvl2pPr>
                      <a:lvl3pPr marL="1143000" indent="-228600" defTabSz="0">
                        <a:spcBef>
                          <a:spcPct val="20000"/>
                        </a:spcBef>
                        <a:defRPr sz="2000">
                          <a:solidFill>
                            <a:schemeClr val="tx1"/>
                          </a:solidFill>
                          <a:latin typeface="Arial" pitchFamily="34" charset="0"/>
                          <a:ea typeface="宋体" pitchFamily="2" charset="-122"/>
                          <a:sym typeface="Arial" pitchFamily="34" charset="0"/>
                        </a:defRPr>
                      </a:lvl3pPr>
                      <a:lvl4pPr marL="1600200" indent="-228600" defTabSz="0">
                        <a:spcBef>
                          <a:spcPct val="20000"/>
                        </a:spcBef>
                        <a:defRPr>
                          <a:solidFill>
                            <a:schemeClr val="tx1"/>
                          </a:solidFill>
                          <a:latin typeface="Arial" pitchFamily="34" charset="0"/>
                          <a:ea typeface="宋体" pitchFamily="2" charset="-122"/>
                          <a:sym typeface="Arial" pitchFamily="34" charset="0"/>
                        </a:defRPr>
                      </a:lvl4pPr>
                      <a:lvl5pPr marL="2057400" indent="-228600" defTabSz="0">
                        <a:spcBef>
                          <a:spcPct val="20000"/>
                        </a:spcBef>
                        <a:defRPr>
                          <a:solidFill>
                            <a:schemeClr val="tx1"/>
                          </a:solidFill>
                          <a:latin typeface="Arial" pitchFamily="34" charset="0"/>
                          <a:ea typeface="宋体" pitchFamily="2" charset="-122"/>
                          <a:sym typeface="Arial" pitchFamily="34" charset="0"/>
                        </a:defRPr>
                      </a:lvl5pPr>
                      <a:lvl6pPr marL="25146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6pPr>
                      <a:lvl7pPr marL="29718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7pPr>
                      <a:lvl8pPr marL="34290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8pPr>
                      <a:lvl9pPr marL="38862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9pPr>
                    </a:lstStyle>
                    <a:p>
                      <a:pPr marL="0" marR="0" lvl="0" indent="0" algn="ctr" defTabSz="0" rtl="0" eaLnBrk="1" fontAlgn="base" latinLnBrk="0" hangingPunct="1">
                        <a:lnSpc>
                          <a:spcPct val="100000"/>
                        </a:lnSpc>
                        <a:spcBef>
                          <a:spcPct val="20000"/>
                        </a:spcBef>
                        <a:spcAft>
                          <a:spcPct val="0"/>
                        </a:spcAft>
                        <a:buClrTx/>
                        <a:buSzTx/>
                        <a:buFontTx/>
                        <a:buNone/>
                        <a:tabLst/>
                      </a:pPr>
                      <a:r>
                        <a:rPr kumimoji="0" lang="zh-CN" altLang="zh-CN" sz="1200" b="1" i="1" u="none" strike="noStrike" cap="none" normalizeH="0" baseline="0" dirty="0">
                          <a:ln>
                            <a:noFill/>
                          </a:ln>
                          <a:solidFill>
                            <a:schemeClr val="bg1"/>
                          </a:solidFill>
                          <a:effectLst/>
                          <a:latin typeface="楷体_GB2312" pitchFamily="1" charset="-122"/>
                          <a:ea typeface="微软雅黑" pitchFamily="34" charset="-122"/>
                          <a:sym typeface="楷体_GB2312" pitchFamily="1" charset="-122"/>
                        </a:rPr>
                        <a:t>项目</a:t>
                      </a:r>
                      <a:endParaRPr kumimoji="0" lang="zh-CN" altLang="zh-CN" sz="1400" b="0" i="0" u="none" strike="noStrike" cap="none" normalizeH="0" baseline="0" dirty="0">
                        <a:ln>
                          <a:noFill/>
                        </a:ln>
                        <a:solidFill>
                          <a:schemeClr val="bg1"/>
                        </a:solidFill>
                        <a:effectLst/>
                        <a:latin typeface="Arial" pitchFamily="34" charset="0"/>
                        <a:ea typeface="微软雅黑" pitchFamily="34" charset="-122"/>
                        <a:sym typeface="Arial" pitchFamily="34" charset="0"/>
                      </a:endParaRPr>
                    </a:p>
                  </a:txBody>
                  <a:tcPr marL="67601" marR="67601" marT="35243" marB="35243" anchor="ctr" horzOverflow="overflow">
                    <a:lnL w="12700" cap="flat" cmpd="sng" algn="ctr">
                      <a:solidFill>
                        <a:srgbClr val="4D4D4D"/>
                      </a:solidFill>
                      <a:prstDash val="solid"/>
                      <a:miter lim="800000"/>
                      <a:headEnd type="none" w="med" len="med"/>
                      <a:tailEnd type="none" w="med" len="med"/>
                    </a:lnL>
                    <a:lnR w="12700" cap="flat" cmpd="sng" algn="ctr">
                      <a:solidFill>
                        <a:srgbClr val="4D4D4D"/>
                      </a:solidFill>
                      <a:prstDash val="solid"/>
                      <a:miter lim="800000"/>
                      <a:headEnd type="none" w="med" len="med"/>
                      <a:tailEnd type="none" w="med" len="med"/>
                    </a:lnR>
                    <a:lnT w="12700" cap="flat" cmpd="sng" algn="ctr">
                      <a:solidFill>
                        <a:srgbClr val="4D4D4D"/>
                      </a:solidFill>
                      <a:prstDash val="solid"/>
                      <a:miter lim="800000"/>
                      <a:headEnd type="none" w="med" len="med"/>
                      <a:tailEnd type="none" w="med" len="med"/>
                    </a:lnT>
                    <a:lnB w="12700" cap="flat" cmpd="sng" algn="ctr">
                      <a:solidFill>
                        <a:srgbClr val="4D4D4D"/>
                      </a:solidFill>
                      <a:prstDash val="solid"/>
                      <a:miter lim="800000"/>
                      <a:headEnd type="none" w="med" len="med"/>
                      <a:tailEnd type="none" w="med" len="med"/>
                    </a:lnB>
                    <a:lnTlToBr>
                      <a:noFill/>
                    </a:lnTlToBr>
                    <a:lnBlToTr>
                      <a:noFill/>
                    </a:lnBlToTr>
                    <a:solidFill>
                      <a:schemeClr val="tx1"/>
                    </a:solidFill>
                  </a:tcPr>
                </a:tc>
                <a:tc>
                  <a:txBody>
                    <a:bodyPr/>
                    <a:lstStyle>
                      <a:lvl1pPr defTabSz="0">
                        <a:spcBef>
                          <a:spcPct val="20000"/>
                        </a:spcBef>
                        <a:defRPr>
                          <a:solidFill>
                            <a:schemeClr val="bg1"/>
                          </a:solidFill>
                          <a:latin typeface="Arial" pitchFamily="34" charset="0"/>
                          <a:ea typeface="微软雅黑" pitchFamily="34" charset="-122"/>
                          <a:sym typeface="Arial" pitchFamily="34" charset="0"/>
                        </a:defRPr>
                      </a:lvl1pPr>
                      <a:lvl2pPr marL="742950" indent="-285750" defTabSz="0">
                        <a:spcBef>
                          <a:spcPct val="20000"/>
                        </a:spcBef>
                        <a:defRPr>
                          <a:solidFill>
                            <a:schemeClr val="bg1"/>
                          </a:solidFill>
                          <a:latin typeface="Arial" pitchFamily="34" charset="0"/>
                          <a:ea typeface="仿宋_GB2312" pitchFamily="1" charset="-122"/>
                          <a:sym typeface="Arial" pitchFamily="34" charset="0"/>
                        </a:defRPr>
                      </a:lvl2pPr>
                      <a:lvl3pPr marL="1143000" indent="-228600" defTabSz="0">
                        <a:spcBef>
                          <a:spcPct val="20000"/>
                        </a:spcBef>
                        <a:defRPr sz="2000">
                          <a:solidFill>
                            <a:schemeClr val="tx1"/>
                          </a:solidFill>
                          <a:latin typeface="Arial" pitchFamily="34" charset="0"/>
                          <a:ea typeface="宋体" pitchFamily="2" charset="-122"/>
                          <a:sym typeface="Arial" pitchFamily="34" charset="0"/>
                        </a:defRPr>
                      </a:lvl3pPr>
                      <a:lvl4pPr marL="1600200" indent="-228600" defTabSz="0">
                        <a:spcBef>
                          <a:spcPct val="20000"/>
                        </a:spcBef>
                        <a:defRPr>
                          <a:solidFill>
                            <a:schemeClr val="tx1"/>
                          </a:solidFill>
                          <a:latin typeface="Arial" pitchFamily="34" charset="0"/>
                          <a:ea typeface="宋体" pitchFamily="2" charset="-122"/>
                          <a:sym typeface="Arial" pitchFamily="34" charset="0"/>
                        </a:defRPr>
                      </a:lvl4pPr>
                      <a:lvl5pPr marL="2057400" indent="-228600" defTabSz="0">
                        <a:spcBef>
                          <a:spcPct val="20000"/>
                        </a:spcBef>
                        <a:defRPr>
                          <a:solidFill>
                            <a:schemeClr val="tx1"/>
                          </a:solidFill>
                          <a:latin typeface="Arial" pitchFamily="34" charset="0"/>
                          <a:ea typeface="宋体" pitchFamily="2" charset="-122"/>
                          <a:sym typeface="Arial" pitchFamily="34" charset="0"/>
                        </a:defRPr>
                      </a:lvl5pPr>
                      <a:lvl6pPr marL="25146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6pPr>
                      <a:lvl7pPr marL="29718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7pPr>
                      <a:lvl8pPr marL="34290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8pPr>
                      <a:lvl9pPr marL="38862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9pPr>
                    </a:lstStyle>
                    <a:p>
                      <a:pPr marL="0" marR="0" lvl="0" indent="0" algn="ctr" defTabSz="0" rtl="0" eaLnBrk="1" fontAlgn="base" latinLnBrk="0" hangingPunct="1">
                        <a:lnSpc>
                          <a:spcPct val="100000"/>
                        </a:lnSpc>
                        <a:spcBef>
                          <a:spcPct val="20000"/>
                        </a:spcBef>
                        <a:spcAft>
                          <a:spcPct val="0"/>
                        </a:spcAft>
                        <a:buClrTx/>
                        <a:buSzTx/>
                        <a:buFontTx/>
                        <a:buNone/>
                        <a:tabLst/>
                      </a:pPr>
                      <a:r>
                        <a:rPr kumimoji="0" lang="zh-CN" altLang="zh-CN" sz="1200" b="1" i="1" u="none" strike="noStrike" cap="none" normalizeH="0" baseline="0" dirty="0">
                          <a:ln>
                            <a:noFill/>
                          </a:ln>
                          <a:solidFill>
                            <a:schemeClr val="bg1"/>
                          </a:solidFill>
                          <a:effectLst/>
                          <a:latin typeface="楷体_GB2312" pitchFamily="1" charset="-122"/>
                          <a:ea typeface="微软雅黑" pitchFamily="34" charset="-122"/>
                          <a:sym typeface="楷体_GB2312" pitchFamily="1" charset="-122"/>
                        </a:rPr>
                        <a:t>参数</a:t>
                      </a:r>
                      <a:endParaRPr kumimoji="0" lang="zh-CN" altLang="zh-CN" sz="1400" b="0" i="0" u="none" strike="noStrike" cap="none" normalizeH="0" baseline="0" dirty="0">
                        <a:ln>
                          <a:noFill/>
                        </a:ln>
                        <a:solidFill>
                          <a:schemeClr val="bg1"/>
                        </a:solidFill>
                        <a:effectLst/>
                        <a:latin typeface="Arial" pitchFamily="34" charset="0"/>
                        <a:ea typeface="微软雅黑" pitchFamily="34" charset="-122"/>
                        <a:sym typeface="Arial" pitchFamily="34" charset="0"/>
                      </a:endParaRPr>
                    </a:p>
                  </a:txBody>
                  <a:tcPr marL="67601" marR="67601" marT="35243" marB="35243" anchor="ctr" horzOverflow="overflow">
                    <a:lnL w="12700" cap="flat" cmpd="sng" algn="ctr">
                      <a:solidFill>
                        <a:srgbClr val="4D4D4D"/>
                      </a:solidFill>
                      <a:prstDash val="solid"/>
                      <a:miter lim="800000"/>
                      <a:headEnd type="none" w="med" len="med"/>
                      <a:tailEnd type="none" w="med" len="med"/>
                    </a:lnL>
                    <a:lnR w="12700" cap="flat" cmpd="sng" algn="ctr">
                      <a:solidFill>
                        <a:srgbClr val="4D4D4D"/>
                      </a:solidFill>
                      <a:prstDash val="solid"/>
                      <a:miter lim="800000"/>
                      <a:headEnd type="none" w="med" len="med"/>
                      <a:tailEnd type="none" w="med" len="med"/>
                    </a:lnR>
                    <a:lnT w="12700" cap="flat" cmpd="sng" algn="ctr">
                      <a:solidFill>
                        <a:srgbClr val="4D4D4D"/>
                      </a:solidFill>
                      <a:prstDash val="solid"/>
                      <a:miter lim="800000"/>
                      <a:headEnd type="none" w="med" len="med"/>
                      <a:tailEnd type="none" w="med" len="med"/>
                    </a:lnT>
                    <a:lnB w="12700" cap="flat" cmpd="sng" algn="ctr">
                      <a:solidFill>
                        <a:srgbClr val="4D4D4D"/>
                      </a:solidFill>
                      <a:prstDash val="solid"/>
                      <a:miter lim="800000"/>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xmlns="" val="10000"/>
                  </a:ext>
                </a:extLst>
              </a:tr>
              <a:tr h="276225">
                <a:tc>
                  <a:txBody>
                    <a:bodyPr/>
                    <a:lstStyle>
                      <a:lvl1pPr defTabSz="0">
                        <a:spcBef>
                          <a:spcPct val="20000"/>
                        </a:spcBef>
                        <a:defRPr>
                          <a:solidFill>
                            <a:schemeClr val="bg1"/>
                          </a:solidFill>
                          <a:latin typeface="Arial" pitchFamily="34" charset="0"/>
                          <a:ea typeface="微软雅黑" pitchFamily="34" charset="-122"/>
                          <a:sym typeface="Arial" pitchFamily="34" charset="0"/>
                        </a:defRPr>
                      </a:lvl1pPr>
                      <a:lvl2pPr marL="742950" indent="-285750" defTabSz="0">
                        <a:spcBef>
                          <a:spcPct val="20000"/>
                        </a:spcBef>
                        <a:defRPr>
                          <a:solidFill>
                            <a:schemeClr val="bg1"/>
                          </a:solidFill>
                          <a:latin typeface="Arial" pitchFamily="34" charset="0"/>
                          <a:ea typeface="仿宋_GB2312" pitchFamily="1" charset="-122"/>
                          <a:sym typeface="Arial" pitchFamily="34" charset="0"/>
                        </a:defRPr>
                      </a:lvl2pPr>
                      <a:lvl3pPr marL="1143000" indent="-228600" defTabSz="0">
                        <a:spcBef>
                          <a:spcPct val="20000"/>
                        </a:spcBef>
                        <a:defRPr sz="2000">
                          <a:solidFill>
                            <a:schemeClr val="tx1"/>
                          </a:solidFill>
                          <a:latin typeface="Arial" pitchFamily="34" charset="0"/>
                          <a:ea typeface="宋体" pitchFamily="2" charset="-122"/>
                          <a:sym typeface="Arial" pitchFamily="34" charset="0"/>
                        </a:defRPr>
                      </a:lvl3pPr>
                      <a:lvl4pPr marL="1600200" indent="-228600" defTabSz="0">
                        <a:spcBef>
                          <a:spcPct val="20000"/>
                        </a:spcBef>
                        <a:defRPr>
                          <a:solidFill>
                            <a:schemeClr val="tx1"/>
                          </a:solidFill>
                          <a:latin typeface="Arial" pitchFamily="34" charset="0"/>
                          <a:ea typeface="宋体" pitchFamily="2" charset="-122"/>
                          <a:sym typeface="Arial" pitchFamily="34" charset="0"/>
                        </a:defRPr>
                      </a:lvl4pPr>
                      <a:lvl5pPr marL="2057400" indent="-228600" defTabSz="0">
                        <a:spcBef>
                          <a:spcPct val="20000"/>
                        </a:spcBef>
                        <a:defRPr>
                          <a:solidFill>
                            <a:schemeClr val="tx1"/>
                          </a:solidFill>
                          <a:latin typeface="Arial" pitchFamily="34" charset="0"/>
                          <a:ea typeface="宋体" pitchFamily="2" charset="-122"/>
                          <a:sym typeface="Arial" pitchFamily="34" charset="0"/>
                        </a:defRPr>
                      </a:lvl5pPr>
                      <a:lvl6pPr marL="25146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6pPr>
                      <a:lvl7pPr marL="29718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7pPr>
                      <a:lvl8pPr marL="34290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8pPr>
                      <a:lvl9pPr marL="38862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9p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zh-CN" sz="1200" b="1" i="1" u="none" strike="noStrike" cap="none" normalizeH="0" baseline="0">
                          <a:ln>
                            <a:noFill/>
                          </a:ln>
                          <a:solidFill>
                            <a:schemeClr val="tx1"/>
                          </a:solidFill>
                          <a:effectLst/>
                          <a:latin typeface="微软雅黑" pitchFamily="34" charset="-122"/>
                          <a:ea typeface="微软雅黑" pitchFamily="34" charset="-122"/>
                          <a:sym typeface="微软雅黑" pitchFamily="34" charset="-122"/>
                        </a:rPr>
                        <a:t>规格</a:t>
                      </a:r>
                      <a:endParaRPr kumimoji="0" lang="zh-CN" altLang="zh-CN" sz="1400" b="0" i="0" u="none" strike="noStrike" cap="none" normalizeH="0" baseline="0">
                        <a:ln>
                          <a:noFill/>
                        </a:ln>
                        <a:solidFill>
                          <a:schemeClr val="tx1"/>
                        </a:solidFill>
                        <a:effectLst/>
                        <a:latin typeface="Arial" pitchFamily="34" charset="0"/>
                        <a:ea typeface="微软雅黑" pitchFamily="34" charset="-122"/>
                        <a:sym typeface="Arial" pitchFamily="34" charset="0"/>
                      </a:endParaRPr>
                    </a:p>
                  </a:txBody>
                  <a:tcPr marL="67601" marR="67601" marT="35243" marB="35243" anchor="ctr" horzOverflow="overflow">
                    <a:lnL w="12700" cap="flat" cmpd="sng" algn="ctr">
                      <a:solidFill>
                        <a:srgbClr val="4D4D4D"/>
                      </a:solidFill>
                      <a:prstDash val="solid"/>
                      <a:miter lim="800000"/>
                      <a:headEnd type="none" w="med" len="med"/>
                      <a:tailEnd type="none" w="med" len="med"/>
                    </a:lnL>
                    <a:lnR w="12700" cap="flat" cmpd="sng" algn="ctr">
                      <a:solidFill>
                        <a:srgbClr val="4D4D4D"/>
                      </a:solidFill>
                      <a:prstDash val="solid"/>
                      <a:miter lim="800000"/>
                      <a:headEnd type="none" w="med" len="med"/>
                      <a:tailEnd type="none" w="med" len="med"/>
                    </a:lnR>
                    <a:lnT w="12700" cap="flat" cmpd="sng" algn="ctr">
                      <a:solidFill>
                        <a:srgbClr val="4D4D4D"/>
                      </a:solidFill>
                      <a:prstDash val="solid"/>
                      <a:miter lim="800000"/>
                      <a:headEnd type="none" w="med" len="med"/>
                      <a:tailEnd type="none" w="med" len="med"/>
                    </a:lnT>
                    <a:lnB w="12700" cap="flat" cmpd="sng" algn="ctr">
                      <a:solidFill>
                        <a:srgbClr val="4D4D4D"/>
                      </a:solidFill>
                      <a:prstDash val="solid"/>
                      <a:miter lim="800000"/>
                      <a:headEnd type="none" w="med" len="med"/>
                      <a:tailEnd type="none" w="med" len="med"/>
                    </a:lnB>
                    <a:lnTlToBr>
                      <a:noFill/>
                    </a:lnTlToBr>
                    <a:lnBlToTr>
                      <a:noFill/>
                    </a:lnBlToTr>
                    <a:solidFill>
                      <a:schemeClr val="bg2"/>
                    </a:solidFill>
                  </a:tcPr>
                </a:tc>
                <a:tc>
                  <a:txBody>
                    <a:bodyPr/>
                    <a:lstStyle>
                      <a:lvl1pPr defTabSz="0">
                        <a:spcBef>
                          <a:spcPct val="20000"/>
                        </a:spcBef>
                        <a:defRPr>
                          <a:solidFill>
                            <a:schemeClr val="bg1"/>
                          </a:solidFill>
                          <a:latin typeface="Arial" pitchFamily="34" charset="0"/>
                          <a:ea typeface="微软雅黑" pitchFamily="34" charset="-122"/>
                          <a:sym typeface="Arial" pitchFamily="34" charset="0"/>
                        </a:defRPr>
                      </a:lvl1pPr>
                      <a:lvl2pPr marL="742950" indent="-285750" defTabSz="0">
                        <a:spcBef>
                          <a:spcPct val="20000"/>
                        </a:spcBef>
                        <a:defRPr>
                          <a:solidFill>
                            <a:schemeClr val="bg1"/>
                          </a:solidFill>
                          <a:latin typeface="Arial" pitchFamily="34" charset="0"/>
                          <a:ea typeface="仿宋_GB2312" pitchFamily="1" charset="-122"/>
                          <a:sym typeface="Arial" pitchFamily="34" charset="0"/>
                        </a:defRPr>
                      </a:lvl2pPr>
                      <a:lvl3pPr marL="1143000" indent="-228600" defTabSz="0">
                        <a:spcBef>
                          <a:spcPct val="20000"/>
                        </a:spcBef>
                        <a:defRPr sz="2000">
                          <a:solidFill>
                            <a:schemeClr val="tx1"/>
                          </a:solidFill>
                          <a:latin typeface="Arial" pitchFamily="34" charset="0"/>
                          <a:ea typeface="宋体" pitchFamily="2" charset="-122"/>
                          <a:sym typeface="Arial" pitchFamily="34" charset="0"/>
                        </a:defRPr>
                      </a:lvl3pPr>
                      <a:lvl4pPr marL="1600200" indent="-228600" defTabSz="0">
                        <a:spcBef>
                          <a:spcPct val="20000"/>
                        </a:spcBef>
                        <a:defRPr>
                          <a:solidFill>
                            <a:schemeClr val="tx1"/>
                          </a:solidFill>
                          <a:latin typeface="Arial" pitchFamily="34" charset="0"/>
                          <a:ea typeface="宋体" pitchFamily="2" charset="-122"/>
                          <a:sym typeface="Arial" pitchFamily="34" charset="0"/>
                        </a:defRPr>
                      </a:lvl4pPr>
                      <a:lvl5pPr marL="2057400" indent="-228600" defTabSz="0">
                        <a:spcBef>
                          <a:spcPct val="20000"/>
                        </a:spcBef>
                        <a:defRPr>
                          <a:solidFill>
                            <a:schemeClr val="tx1"/>
                          </a:solidFill>
                          <a:latin typeface="Arial" pitchFamily="34" charset="0"/>
                          <a:ea typeface="宋体" pitchFamily="2" charset="-122"/>
                          <a:sym typeface="Arial" pitchFamily="34" charset="0"/>
                        </a:defRPr>
                      </a:lvl5pPr>
                      <a:lvl6pPr marL="25146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6pPr>
                      <a:lvl7pPr marL="29718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7pPr>
                      <a:lvl8pPr marL="34290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8pPr>
                      <a:lvl9pPr marL="38862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9pPr>
                    </a:lstStyle>
                    <a:p>
                      <a:pPr marL="0" marR="0" lvl="0" indent="0" algn="l" defTabSz="0" rtl="0" eaLnBrk="1" fontAlgn="base" latinLnBrk="0" hangingPunct="1">
                        <a:lnSpc>
                          <a:spcPct val="100000"/>
                        </a:lnSpc>
                        <a:spcBef>
                          <a:spcPct val="20000"/>
                        </a:spcBef>
                        <a:spcAft>
                          <a:spcPct val="0"/>
                        </a:spcAft>
                        <a:buClrTx/>
                        <a:buSzTx/>
                        <a:buFontTx/>
                        <a:buNone/>
                        <a:tabLst/>
                      </a:pPr>
                      <a:r>
                        <a:rPr kumimoji="0" lang="en-US" altLang="zh-CN" sz="1200" b="1" i="1" u="none" strike="noStrike" cap="none" normalizeH="0" baseline="0">
                          <a:ln>
                            <a:noFill/>
                          </a:ln>
                          <a:solidFill>
                            <a:schemeClr val="tx1"/>
                          </a:solidFill>
                          <a:effectLst/>
                          <a:latin typeface="微软雅黑" pitchFamily="34" charset="-122"/>
                          <a:ea typeface="微软雅黑" pitchFamily="34" charset="-122"/>
                          <a:sym typeface="微软雅黑" pitchFamily="34" charset="-122"/>
                        </a:rPr>
                        <a:t>60mm*85mm</a:t>
                      </a:r>
                      <a:endParaRPr kumimoji="0" lang="zh-CN" altLang="en-US" sz="1200" b="1" i="1" u="none" strike="noStrike" cap="none" normalizeH="0" baseline="0">
                        <a:ln>
                          <a:noFill/>
                        </a:ln>
                        <a:solidFill>
                          <a:schemeClr val="tx1"/>
                        </a:solidFill>
                        <a:effectLst/>
                        <a:latin typeface="微软雅黑" pitchFamily="34" charset="-122"/>
                        <a:ea typeface="微软雅黑" pitchFamily="34" charset="-122"/>
                        <a:sym typeface="微软雅黑" pitchFamily="34" charset="-122"/>
                      </a:endParaRPr>
                    </a:p>
                  </a:txBody>
                  <a:tcPr marL="67601" marR="67601" marT="35243" marB="35243" anchor="ctr" horzOverflow="overflow">
                    <a:lnL w="12700" cap="flat" cmpd="sng" algn="ctr">
                      <a:solidFill>
                        <a:srgbClr val="4D4D4D"/>
                      </a:solidFill>
                      <a:prstDash val="solid"/>
                      <a:miter lim="800000"/>
                      <a:headEnd type="none" w="med" len="med"/>
                      <a:tailEnd type="none" w="med" len="med"/>
                    </a:lnL>
                    <a:lnR w="12700" cap="flat" cmpd="sng" algn="ctr">
                      <a:solidFill>
                        <a:srgbClr val="4D4D4D"/>
                      </a:solidFill>
                      <a:prstDash val="solid"/>
                      <a:miter lim="800000"/>
                      <a:headEnd type="none" w="med" len="med"/>
                      <a:tailEnd type="none" w="med" len="med"/>
                    </a:lnR>
                    <a:lnT w="12700" cap="flat" cmpd="sng" algn="ctr">
                      <a:solidFill>
                        <a:srgbClr val="4D4D4D"/>
                      </a:solidFill>
                      <a:prstDash val="solid"/>
                      <a:miter lim="800000"/>
                      <a:headEnd type="none" w="med" len="med"/>
                      <a:tailEnd type="none" w="med" len="med"/>
                    </a:lnT>
                    <a:lnB w="12700" cap="flat" cmpd="sng" algn="ctr">
                      <a:solidFill>
                        <a:srgbClr val="4D4D4D"/>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1"/>
                  </a:ext>
                </a:extLst>
              </a:tr>
              <a:tr h="276225">
                <a:tc>
                  <a:txBody>
                    <a:bodyPr/>
                    <a:lstStyle>
                      <a:lvl1pPr defTabSz="0">
                        <a:spcBef>
                          <a:spcPct val="20000"/>
                        </a:spcBef>
                        <a:defRPr>
                          <a:solidFill>
                            <a:schemeClr val="bg1"/>
                          </a:solidFill>
                          <a:latin typeface="Arial" pitchFamily="34" charset="0"/>
                          <a:ea typeface="微软雅黑" pitchFamily="34" charset="-122"/>
                          <a:sym typeface="Arial" pitchFamily="34" charset="0"/>
                        </a:defRPr>
                      </a:lvl1pPr>
                      <a:lvl2pPr marL="742950" indent="-285750" defTabSz="0">
                        <a:spcBef>
                          <a:spcPct val="20000"/>
                        </a:spcBef>
                        <a:defRPr>
                          <a:solidFill>
                            <a:schemeClr val="bg1"/>
                          </a:solidFill>
                          <a:latin typeface="Arial" pitchFamily="34" charset="0"/>
                          <a:ea typeface="仿宋_GB2312" pitchFamily="1" charset="-122"/>
                          <a:sym typeface="Arial" pitchFamily="34" charset="0"/>
                        </a:defRPr>
                      </a:lvl2pPr>
                      <a:lvl3pPr marL="1143000" indent="-228600" defTabSz="0">
                        <a:spcBef>
                          <a:spcPct val="20000"/>
                        </a:spcBef>
                        <a:defRPr sz="2000">
                          <a:solidFill>
                            <a:schemeClr val="tx1"/>
                          </a:solidFill>
                          <a:latin typeface="Arial" pitchFamily="34" charset="0"/>
                          <a:ea typeface="宋体" pitchFamily="2" charset="-122"/>
                          <a:sym typeface="Arial" pitchFamily="34" charset="0"/>
                        </a:defRPr>
                      </a:lvl3pPr>
                      <a:lvl4pPr marL="1600200" indent="-228600" defTabSz="0">
                        <a:spcBef>
                          <a:spcPct val="20000"/>
                        </a:spcBef>
                        <a:defRPr>
                          <a:solidFill>
                            <a:schemeClr val="tx1"/>
                          </a:solidFill>
                          <a:latin typeface="Arial" pitchFamily="34" charset="0"/>
                          <a:ea typeface="宋体" pitchFamily="2" charset="-122"/>
                          <a:sym typeface="Arial" pitchFamily="34" charset="0"/>
                        </a:defRPr>
                      </a:lvl4pPr>
                      <a:lvl5pPr marL="2057400" indent="-228600" defTabSz="0">
                        <a:spcBef>
                          <a:spcPct val="20000"/>
                        </a:spcBef>
                        <a:defRPr>
                          <a:solidFill>
                            <a:schemeClr val="tx1"/>
                          </a:solidFill>
                          <a:latin typeface="Arial" pitchFamily="34" charset="0"/>
                          <a:ea typeface="宋体" pitchFamily="2" charset="-122"/>
                          <a:sym typeface="Arial" pitchFamily="34" charset="0"/>
                        </a:defRPr>
                      </a:lvl5pPr>
                      <a:lvl6pPr marL="25146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6pPr>
                      <a:lvl7pPr marL="29718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7pPr>
                      <a:lvl8pPr marL="34290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8pPr>
                      <a:lvl9pPr marL="38862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9p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zh-CN" sz="1200" b="1" i="1" u="none" strike="noStrike" cap="none" normalizeH="0" baseline="0">
                          <a:ln>
                            <a:noFill/>
                          </a:ln>
                          <a:solidFill>
                            <a:schemeClr val="tx1"/>
                          </a:solidFill>
                          <a:effectLst/>
                          <a:latin typeface="微软雅黑" pitchFamily="34" charset="-122"/>
                          <a:ea typeface="微软雅黑" pitchFamily="34" charset="-122"/>
                          <a:sym typeface="微软雅黑" pitchFamily="34" charset="-122"/>
                        </a:rPr>
                        <a:t>重量</a:t>
                      </a:r>
                      <a:endParaRPr kumimoji="0" lang="zh-CN" altLang="zh-CN" sz="1400" b="0" i="0" u="none" strike="noStrike" cap="none" normalizeH="0" baseline="0">
                        <a:ln>
                          <a:noFill/>
                        </a:ln>
                        <a:solidFill>
                          <a:schemeClr val="tx1"/>
                        </a:solidFill>
                        <a:effectLst/>
                        <a:latin typeface="Arial" pitchFamily="34" charset="0"/>
                        <a:ea typeface="微软雅黑" pitchFamily="34" charset="-122"/>
                        <a:sym typeface="Arial" pitchFamily="34" charset="0"/>
                      </a:endParaRPr>
                    </a:p>
                  </a:txBody>
                  <a:tcPr marL="67601" marR="67601" marT="35243" marB="35243" anchor="ctr" horzOverflow="overflow">
                    <a:lnL w="12700" cap="flat" cmpd="sng" algn="ctr">
                      <a:solidFill>
                        <a:srgbClr val="4D4D4D"/>
                      </a:solidFill>
                      <a:prstDash val="solid"/>
                      <a:miter lim="800000"/>
                      <a:headEnd type="none" w="med" len="med"/>
                      <a:tailEnd type="none" w="med" len="med"/>
                    </a:lnL>
                    <a:lnR w="12700" cap="flat" cmpd="sng" algn="ctr">
                      <a:solidFill>
                        <a:srgbClr val="4D4D4D"/>
                      </a:solidFill>
                      <a:prstDash val="solid"/>
                      <a:miter lim="800000"/>
                      <a:headEnd type="none" w="med" len="med"/>
                      <a:tailEnd type="none" w="med" len="med"/>
                    </a:lnR>
                    <a:lnT w="12700" cap="flat" cmpd="sng" algn="ctr">
                      <a:solidFill>
                        <a:srgbClr val="4D4D4D"/>
                      </a:solidFill>
                      <a:prstDash val="solid"/>
                      <a:miter lim="800000"/>
                      <a:headEnd type="none" w="med" len="med"/>
                      <a:tailEnd type="none" w="med" len="med"/>
                    </a:lnT>
                    <a:lnB w="12700" cap="flat" cmpd="sng" algn="ctr">
                      <a:solidFill>
                        <a:srgbClr val="4D4D4D"/>
                      </a:solidFill>
                      <a:prstDash val="solid"/>
                      <a:miter lim="800000"/>
                      <a:headEnd type="none" w="med" len="med"/>
                      <a:tailEnd type="none" w="med" len="med"/>
                    </a:lnB>
                    <a:lnTlToBr>
                      <a:noFill/>
                    </a:lnTlToBr>
                    <a:lnBlToTr>
                      <a:noFill/>
                    </a:lnBlToTr>
                    <a:solidFill>
                      <a:schemeClr val="bg2"/>
                    </a:solidFill>
                  </a:tcPr>
                </a:tc>
                <a:tc>
                  <a:txBody>
                    <a:bodyPr/>
                    <a:lstStyle>
                      <a:lvl1pPr defTabSz="0">
                        <a:spcBef>
                          <a:spcPct val="20000"/>
                        </a:spcBef>
                        <a:defRPr>
                          <a:solidFill>
                            <a:schemeClr val="bg1"/>
                          </a:solidFill>
                          <a:latin typeface="Arial" pitchFamily="34" charset="0"/>
                          <a:ea typeface="微软雅黑" pitchFamily="34" charset="-122"/>
                          <a:sym typeface="Arial" pitchFamily="34" charset="0"/>
                        </a:defRPr>
                      </a:lvl1pPr>
                      <a:lvl2pPr marL="742950" indent="-285750" defTabSz="0">
                        <a:spcBef>
                          <a:spcPct val="20000"/>
                        </a:spcBef>
                        <a:defRPr>
                          <a:solidFill>
                            <a:schemeClr val="bg1"/>
                          </a:solidFill>
                          <a:latin typeface="Arial" pitchFamily="34" charset="0"/>
                          <a:ea typeface="仿宋_GB2312" pitchFamily="1" charset="-122"/>
                          <a:sym typeface="Arial" pitchFamily="34" charset="0"/>
                        </a:defRPr>
                      </a:lvl2pPr>
                      <a:lvl3pPr marL="1143000" indent="-228600" defTabSz="0">
                        <a:spcBef>
                          <a:spcPct val="20000"/>
                        </a:spcBef>
                        <a:defRPr sz="2000">
                          <a:solidFill>
                            <a:schemeClr val="tx1"/>
                          </a:solidFill>
                          <a:latin typeface="Arial" pitchFamily="34" charset="0"/>
                          <a:ea typeface="宋体" pitchFamily="2" charset="-122"/>
                          <a:sym typeface="Arial" pitchFamily="34" charset="0"/>
                        </a:defRPr>
                      </a:lvl3pPr>
                      <a:lvl4pPr marL="1600200" indent="-228600" defTabSz="0">
                        <a:spcBef>
                          <a:spcPct val="20000"/>
                        </a:spcBef>
                        <a:defRPr>
                          <a:solidFill>
                            <a:schemeClr val="tx1"/>
                          </a:solidFill>
                          <a:latin typeface="Arial" pitchFamily="34" charset="0"/>
                          <a:ea typeface="宋体" pitchFamily="2" charset="-122"/>
                          <a:sym typeface="Arial" pitchFamily="34" charset="0"/>
                        </a:defRPr>
                      </a:lvl4pPr>
                      <a:lvl5pPr marL="2057400" indent="-228600" defTabSz="0">
                        <a:spcBef>
                          <a:spcPct val="20000"/>
                        </a:spcBef>
                        <a:defRPr>
                          <a:solidFill>
                            <a:schemeClr val="tx1"/>
                          </a:solidFill>
                          <a:latin typeface="Arial" pitchFamily="34" charset="0"/>
                          <a:ea typeface="宋体" pitchFamily="2" charset="-122"/>
                          <a:sym typeface="Arial" pitchFamily="34" charset="0"/>
                        </a:defRPr>
                      </a:lvl5pPr>
                      <a:lvl6pPr marL="25146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6pPr>
                      <a:lvl7pPr marL="29718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7pPr>
                      <a:lvl8pPr marL="34290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8pPr>
                      <a:lvl9pPr marL="38862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9pPr>
                    </a:lstStyle>
                    <a:p>
                      <a:pPr marL="0" marR="0" lvl="0" indent="0" algn="l" defTabSz="0" rtl="0" eaLnBrk="1" fontAlgn="base" latinLnBrk="0" hangingPunct="1">
                        <a:lnSpc>
                          <a:spcPct val="100000"/>
                        </a:lnSpc>
                        <a:spcBef>
                          <a:spcPct val="20000"/>
                        </a:spcBef>
                        <a:spcAft>
                          <a:spcPct val="0"/>
                        </a:spcAft>
                        <a:buClrTx/>
                        <a:buSzTx/>
                        <a:buFontTx/>
                        <a:buNone/>
                        <a:tabLst/>
                      </a:pPr>
                      <a:r>
                        <a:rPr kumimoji="0" lang="en-US" altLang="zh-CN" sz="1200" b="1" i="1" u="none" strike="noStrike" cap="none" normalizeH="0" baseline="0">
                          <a:ln>
                            <a:noFill/>
                          </a:ln>
                          <a:solidFill>
                            <a:schemeClr val="tx1"/>
                          </a:solidFill>
                          <a:effectLst/>
                          <a:latin typeface="微软雅黑" pitchFamily="34" charset="-122"/>
                          <a:ea typeface="微软雅黑" pitchFamily="34" charset="-122"/>
                          <a:sym typeface="微软雅黑" pitchFamily="34" charset="-122"/>
                        </a:rPr>
                        <a:t>105g</a:t>
                      </a:r>
                      <a:endParaRPr kumimoji="0" lang="zh-CN" altLang="en-US" sz="1200" b="1" i="1" u="none" strike="noStrike" cap="none" normalizeH="0" baseline="0">
                        <a:ln>
                          <a:noFill/>
                        </a:ln>
                        <a:solidFill>
                          <a:schemeClr val="tx1"/>
                        </a:solidFill>
                        <a:effectLst/>
                        <a:latin typeface="微软雅黑" pitchFamily="34" charset="-122"/>
                        <a:ea typeface="微软雅黑" pitchFamily="34" charset="-122"/>
                        <a:sym typeface="微软雅黑" pitchFamily="34" charset="-122"/>
                      </a:endParaRPr>
                    </a:p>
                  </a:txBody>
                  <a:tcPr marL="67601" marR="67601" marT="35243" marB="35243" anchor="ctr" horzOverflow="overflow">
                    <a:lnL w="12700" cap="flat" cmpd="sng" algn="ctr">
                      <a:solidFill>
                        <a:srgbClr val="4D4D4D"/>
                      </a:solidFill>
                      <a:prstDash val="solid"/>
                      <a:miter lim="800000"/>
                      <a:headEnd type="none" w="med" len="med"/>
                      <a:tailEnd type="none" w="med" len="med"/>
                    </a:lnL>
                    <a:lnR w="12700" cap="flat" cmpd="sng" algn="ctr">
                      <a:solidFill>
                        <a:srgbClr val="4D4D4D"/>
                      </a:solidFill>
                      <a:prstDash val="solid"/>
                      <a:miter lim="800000"/>
                      <a:headEnd type="none" w="med" len="med"/>
                      <a:tailEnd type="none" w="med" len="med"/>
                    </a:lnR>
                    <a:lnT w="12700" cap="flat" cmpd="sng" algn="ctr">
                      <a:solidFill>
                        <a:srgbClr val="4D4D4D"/>
                      </a:solidFill>
                      <a:prstDash val="solid"/>
                      <a:miter lim="800000"/>
                      <a:headEnd type="none" w="med" len="med"/>
                      <a:tailEnd type="none" w="med" len="med"/>
                    </a:lnT>
                    <a:lnB w="12700" cap="flat" cmpd="sng" algn="ctr">
                      <a:solidFill>
                        <a:srgbClr val="4D4D4D"/>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2"/>
                  </a:ext>
                </a:extLst>
              </a:tr>
              <a:tr h="276225">
                <a:tc>
                  <a:txBody>
                    <a:bodyPr/>
                    <a:lstStyle>
                      <a:lvl1pPr defTabSz="0">
                        <a:spcBef>
                          <a:spcPct val="20000"/>
                        </a:spcBef>
                        <a:defRPr>
                          <a:solidFill>
                            <a:schemeClr val="bg1"/>
                          </a:solidFill>
                          <a:latin typeface="Arial" pitchFamily="34" charset="0"/>
                          <a:ea typeface="微软雅黑" pitchFamily="34" charset="-122"/>
                          <a:sym typeface="Arial" pitchFamily="34" charset="0"/>
                        </a:defRPr>
                      </a:lvl1pPr>
                      <a:lvl2pPr marL="742950" indent="-285750" defTabSz="0">
                        <a:spcBef>
                          <a:spcPct val="20000"/>
                        </a:spcBef>
                        <a:defRPr>
                          <a:solidFill>
                            <a:schemeClr val="bg1"/>
                          </a:solidFill>
                          <a:latin typeface="Arial" pitchFamily="34" charset="0"/>
                          <a:ea typeface="仿宋_GB2312" pitchFamily="1" charset="-122"/>
                          <a:sym typeface="Arial" pitchFamily="34" charset="0"/>
                        </a:defRPr>
                      </a:lvl2pPr>
                      <a:lvl3pPr marL="1143000" indent="-228600" defTabSz="0">
                        <a:spcBef>
                          <a:spcPct val="20000"/>
                        </a:spcBef>
                        <a:defRPr sz="2000">
                          <a:solidFill>
                            <a:schemeClr val="tx1"/>
                          </a:solidFill>
                          <a:latin typeface="Arial" pitchFamily="34" charset="0"/>
                          <a:ea typeface="宋体" pitchFamily="2" charset="-122"/>
                          <a:sym typeface="Arial" pitchFamily="34" charset="0"/>
                        </a:defRPr>
                      </a:lvl3pPr>
                      <a:lvl4pPr marL="1600200" indent="-228600" defTabSz="0">
                        <a:spcBef>
                          <a:spcPct val="20000"/>
                        </a:spcBef>
                        <a:defRPr>
                          <a:solidFill>
                            <a:schemeClr val="tx1"/>
                          </a:solidFill>
                          <a:latin typeface="Arial" pitchFamily="34" charset="0"/>
                          <a:ea typeface="宋体" pitchFamily="2" charset="-122"/>
                          <a:sym typeface="Arial" pitchFamily="34" charset="0"/>
                        </a:defRPr>
                      </a:lvl4pPr>
                      <a:lvl5pPr marL="2057400" indent="-228600" defTabSz="0">
                        <a:spcBef>
                          <a:spcPct val="20000"/>
                        </a:spcBef>
                        <a:defRPr>
                          <a:solidFill>
                            <a:schemeClr val="tx1"/>
                          </a:solidFill>
                          <a:latin typeface="Arial" pitchFamily="34" charset="0"/>
                          <a:ea typeface="宋体" pitchFamily="2" charset="-122"/>
                          <a:sym typeface="Arial" pitchFamily="34" charset="0"/>
                        </a:defRPr>
                      </a:lvl5pPr>
                      <a:lvl6pPr marL="25146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6pPr>
                      <a:lvl7pPr marL="29718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7pPr>
                      <a:lvl8pPr marL="34290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8pPr>
                      <a:lvl9pPr marL="38862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9p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zh-CN" sz="1200" b="1" i="1" u="none" strike="noStrike" cap="none" normalizeH="0" baseline="0">
                          <a:ln>
                            <a:noFill/>
                          </a:ln>
                          <a:solidFill>
                            <a:schemeClr val="tx1"/>
                          </a:solidFill>
                          <a:effectLst/>
                          <a:latin typeface="微软雅黑" pitchFamily="34" charset="-122"/>
                          <a:ea typeface="微软雅黑" pitchFamily="34" charset="-122"/>
                          <a:sym typeface="微软雅黑" pitchFamily="34" charset="-122"/>
                        </a:rPr>
                        <a:t>颜色</a:t>
                      </a:r>
                      <a:endParaRPr kumimoji="0" lang="zh-CN" altLang="zh-CN" sz="1400" b="0" i="0" u="none" strike="noStrike" cap="none" normalizeH="0" baseline="0">
                        <a:ln>
                          <a:noFill/>
                        </a:ln>
                        <a:solidFill>
                          <a:schemeClr val="tx1"/>
                        </a:solidFill>
                        <a:effectLst/>
                        <a:latin typeface="Arial" pitchFamily="34" charset="0"/>
                        <a:ea typeface="微软雅黑" pitchFamily="34" charset="-122"/>
                        <a:sym typeface="Arial" pitchFamily="34" charset="0"/>
                      </a:endParaRPr>
                    </a:p>
                  </a:txBody>
                  <a:tcPr marL="67601" marR="67601" marT="35243" marB="35243" anchor="ctr" horzOverflow="overflow">
                    <a:lnL w="12700" cap="flat" cmpd="sng" algn="ctr">
                      <a:solidFill>
                        <a:srgbClr val="4D4D4D"/>
                      </a:solidFill>
                      <a:prstDash val="solid"/>
                      <a:miter lim="800000"/>
                      <a:headEnd type="none" w="med" len="med"/>
                      <a:tailEnd type="none" w="med" len="med"/>
                    </a:lnL>
                    <a:lnR w="12700" cap="flat" cmpd="sng" algn="ctr">
                      <a:solidFill>
                        <a:srgbClr val="4D4D4D"/>
                      </a:solidFill>
                      <a:prstDash val="solid"/>
                      <a:miter lim="800000"/>
                      <a:headEnd type="none" w="med" len="med"/>
                      <a:tailEnd type="none" w="med" len="med"/>
                    </a:lnR>
                    <a:lnT w="12700" cap="flat" cmpd="sng" algn="ctr">
                      <a:solidFill>
                        <a:srgbClr val="4D4D4D"/>
                      </a:solidFill>
                      <a:prstDash val="solid"/>
                      <a:miter lim="800000"/>
                      <a:headEnd type="none" w="med" len="med"/>
                      <a:tailEnd type="none" w="med" len="med"/>
                    </a:lnT>
                    <a:lnB w="12700" cap="flat" cmpd="sng" algn="ctr">
                      <a:solidFill>
                        <a:srgbClr val="4D4D4D"/>
                      </a:solidFill>
                      <a:prstDash val="solid"/>
                      <a:miter lim="800000"/>
                      <a:headEnd type="none" w="med" len="med"/>
                      <a:tailEnd type="none" w="med" len="med"/>
                    </a:lnB>
                    <a:lnTlToBr>
                      <a:noFill/>
                    </a:lnTlToBr>
                    <a:lnBlToTr>
                      <a:noFill/>
                    </a:lnBlToTr>
                    <a:solidFill>
                      <a:schemeClr val="bg2"/>
                    </a:solidFill>
                  </a:tcPr>
                </a:tc>
                <a:tc>
                  <a:txBody>
                    <a:bodyPr/>
                    <a:lstStyle>
                      <a:lvl1pPr defTabSz="0">
                        <a:spcBef>
                          <a:spcPct val="20000"/>
                        </a:spcBef>
                        <a:defRPr>
                          <a:solidFill>
                            <a:schemeClr val="bg1"/>
                          </a:solidFill>
                          <a:latin typeface="Arial" pitchFamily="34" charset="0"/>
                          <a:ea typeface="微软雅黑" pitchFamily="34" charset="-122"/>
                          <a:sym typeface="Arial" pitchFamily="34" charset="0"/>
                        </a:defRPr>
                      </a:lvl1pPr>
                      <a:lvl2pPr marL="742950" indent="-285750" defTabSz="0">
                        <a:spcBef>
                          <a:spcPct val="20000"/>
                        </a:spcBef>
                        <a:defRPr>
                          <a:solidFill>
                            <a:schemeClr val="bg1"/>
                          </a:solidFill>
                          <a:latin typeface="Arial" pitchFamily="34" charset="0"/>
                          <a:ea typeface="仿宋_GB2312" pitchFamily="1" charset="-122"/>
                          <a:sym typeface="Arial" pitchFamily="34" charset="0"/>
                        </a:defRPr>
                      </a:lvl2pPr>
                      <a:lvl3pPr marL="1143000" indent="-228600" defTabSz="0">
                        <a:spcBef>
                          <a:spcPct val="20000"/>
                        </a:spcBef>
                        <a:defRPr sz="2000">
                          <a:solidFill>
                            <a:schemeClr val="tx1"/>
                          </a:solidFill>
                          <a:latin typeface="Arial" pitchFamily="34" charset="0"/>
                          <a:ea typeface="宋体" pitchFamily="2" charset="-122"/>
                          <a:sym typeface="Arial" pitchFamily="34" charset="0"/>
                        </a:defRPr>
                      </a:lvl3pPr>
                      <a:lvl4pPr marL="1600200" indent="-228600" defTabSz="0">
                        <a:spcBef>
                          <a:spcPct val="20000"/>
                        </a:spcBef>
                        <a:defRPr>
                          <a:solidFill>
                            <a:schemeClr val="tx1"/>
                          </a:solidFill>
                          <a:latin typeface="Arial" pitchFamily="34" charset="0"/>
                          <a:ea typeface="宋体" pitchFamily="2" charset="-122"/>
                          <a:sym typeface="Arial" pitchFamily="34" charset="0"/>
                        </a:defRPr>
                      </a:lvl4pPr>
                      <a:lvl5pPr marL="2057400" indent="-228600" defTabSz="0">
                        <a:spcBef>
                          <a:spcPct val="20000"/>
                        </a:spcBef>
                        <a:defRPr>
                          <a:solidFill>
                            <a:schemeClr val="tx1"/>
                          </a:solidFill>
                          <a:latin typeface="Arial" pitchFamily="34" charset="0"/>
                          <a:ea typeface="宋体" pitchFamily="2" charset="-122"/>
                          <a:sym typeface="Arial" pitchFamily="34" charset="0"/>
                        </a:defRPr>
                      </a:lvl5pPr>
                      <a:lvl6pPr marL="25146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6pPr>
                      <a:lvl7pPr marL="29718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7pPr>
                      <a:lvl8pPr marL="34290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8pPr>
                      <a:lvl9pPr marL="38862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9p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zh-CN" sz="1200" b="1" i="1" u="none" strike="noStrike" cap="none" normalizeH="0" baseline="0">
                          <a:ln>
                            <a:noFill/>
                          </a:ln>
                          <a:solidFill>
                            <a:schemeClr val="tx1"/>
                          </a:solidFill>
                          <a:effectLst/>
                          <a:latin typeface="微软雅黑" pitchFamily="34" charset="-122"/>
                          <a:ea typeface="微软雅黑" pitchFamily="34" charset="-122"/>
                          <a:sym typeface="微软雅黑" pitchFamily="34" charset="-122"/>
                        </a:rPr>
                        <a:t>红、黑、金</a:t>
                      </a:r>
                    </a:p>
                  </a:txBody>
                  <a:tcPr marL="67601" marR="67601" marT="35243" marB="35243" anchor="ctr" horzOverflow="overflow">
                    <a:lnL w="12700" cap="flat" cmpd="sng" algn="ctr">
                      <a:solidFill>
                        <a:srgbClr val="4D4D4D"/>
                      </a:solidFill>
                      <a:prstDash val="solid"/>
                      <a:miter lim="800000"/>
                      <a:headEnd type="none" w="med" len="med"/>
                      <a:tailEnd type="none" w="med" len="med"/>
                    </a:lnL>
                    <a:lnR w="12700" cap="flat" cmpd="sng" algn="ctr">
                      <a:solidFill>
                        <a:srgbClr val="4D4D4D"/>
                      </a:solidFill>
                      <a:prstDash val="solid"/>
                      <a:miter lim="800000"/>
                      <a:headEnd type="none" w="med" len="med"/>
                      <a:tailEnd type="none" w="med" len="med"/>
                    </a:lnR>
                    <a:lnT w="12700" cap="flat" cmpd="sng" algn="ctr">
                      <a:solidFill>
                        <a:srgbClr val="4D4D4D"/>
                      </a:solidFill>
                      <a:prstDash val="solid"/>
                      <a:miter lim="800000"/>
                      <a:headEnd type="none" w="med" len="med"/>
                      <a:tailEnd type="none" w="med" len="med"/>
                    </a:lnT>
                    <a:lnB w="12700" cap="flat" cmpd="sng" algn="ctr">
                      <a:solidFill>
                        <a:srgbClr val="4D4D4D"/>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3"/>
                  </a:ext>
                </a:extLst>
              </a:tr>
              <a:tr h="276225">
                <a:tc>
                  <a:txBody>
                    <a:bodyPr/>
                    <a:lstStyle>
                      <a:lvl1pPr defTabSz="0">
                        <a:spcBef>
                          <a:spcPct val="20000"/>
                        </a:spcBef>
                        <a:defRPr>
                          <a:solidFill>
                            <a:schemeClr val="bg1"/>
                          </a:solidFill>
                          <a:latin typeface="Arial" pitchFamily="34" charset="0"/>
                          <a:ea typeface="微软雅黑" pitchFamily="34" charset="-122"/>
                          <a:sym typeface="Arial" pitchFamily="34" charset="0"/>
                        </a:defRPr>
                      </a:lvl1pPr>
                      <a:lvl2pPr marL="742950" indent="-285750" defTabSz="0">
                        <a:spcBef>
                          <a:spcPct val="20000"/>
                        </a:spcBef>
                        <a:defRPr>
                          <a:solidFill>
                            <a:schemeClr val="bg1"/>
                          </a:solidFill>
                          <a:latin typeface="Arial" pitchFamily="34" charset="0"/>
                          <a:ea typeface="仿宋_GB2312" pitchFamily="1" charset="-122"/>
                          <a:sym typeface="Arial" pitchFamily="34" charset="0"/>
                        </a:defRPr>
                      </a:lvl2pPr>
                      <a:lvl3pPr marL="1143000" indent="-228600" defTabSz="0">
                        <a:spcBef>
                          <a:spcPct val="20000"/>
                        </a:spcBef>
                        <a:defRPr sz="2000">
                          <a:solidFill>
                            <a:schemeClr val="tx1"/>
                          </a:solidFill>
                          <a:latin typeface="Arial" pitchFamily="34" charset="0"/>
                          <a:ea typeface="宋体" pitchFamily="2" charset="-122"/>
                          <a:sym typeface="Arial" pitchFamily="34" charset="0"/>
                        </a:defRPr>
                      </a:lvl3pPr>
                      <a:lvl4pPr marL="1600200" indent="-228600" defTabSz="0">
                        <a:spcBef>
                          <a:spcPct val="20000"/>
                        </a:spcBef>
                        <a:defRPr>
                          <a:solidFill>
                            <a:schemeClr val="tx1"/>
                          </a:solidFill>
                          <a:latin typeface="Arial" pitchFamily="34" charset="0"/>
                          <a:ea typeface="宋体" pitchFamily="2" charset="-122"/>
                          <a:sym typeface="Arial" pitchFamily="34" charset="0"/>
                        </a:defRPr>
                      </a:lvl4pPr>
                      <a:lvl5pPr marL="2057400" indent="-228600" defTabSz="0">
                        <a:spcBef>
                          <a:spcPct val="20000"/>
                        </a:spcBef>
                        <a:defRPr>
                          <a:solidFill>
                            <a:schemeClr val="tx1"/>
                          </a:solidFill>
                          <a:latin typeface="Arial" pitchFamily="34" charset="0"/>
                          <a:ea typeface="宋体" pitchFamily="2" charset="-122"/>
                          <a:sym typeface="Arial" pitchFamily="34" charset="0"/>
                        </a:defRPr>
                      </a:lvl5pPr>
                      <a:lvl6pPr marL="25146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6pPr>
                      <a:lvl7pPr marL="29718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7pPr>
                      <a:lvl8pPr marL="34290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8pPr>
                      <a:lvl9pPr marL="38862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9p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zh-CN" sz="1200" b="1" i="1" u="none" strike="noStrike" cap="none" normalizeH="0" baseline="0">
                          <a:ln>
                            <a:noFill/>
                          </a:ln>
                          <a:solidFill>
                            <a:schemeClr val="tx1"/>
                          </a:solidFill>
                          <a:effectLst/>
                          <a:latin typeface="微软雅黑" pitchFamily="34" charset="-122"/>
                          <a:ea typeface="微软雅黑" pitchFamily="34" charset="-122"/>
                          <a:sym typeface="微软雅黑" pitchFamily="34" charset="-122"/>
                        </a:rPr>
                        <a:t>其他参数</a:t>
                      </a:r>
                      <a:endParaRPr kumimoji="0" lang="zh-CN" altLang="zh-CN" sz="1400" b="0" i="0" u="none" strike="noStrike" cap="none" normalizeH="0" baseline="0">
                        <a:ln>
                          <a:noFill/>
                        </a:ln>
                        <a:solidFill>
                          <a:schemeClr val="tx1"/>
                        </a:solidFill>
                        <a:effectLst/>
                        <a:latin typeface="Arial" pitchFamily="34" charset="0"/>
                        <a:ea typeface="微软雅黑" pitchFamily="34" charset="-122"/>
                        <a:sym typeface="Arial" pitchFamily="34" charset="0"/>
                      </a:endParaRPr>
                    </a:p>
                  </a:txBody>
                  <a:tcPr marL="67601" marR="67601" marT="35243" marB="35243" anchor="ctr" horzOverflow="overflow">
                    <a:lnL w="12700" cap="flat" cmpd="sng" algn="ctr">
                      <a:solidFill>
                        <a:srgbClr val="4D4D4D"/>
                      </a:solidFill>
                      <a:prstDash val="solid"/>
                      <a:miter lim="800000"/>
                      <a:headEnd type="none" w="med" len="med"/>
                      <a:tailEnd type="none" w="med" len="med"/>
                    </a:lnL>
                    <a:lnR w="12700" cap="flat" cmpd="sng" algn="ctr">
                      <a:solidFill>
                        <a:srgbClr val="4D4D4D"/>
                      </a:solidFill>
                      <a:prstDash val="solid"/>
                      <a:miter lim="800000"/>
                      <a:headEnd type="none" w="med" len="med"/>
                      <a:tailEnd type="none" w="med" len="med"/>
                    </a:lnR>
                    <a:lnT w="12700" cap="flat" cmpd="sng" algn="ctr">
                      <a:solidFill>
                        <a:srgbClr val="4D4D4D"/>
                      </a:solidFill>
                      <a:prstDash val="solid"/>
                      <a:miter lim="800000"/>
                      <a:headEnd type="none" w="med" len="med"/>
                      <a:tailEnd type="none" w="med" len="med"/>
                    </a:lnT>
                    <a:lnB w="12700" cap="flat" cmpd="sng" algn="ctr">
                      <a:solidFill>
                        <a:srgbClr val="4D4D4D"/>
                      </a:solidFill>
                      <a:prstDash val="solid"/>
                      <a:miter lim="800000"/>
                      <a:headEnd type="none" w="med" len="med"/>
                      <a:tailEnd type="none" w="med" len="med"/>
                    </a:lnB>
                    <a:lnTlToBr>
                      <a:noFill/>
                    </a:lnTlToBr>
                    <a:lnBlToTr>
                      <a:noFill/>
                    </a:lnBlToTr>
                    <a:solidFill>
                      <a:schemeClr val="bg2"/>
                    </a:solidFill>
                  </a:tcPr>
                </a:tc>
                <a:tc>
                  <a:txBody>
                    <a:bodyPr/>
                    <a:lstStyle>
                      <a:lvl1pPr defTabSz="0">
                        <a:spcBef>
                          <a:spcPct val="20000"/>
                        </a:spcBef>
                        <a:defRPr>
                          <a:solidFill>
                            <a:schemeClr val="bg1"/>
                          </a:solidFill>
                          <a:latin typeface="Arial" pitchFamily="34" charset="0"/>
                          <a:ea typeface="微软雅黑" pitchFamily="34" charset="-122"/>
                          <a:sym typeface="Arial" pitchFamily="34" charset="0"/>
                        </a:defRPr>
                      </a:lvl1pPr>
                      <a:lvl2pPr marL="742950" indent="-285750" defTabSz="0">
                        <a:spcBef>
                          <a:spcPct val="20000"/>
                        </a:spcBef>
                        <a:defRPr>
                          <a:solidFill>
                            <a:schemeClr val="bg1"/>
                          </a:solidFill>
                          <a:latin typeface="Arial" pitchFamily="34" charset="0"/>
                          <a:ea typeface="仿宋_GB2312" pitchFamily="1" charset="-122"/>
                          <a:sym typeface="Arial" pitchFamily="34" charset="0"/>
                        </a:defRPr>
                      </a:lvl2pPr>
                      <a:lvl3pPr marL="1143000" indent="-228600" defTabSz="0">
                        <a:spcBef>
                          <a:spcPct val="20000"/>
                        </a:spcBef>
                        <a:defRPr sz="2000">
                          <a:solidFill>
                            <a:schemeClr val="tx1"/>
                          </a:solidFill>
                          <a:latin typeface="Arial" pitchFamily="34" charset="0"/>
                          <a:ea typeface="宋体" pitchFamily="2" charset="-122"/>
                          <a:sym typeface="Arial" pitchFamily="34" charset="0"/>
                        </a:defRPr>
                      </a:lvl3pPr>
                      <a:lvl4pPr marL="1600200" indent="-228600" defTabSz="0">
                        <a:spcBef>
                          <a:spcPct val="20000"/>
                        </a:spcBef>
                        <a:defRPr>
                          <a:solidFill>
                            <a:schemeClr val="tx1"/>
                          </a:solidFill>
                          <a:latin typeface="Arial" pitchFamily="34" charset="0"/>
                          <a:ea typeface="宋体" pitchFamily="2" charset="-122"/>
                          <a:sym typeface="Arial" pitchFamily="34" charset="0"/>
                        </a:defRPr>
                      </a:lvl4pPr>
                      <a:lvl5pPr marL="2057400" indent="-228600" defTabSz="0">
                        <a:spcBef>
                          <a:spcPct val="20000"/>
                        </a:spcBef>
                        <a:defRPr>
                          <a:solidFill>
                            <a:schemeClr val="tx1"/>
                          </a:solidFill>
                          <a:latin typeface="Arial" pitchFamily="34" charset="0"/>
                          <a:ea typeface="宋体" pitchFamily="2" charset="-122"/>
                          <a:sym typeface="Arial" pitchFamily="34" charset="0"/>
                        </a:defRPr>
                      </a:lvl5pPr>
                      <a:lvl6pPr marL="25146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6pPr>
                      <a:lvl7pPr marL="29718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7pPr>
                      <a:lvl8pPr marL="34290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8pPr>
                      <a:lvl9pPr marL="38862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9p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zh-CN" sz="1200" b="1" i="1" u="none" strike="noStrike" cap="none" normalizeH="0" baseline="0" dirty="0">
                          <a:ln>
                            <a:noFill/>
                          </a:ln>
                          <a:solidFill>
                            <a:schemeClr val="tx1"/>
                          </a:solidFill>
                          <a:effectLst/>
                          <a:latin typeface="微软雅黑" pitchFamily="34" charset="-122"/>
                          <a:ea typeface="微软雅黑" pitchFamily="34" charset="-122"/>
                          <a:sym typeface="微软雅黑" pitchFamily="34" charset="-122"/>
                        </a:rPr>
                        <a:t>您的文字</a:t>
                      </a:r>
                    </a:p>
                  </a:txBody>
                  <a:tcPr marL="67601" marR="67601" marT="35243" marB="35243" anchor="ctr" horzOverflow="overflow">
                    <a:lnL w="12700" cap="flat" cmpd="sng" algn="ctr">
                      <a:solidFill>
                        <a:srgbClr val="4D4D4D"/>
                      </a:solidFill>
                      <a:prstDash val="solid"/>
                      <a:miter lim="800000"/>
                      <a:headEnd type="none" w="med" len="med"/>
                      <a:tailEnd type="none" w="med" len="med"/>
                    </a:lnL>
                    <a:lnR w="12700" cap="flat" cmpd="sng" algn="ctr">
                      <a:solidFill>
                        <a:srgbClr val="4D4D4D"/>
                      </a:solidFill>
                      <a:prstDash val="solid"/>
                      <a:miter lim="800000"/>
                      <a:headEnd type="none" w="med" len="med"/>
                      <a:tailEnd type="none" w="med" len="med"/>
                    </a:lnR>
                    <a:lnT w="12700" cap="flat" cmpd="sng" algn="ctr">
                      <a:solidFill>
                        <a:srgbClr val="4D4D4D"/>
                      </a:solidFill>
                      <a:prstDash val="solid"/>
                      <a:miter lim="800000"/>
                      <a:headEnd type="none" w="med" len="med"/>
                      <a:tailEnd type="none" w="med" len="med"/>
                    </a:lnT>
                    <a:lnB w="12700" cap="flat" cmpd="sng" algn="ctr">
                      <a:solidFill>
                        <a:srgbClr val="4D4D4D"/>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4"/>
                  </a:ext>
                </a:extLst>
              </a:tr>
              <a:tr h="276225">
                <a:tc>
                  <a:txBody>
                    <a:bodyPr/>
                    <a:lstStyle>
                      <a:lvl1pPr defTabSz="0">
                        <a:spcBef>
                          <a:spcPct val="20000"/>
                        </a:spcBef>
                        <a:defRPr>
                          <a:solidFill>
                            <a:schemeClr val="bg1"/>
                          </a:solidFill>
                          <a:latin typeface="Arial" pitchFamily="34" charset="0"/>
                          <a:ea typeface="微软雅黑" pitchFamily="34" charset="-122"/>
                          <a:sym typeface="Arial" pitchFamily="34" charset="0"/>
                        </a:defRPr>
                      </a:lvl1pPr>
                      <a:lvl2pPr marL="742950" indent="-285750" defTabSz="0">
                        <a:spcBef>
                          <a:spcPct val="20000"/>
                        </a:spcBef>
                        <a:defRPr>
                          <a:solidFill>
                            <a:schemeClr val="bg1"/>
                          </a:solidFill>
                          <a:latin typeface="Arial" pitchFamily="34" charset="0"/>
                          <a:ea typeface="仿宋_GB2312" pitchFamily="1" charset="-122"/>
                          <a:sym typeface="Arial" pitchFamily="34" charset="0"/>
                        </a:defRPr>
                      </a:lvl2pPr>
                      <a:lvl3pPr marL="1143000" indent="-228600" defTabSz="0">
                        <a:spcBef>
                          <a:spcPct val="20000"/>
                        </a:spcBef>
                        <a:defRPr sz="2000">
                          <a:solidFill>
                            <a:schemeClr val="tx1"/>
                          </a:solidFill>
                          <a:latin typeface="Arial" pitchFamily="34" charset="0"/>
                          <a:ea typeface="宋体" pitchFamily="2" charset="-122"/>
                          <a:sym typeface="Arial" pitchFamily="34" charset="0"/>
                        </a:defRPr>
                      </a:lvl3pPr>
                      <a:lvl4pPr marL="1600200" indent="-228600" defTabSz="0">
                        <a:spcBef>
                          <a:spcPct val="20000"/>
                        </a:spcBef>
                        <a:defRPr>
                          <a:solidFill>
                            <a:schemeClr val="tx1"/>
                          </a:solidFill>
                          <a:latin typeface="Arial" pitchFamily="34" charset="0"/>
                          <a:ea typeface="宋体" pitchFamily="2" charset="-122"/>
                          <a:sym typeface="Arial" pitchFamily="34" charset="0"/>
                        </a:defRPr>
                      </a:lvl4pPr>
                      <a:lvl5pPr marL="2057400" indent="-228600" defTabSz="0">
                        <a:spcBef>
                          <a:spcPct val="20000"/>
                        </a:spcBef>
                        <a:defRPr>
                          <a:solidFill>
                            <a:schemeClr val="tx1"/>
                          </a:solidFill>
                          <a:latin typeface="Arial" pitchFamily="34" charset="0"/>
                          <a:ea typeface="宋体" pitchFamily="2" charset="-122"/>
                          <a:sym typeface="Arial" pitchFamily="34" charset="0"/>
                        </a:defRPr>
                      </a:lvl5pPr>
                      <a:lvl6pPr marL="25146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6pPr>
                      <a:lvl7pPr marL="29718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7pPr>
                      <a:lvl8pPr marL="34290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8pPr>
                      <a:lvl9pPr marL="38862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9pPr>
                    </a:lstStyle>
                    <a:p>
                      <a:pPr marL="0" marR="0" lvl="0" indent="0" algn="l" defTabSz="0" rtl="0" eaLnBrk="1" fontAlgn="base" latinLnBrk="0" hangingPunct="1">
                        <a:lnSpc>
                          <a:spcPct val="100000"/>
                        </a:lnSpc>
                        <a:spcBef>
                          <a:spcPct val="20000"/>
                        </a:spcBef>
                        <a:spcAft>
                          <a:spcPct val="0"/>
                        </a:spcAft>
                        <a:buClrTx/>
                        <a:buSzTx/>
                        <a:buFontTx/>
                        <a:buNone/>
                        <a:tabLst/>
                      </a:pPr>
                      <a:endParaRPr kumimoji="0" lang="zh-CN" altLang="en-US" sz="1200" b="1" i="1" u="none" strike="noStrike" cap="none" normalizeH="0" baseline="0">
                        <a:ln>
                          <a:noFill/>
                        </a:ln>
                        <a:solidFill>
                          <a:schemeClr val="tx1"/>
                        </a:solidFill>
                        <a:effectLst/>
                        <a:latin typeface="微软雅黑" pitchFamily="34" charset="-122"/>
                        <a:ea typeface="微软雅黑" pitchFamily="34" charset="-122"/>
                        <a:sym typeface="微软雅黑" pitchFamily="34" charset="-122"/>
                      </a:endParaRPr>
                    </a:p>
                  </a:txBody>
                  <a:tcPr marL="67601" marR="67601" marT="35243" marB="35243" anchor="ctr" horzOverflow="overflow">
                    <a:lnL w="12700" cap="flat" cmpd="sng" algn="ctr">
                      <a:solidFill>
                        <a:srgbClr val="4D4D4D"/>
                      </a:solidFill>
                      <a:prstDash val="solid"/>
                      <a:miter lim="800000"/>
                      <a:headEnd type="none" w="med" len="med"/>
                      <a:tailEnd type="none" w="med" len="med"/>
                    </a:lnL>
                    <a:lnR w="12700" cap="flat" cmpd="sng" algn="ctr">
                      <a:solidFill>
                        <a:srgbClr val="4D4D4D"/>
                      </a:solidFill>
                      <a:prstDash val="solid"/>
                      <a:miter lim="800000"/>
                      <a:headEnd type="none" w="med" len="med"/>
                      <a:tailEnd type="none" w="med" len="med"/>
                    </a:lnR>
                    <a:lnT w="12700" cap="flat" cmpd="sng" algn="ctr">
                      <a:solidFill>
                        <a:srgbClr val="4D4D4D"/>
                      </a:solidFill>
                      <a:prstDash val="solid"/>
                      <a:miter lim="800000"/>
                      <a:headEnd type="none" w="med" len="med"/>
                      <a:tailEnd type="none" w="med" len="med"/>
                    </a:lnT>
                    <a:lnB w="12700" cap="flat" cmpd="sng" algn="ctr">
                      <a:solidFill>
                        <a:srgbClr val="4D4D4D"/>
                      </a:solidFill>
                      <a:prstDash val="solid"/>
                      <a:miter lim="800000"/>
                      <a:headEnd type="none" w="med" len="med"/>
                      <a:tailEnd type="none" w="med" len="med"/>
                    </a:lnB>
                    <a:lnTlToBr>
                      <a:noFill/>
                    </a:lnTlToBr>
                    <a:lnBlToTr>
                      <a:noFill/>
                    </a:lnBlToTr>
                    <a:solidFill>
                      <a:schemeClr val="bg2"/>
                    </a:solidFill>
                  </a:tcPr>
                </a:tc>
                <a:tc>
                  <a:txBody>
                    <a:bodyPr/>
                    <a:lstStyle>
                      <a:lvl1pPr defTabSz="0">
                        <a:spcBef>
                          <a:spcPct val="20000"/>
                        </a:spcBef>
                        <a:defRPr>
                          <a:solidFill>
                            <a:schemeClr val="bg1"/>
                          </a:solidFill>
                          <a:latin typeface="Arial" pitchFamily="34" charset="0"/>
                          <a:ea typeface="微软雅黑" pitchFamily="34" charset="-122"/>
                          <a:sym typeface="Arial" pitchFamily="34" charset="0"/>
                        </a:defRPr>
                      </a:lvl1pPr>
                      <a:lvl2pPr marL="742950" indent="-285750" defTabSz="0">
                        <a:spcBef>
                          <a:spcPct val="20000"/>
                        </a:spcBef>
                        <a:defRPr>
                          <a:solidFill>
                            <a:schemeClr val="bg1"/>
                          </a:solidFill>
                          <a:latin typeface="Arial" pitchFamily="34" charset="0"/>
                          <a:ea typeface="仿宋_GB2312" pitchFamily="1" charset="-122"/>
                          <a:sym typeface="Arial" pitchFamily="34" charset="0"/>
                        </a:defRPr>
                      </a:lvl2pPr>
                      <a:lvl3pPr marL="1143000" indent="-228600" defTabSz="0">
                        <a:spcBef>
                          <a:spcPct val="20000"/>
                        </a:spcBef>
                        <a:defRPr sz="2000">
                          <a:solidFill>
                            <a:schemeClr val="tx1"/>
                          </a:solidFill>
                          <a:latin typeface="Arial" pitchFamily="34" charset="0"/>
                          <a:ea typeface="宋体" pitchFamily="2" charset="-122"/>
                          <a:sym typeface="Arial" pitchFamily="34" charset="0"/>
                        </a:defRPr>
                      </a:lvl3pPr>
                      <a:lvl4pPr marL="1600200" indent="-228600" defTabSz="0">
                        <a:spcBef>
                          <a:spcPct val="20000"/>
                        </a:spcBef>
                        <a:defRPr>
                          <a:solidFill>
                            <a:schemeClr val="tx1"/>
                          </a:solidFill>
                          <a:latin typeface="Arial" pitchFamily="34" charset="0"/>
                          <a:ea typeface="宋体" pitchFamily="2" charset="-122"/>
                          <a:sym typeface="Arial" pitchFamily="34" charset="0"/>
                        </a:defRPr>
                      </a:lvl4pPr>
                      <a:lvl5pPr marL="2057400" indent="-228600" defTabSz="0">
                        <a:spcBef>
                          <a:spcPct val="20000"/>
                        </a:spcBef>
                        <a:defRPr>
                          <a:solidFill>
                            <a:schemeClr val="tx1"/>
                          </a:solidFill>
                          <a:latin typeface="Arial" pitchFamily="34" charset="0"/>
                          <a:ea typeface="宋体" pitchFamily="2" charset="-122"/>
                          <a:sym typeface="Arial" pitchFamily="34" charset="0"/>
                        </a:defRPr>
                      </a:lvl5pPr>
                      <a:lvl6pPr marL="25146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6pPr>
                      <a:lvl7pPr marL="29718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7pPr>
                      <a:lvl8pPr marL="34290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8pPr>
                      <a:lvl9pPr marL="38862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9p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zh-CN" sz="1200" b="1" i="1" u="none" strike="noStrike" cap="none" normalizeH="0" baseline="0">
                          <a:ln>
                            <a:noFill/>
                          </a:ln>
                          <a:solidFill>
                            <a:schemeClr val="tx1"/>
                          </a:solidFill>
                          <a:effectLst/>
                          <a:latin typeface="微软雅黑" pitchFamily="34" charset="-122"/>
                          <a:ea typeface="微软雅黑" pitchFamily="34" charset="-122"/>
                          <a:sym typeface="微软雅黑" pitchFamily="34" charset="-122"/>
                        </a:rPr>
                        <a:t>您的文字</a:t>
                      </a:r>
                    </a:p>
                  </a:txBody>
                  <a:tcPr marL="67601" marR="67601" marT="35243" marB="35243" anchor="ctr" horzOverflow="overflow">
                    <a:lnL w="12700" cap="flat" cmpd="sng" algn="ctr">
                      <a:solidFill>
                        <a:srgbClr val="4D4D4D"/>
                      </a:solidFill>
                      <a:prstDash val="solid"/>
                      <a:miter lim="800000"/>
                      <a:headEnd type="none" w="med" len="med"/>
                      <a:tailEnd type="none" w="med" len="med"/>
                    </a:lnL>
                    <a:lnR w="12700" cap="flat" cmpd="sng" algn="ctr">
                      <a:solidFill>
                        <a:srgbClr val="4D4D4D"/>
                      </a:solidFill>
                      <a:prstDash val="solid"/>
                      <a:miter lim="800000"/>
                      <a:headEnd type="none" w="med" len="med"/>
                      <a:tailEnd type="none" w="med" len="med"/>
                    </a:lnR>
                    <a:lnT w="12700" cap="flat" cmpd="sng" algn="ctr">
                      <a:solidFill>
                        <a:srgbClr val="4D4D4D"/>
                      </a:solidFill>
                      <a:prstDash val="solid"/>
                      <a:miter lim="800000"/>
                      <a:headEnd type="none" w="med" len="med"/>
                      <a:tailEnd type="none" w="med" len="med"/>
                    </a:lnT>
                    <a:lnB w="12700" cap="flat" cmpd="sng" algn="ctr">
                      <a:solidFill>
                        <a:srgbClr val="4D4D4D"/>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5"/>
                  </a:ext>
                </a:extLst>
              </a:tr>
              <a:tr h="276225">
                <a:tc>
                  <a:txBody>
                    <a:bodyPr/>
                    <a:lstStyle>
                      <a:lvl1pPr defTabSz="0">
                        <a:spcBef>
                          <a:spcPct val="20000"/>
                        </a:spcBef>
                        <a:defRPr>
                          <a:solidFill>
                            <a:schemeClr val="bg1"/>
                          </a:solidFill>
                          <a:latin typeface="Arial" pitchFamily="34" charset="0"/>
                          <a:ea typeface="微软雅黑" pitchFamily="34" charset="-122"/>
                          <a:sym typeface="Arial" pitchFamily="34" charset="0"/>
                        </a:defRPr>
                      </a:lvl1pPr>
                      <a:lvl2pPr marL="742950" indent="-285750" defTabSz="0">
                        <a:spcBef>
                          <a:spcPct val="20000"/>
                        </a:spcBef>
                        <a:defRPr>
                          <a:solidFill>
                            <a:schemeClr val="bg1"/>
                          </a:solidFill>
                          <a:latin typeface="Arial" pitchFamily="34" charset="0"/>
                          <a:ea typeface="仿宋_GB2312" pitchFamily="1" charset="-122"/>
                          <a:sym typeface="Arial" pitchFamily="34" charset="0"/>
                        </a:defRPr>
                      </a:lvl2pPr>
                      <a:lvl3pPr marL="1143000" indent="-228600" defTabSz="0">
                        <a:spcBef>
                          <a:spcPct val="20000"/>
                        </a:spcBef>
                        <a:defRPr sz="2000">
                          <a:solidFill>
                            <a:schemeClr val="tx1"/>
                          </a:solidFill>
                          <a:latin typeface="Arial" pitchFamily="34" charset="0"/>
                          <a:ea typeface="宋体" pitchFamily="2" charset="-122"/>
                          <a:sym typeface="Arial" pitchFamily="34" charset="0"/>
                        </a:defRPr>
                      </a:lvl3pPr>
                      <a:lvl4pPr marL="1600200" indent="-228600" defTabSz="0">
                        <a:spcBef>
                          <a:spcPct val="20000"/>
                        </a:spcBef>
                        <a:defRPr>
                          <a:solidFill>
                            <a:schemeClr val="tx1"/>
                          </a:solidFill>
                          <a:latin typeface="Arial" pitchFamily="34" charset="0"/>
                          <a:ea typeface="宋体" pitchFamily="2" charset="-122"/>
                          <a:sym typeface="Arial" pitchFamily="34" charset="0"/>
                        </a:defRPr>
                      </a:lvl4pPr>
                      <a:lvl5pPr marL="2057400" indent="-228600" defTabSz="0">
                        <a:spcBef>
                          <a:spcPct val="20000"/>
                        </a:spcBef>
                        <a:defRPr>
                          <a:solidFill>
                            <a:schemeClr val="tx1"/>
                          </a:solidFill>
                          <a:latin typeface="Arial" pitchFamily="34" charset="0"/>
                          <a:ea typeface="宋体" pitchFamily="2" charset="-122"/>
                          <a:sym typeface="Arial" pitchFamily="34" charset="0"/>
                        </a:defRPr>
                      </a:lvl5pPr>
                      <a:lvl6pPr marL="25146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6pPr>
                      <a:lvl7pPr marL="29718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7pPr>
                      <a:lvl8pPr marL="34290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8pPr>
                      <a:lvl9pPr marL="38862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9pPr>
                    </a:lstStyle>
                    <a:p>
                      <a:pPr marL="0" marR="0" lvl="0" indent="0" algn="l" defTabSz="0" rtl="0" eaLnBrk="1" fontAlgn="base" latinLnBrk="0" hangingPunct="1">
                        <a:lnSpc>
                          <a:spcPct val="100000"/>
                        </a:lnSpc>
                        <a:spcBef>
                          <a:spcPct val="20000"/>
                        </a:spcBef>
                        <a:spcAft>
                          <a:spcPct val="0"/>
                        </a:spcAft>
                        <a:buClrTx/>
                        <a:buSzTx/>
                        <a:buFontTx/>
                        <a:buNone/>
                        <a:tabLst/>
                      </a:pPr>
                      <a:endParaRPr kumimoji="0" lang="zh-CN" altLang="en-US" sz="1200" b="1" i="1" u="none" strike="noStrike" cap="none" normalizeH="0" baseline="0">
                        <a:ln>
                          <a:noFill/>
                        </a:ln>
                        <a:solidFill>
                          <a:schemeClr val="tx1"/>
                        </a:solidFill>
                        <a:effectLst/>
                        <a:latin typeface="微软雅黑" pitchFamily="34" charset="-122"/>
                        <a:ea typeface="微软雅黑" pitchFamily="34" charset="-122"/>
                        <a:sym typeface="微软雅黑" pitchFamily="34" charset="-122"/>
                      </a:endParaRPr>
                    </a:p>
                  </a:txBody>
                  <a:tcPr marL="67601" marR="67601" marT="35243" marB="35243" anchor="ctr" horzOverflow="overflow">
                    <a:lnL w="12700" cap="flat" cmpd="sng" algn="ctr">
                      <a:solidFill>
                        <a:srgbClr val="4D4D4D"/>
                      </a:solidFill>
                      <a:prstDash val="solid"/>
                      <a:miter lim="800000"/>
                      <a:headEnd type="none" w="med" len="med"/>
                      <a:tailEnd type="none" w="med" len="med"/>
                    </a:lnL>
                    <a:lnR w="12700" cap="flat" cmpd="sng" algn="ctr">
                      <a:solidFill>
                        <a:srgbClr val="4D4D4D"/>
                      </a:solidFill>
                      <a:prstDash val="solid"/>
                      <a:miter lim="800000"/>
                      <a:headEnd type="none" w="med" len="med"/>
                      <a:tailEnd type="none" w="med" len="med"/>
                    </a:lnR>
                    <a:lnT w="12700" cap="flat" cmpd="sng" algn="ctr">
                      <a:solidFill>
                        <a:srgbClr val="4D4D4D"/>
                      </a:solidFill>
                      <a:prstDash val="solid"/>
                      <a:miter lim="800000"/>
                      <a:headEnd type="none" w="med" len="med"/>
                      <a:tailEnd type="none" w="med" len="med"/>
                    </a:lnT>
                    <a:lnB w="12700" cap="flat" cmpd="sng" algn="ctr">
                      <a:solidFill>
                        <a:srgbClr val="4D4D4D"/>
                      </a:solidFill>
                      <a:prstDash val="solid"/>
                      <a:miter lim="800000"/>
                      <a:headEnd type="none" w="med" len="med"/>
                      <a:tailEnd type="none" w="med" len="med"/>
                    </a:lnB>
                    <a:lnTlToBr>
                      <a:noFill/>
                    </a:lnTlToBr>
                    <a:lnBlToTr>
                      <a:noFill/>
                    </a:lnBlToTr>
                    <a:solidFill>
                      <a:schemeClr val="bg2"/>
                    </a:solidFill>
                  </a:tcPr>
                </a:tc>
                <a:tc>
                  <a:txBody>
                    <a:bodyPr/>
                    <a:lstStyle>
                      <a:lvl1pPr defTabSz="0">
                        <a:spcBef>
                          <a:spcPct val="20000"/>
                        </a:spcBef>
                        <a:defRPr>
                          <a:solidFill>
                            <a:schemeClr val="bg1"/>
                          </a:solidFill>
                          <a:latin typeface="Arial" pitchFamily="34" charset="0"/>
                          <a:ea typeface="微软雅黑" pitchFamily="34" charset="-122"/>
                          <a:sym typeface="Arial" pitchFamily="34" charset="0"/>
                        </a:defRPr>
                      </a:lvl1pPr>
                      <a:lvl2pPr marL="742950" indent="-285750" defTabSz="0">
                        <a:spcBef>
                          <a:spcPct val="20000"/>
                        </a:spcBef>
                        <a:defRPr>
                          <a:solidFill>
                            <a:schemeClr val="bg1"/>
                          </a:solidFill>
                          <a:latin typeface="Arial" pitchFamily="34" charset="0"/>
                          <a:ea typeface="仿宋_GB2312" pitchFamily="1" charset="-122"/>
                          <a:sym typeface="Arial" pitchFamily="34" charset="0"/>
                        </a:defRPr>
                      </a:lvl2pPr>
                      <a:lvl3pPr marL="1143000" indent="-228600" defTabSz="0">
                        <a:spcBef>
                          <a:spcPct val="20000"/>
                        </a:spcBef>
                        <a:defRPr sz="2000">
                          <a:solidFill>
                            <a:schemeClr val="tx1"/>
                          </a:solidFill>
                          <a:latin typeface="Arial" pitchFamily="34" charset="0"/>
                          <a:ea typeface="宋体" pitchFamily="2" charset="-122"/>
                          <a:sym typeface="Arial" pitchFamily="34" charset="0"/>
                        </a:defRPr>
                      </a:lvl3pPr>
                      <a:lvl4pPr marL="1600200" indent="-228600" defTabSz="0">
                        <a:spcBef>
                          <a:spcPct val="20000"/>
                        </a:spcBef>
                        <a:defRPr>
                          <a:solidFill>
                            <a:schemeClr val="tx1"/>
                          </a:solidFill>
                          <a:latin typeface="Arial" pitchFamily="34" charset="0"/>
                          <a:ea typeface="宋体" pitchFamily="2" charset="-122"/>
                          <a:sym typeface="Arial" pitchFamily="34" charset="0"/>
                        </a:defRPr>
                      </a:lvl4pPr>
                      <a:lvl5pPr marL="2057400" indent="-228600" defTabSz="0">
                        <a:spcBef>
                          <a:spcPct val="20000"/>
                        </a:spcBef>
                        <a:defRPr>
                          <a:solidFill>
                            <a:schemeClr val="tx1"/>
                          </a:solidFill>
                          <a:latin typeface="Arial" pitchFamily="34" charset="0"/>
                          <a:ea typeface="宋体" pitchFamily="2" charset="-122"/>
                          <a:sym typeface="Arial" pitchFamily="34" charset="0"/>
                        </a:defRPr>
                      </a:lvl5pPr>
                      <a:lvl6pPr marL="25146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6pPr>
                      <a:lvl7pPr marL="29718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7pPr>
                      <a:lvl8pPr marL="34290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8pPr>
                      <a:lvl9pPr marL="38862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9p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zh-CN" sz="1200" b="1" i="1" u="none" strike="noStrike" cap="none" normalizeH="0" baseline="0">
                          <a:ln>
                            <a:noFill/>
                          </a:ln>
                          <a:solidFill>
                            <a:schemeClr val="tx1"/>
                          </a:solidFill>
                          <a:effectLst/>
                          <a:latin typeface="微软雅黑" pitchFamily="34" charset="-122"/>
                          <a:ea typeface="微软雅黑" pitchFamily="34" charset="-122"/>
                          <a:sym typeface="微软雅黑" pitchFamily="34" charset="-122"/>
                        </a:rPr>
                        <a:t>您的文字</a:t>
                      </a:r>
                    </a:p>
                  </a:txBody>
                  <a:tcPr marL="67601" marR="67601" marT="35243" marB="35243" anchor="ctr" horzOverflow="overflow">
                    <a:lnL w="12700" cap="flat" cmpd="sng" algn="ctr">
                      <a:solidFill>
                        <a:srgbClr val="4D4D4D"/>
                      </a:solidFill>
                      <a:prstDash val="solid"/>
                      <a:miter lim="800000"/>
                      <a:headEnd type="none" w="med" len="med"/>
                      <a:tailEnd type="none" w="med" len="med"/>
                    </a:lnL>
                    <a:lnR w="12700" cap="flat" cmpd="sng" algn="ctr">
                      <a:solidFill>
                        <a:srgbClr val="4D4D4D"/>
                      </a:solidFill>
                      <a:prstDash val="solid"/>
                      <a:miter lim="800000"/>
                      <a:headEnd type="none" w="med" len="med"/>
                      <a:tailEnd type="none" w="med" len="med"/>
                    </a:lnR>
                    <a:lnT w="12700" cap="flat" cmpd="sng" algn="ctr">
                      <a:solidFill>
                        <a:srgbClr val="4D4D4D"/>
                      </a:solidFill>
                      <a:prstDash val="solid"/>
                      <a:miter lim="800000"/>
                      <a:headEnd type="none" w="med" len="med"/>
                      <a:tailEnd type="none" w="med" len="med"/>
                    </a:lnT>
                    <a:lnB w="12700" cap="flat" cmpd="sng" algn="ctr">
                      <a:solidFill>
                        <a:srgbClr val="4D4D4D"/>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6"/>
                  </a:ext>
                </a:extLst>
              </a:tr>
              <a:tr h="276225">
                <a:tc>
                  <a:txBody>
                    <a:bodyPr/>
                    <a:lstStyle>
                      <a:lvl1pPr defTabSz="0">
                        <a:spcBef>
                          <a:spcPct val="20000"/>
                        </a:spcBef>
                        <a:defRPr>
                          <a:solidFill>
                            <a:schemeClr val="bg1"/>
                          </a:solidFill>
                          <a:latin typeface="Arial" pitchFamily="34" charset="0"/>
                          <a:ea typeface="微软雅黑" pitchFamily="34" charset="-122"/>
                          <a:sym typeface="Arial" pitchFamily="34" charset="0"/>
                        </a:defRPr>
                      </a:lvl1pPr>
                      <a:lvl2pPr marL="742950" indent="-285750" defTabSz="0">
                        <a:spcBef>
                          <a:spcPct val="20000"/>
                        </a:spcBef>
                        <a:defRPr>
                          <a:solidFill>
                            <a:schemeClr val="bg1"/>
                          </a:solidFill>
                          <a:latin typeface="Arial" pitchFamily="34" charset="0"/>
                          <a:ea typeface="仿宋_GB2312" pitchFamily="1" charset="-122"/>
                          <a:sym typeface="Arial" pitchFamily="34" charset="0"/>
                        </a:defRPr>
                      </a:lvl2pPr>
                      <a:lvl3pPr marL="1143000" indent="-228600" defTabSz="0">
                        <a:spcBef>
                          <a:spcPct val="20000"/>
                        </a:spcBef>
                        <a:defRPr sz="2000">
                          <a:solidFill>
                            <a:schemeClr val="tx1"/>
                          </a:solidFill>
                          <a:latin typeface="Arial" pitchFamily="34" charset="0"/>
                          <a:ea typeface="宋体" pitchFamily="2" charset="-122"/>
                          <a:sym typeface="Arial" pitchFamily="34" charset="0"/>
                        </a:defRPr>
                      </a:lvl3pPr>
                      <a:lvl4pPr marL="1600200" indent="-228600" defTabSz="0">
                        <a:spcBef>
                          <a:spcPct val="20000"/>
                        </a:spcBef>
                        <a:defRPr>
                          <a:solidFill>
                            <a:schemeClr val="tx1"/>
                          </a:solidFill>
                          <a:latin typeface="Arial" pitchFamily="34" charset="0"/>
                          <a:ea typeface="宋体" pitchFamily="2" charset="-122"/>
                          <a:sym typeface="Arial" pitchFamily="34" charset="0"/>
                        </a:defRPr>
                      </a:lvl4pPr>
                      <a:lvl5pPr marL="2057400" indent="-228600" defTabSz="0">
                        <a:spcBef>
                          <a:spcPct val="20000"/>
                        </a:spcBef>
                        <a:defRPr>
                          <a:solidFill>
                            <a:schemeClr val="tx1"/>
                          </a:solidFill>
                          <a:latin typeface="Arial" pitchFamily="34" charset="0"/>
                          <a:ea typeface="宋体" pitchFamily="2" charset="-122"/>
                          <a:sym typeface="Arial" pitchFamily="34" charset="0"/>
                        </a:defRPr>
                      </a:lvl5pPr>
                      <a:lvl6pPr marL="25146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6pPr>
                      <a:lvl7pPr marL="29718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7pPr>
                      <a:lvl8pPr marL="34290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8pPr>
                      <a:lvl9pPr marL="38862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9pPr>
                    </a:lstStyle>
                    <a:p>
                      <a:pPr marL="0" marR="0" lvl="0" indent="0" algn="l" defTabSz="0" rtl="0" eaLnBrk="1" fontAlgn="base" latinLnBrk="0" hangingPunct="1">
                        <a:lnSpc>
                          <a:spcPct val="100000"/>
                        </a:lnSpc>
                        <a:spcBef>
                          <a:spcPct val="20000"/>
                        </a:spcBef>
                        <a:spcAft>
                          <a:spcPct val="0"/>
                        </a:spcAft>
                        <a:buClrTx/>
                        <a:buSzTx/>
                        <a:buFontTx/>
                        <a:buNone/>
                        <a:tabLst/>
                      </a:pPr>
                      <a:endParaRPr kumimoji="0" lang="zh-CN" altLang="en-US" sz="1200" b="1" i="1" u="none" strike="noStrike" cap="none" normalizeH="0" baseline="0">
                        <a:ln>
                          <a:noFill/>
                        </a:ln>
                        <a:solidFill>
                          <a:schemeClr val="tx1"/>
                        </a:solidFill>
                        <a:effectLst/>
                        <a:latin typeface="微软雅黑" pitchFamily="34" charset="-122"/>
                        <a:ea typeface="微软雅黑" pitchFamily="34" charset="-122"/>
                        <a:sym typeface="微软雅黑" pitchFamily="34" charset="-122"/>
                      </a:endParaRPr>
                    </a:p>
                  </a:txBody>
                  <a:tcPr marL="67601" marR="67601" marT="35243" marB="35243" anchor="ctr" horzOverflow="overflow">
                    <a:lnL w="12700" cap="flat" cmpd="sng" algn="ctr">
                      <a:solidFill>
                        <a:srgbClr val="4D4D4D"/>
                      </a:solidFill>
                      <a:prstDash val="solid"/>
                      <a:miter lim="800000"/>
                      <a:headEnd type="none" w="med" len="med"/>
                      <a:tailEnd type="none" w="med" len="med"/>
                    </a:lnL>
                    <a:lnR w="12700" cap="flat" cmpd="sng" algn="ctr">
                      <a:solidFill>
                        <a:srgbClr val="4D4D4D"/>
                      </a:solidFill>
                      <a:prstDash val="solid"/>
                      <a:miter lim="800000"/>
                      <a:headEnd type="none" w="med" len="med"/>
                      <a:tailEnd type="none" w="med" len="med"/>
                    </a:lnR>
                    <a:lnT w="12700" cap="flat" cmpd="sng" algn="ctr">
                      <a:solidFill>
                        <a:srgbClr val="4D4D4D"/>
                      </a:solidFill>
                      <a:prstDash val="solid"/>
                      <a:miter lim="800000"/>
                      <a:headEnd type="none" w="med" len="med"/>
                      <a:tailEnd type="none" w="med" len="med"/>
                    </a:lnT>
                    <a:lnB w="12700" cap="flat" cmpd="sng" algn="ctr">
                      <a:solidFill>
                        <a:srgbClr val="4D4D4D"/>
                      </a:solidFill>
                      <a:prstDash val="solid"/>
                      <a:miter lim="800000"/>
                      <a:headEnd type="none" w="med" len="med"/>
                      <a:tailEnd type="none" w="med" len="med"/>
                    </a:lnB>
                    <a:lnTlToBr>
                      <a:noFill/>
                    </a:lnTlToBr>
                    <a:lnBlToTr>
                      <a:noFill/>
                    </a:lnBlToTr>
                    <a:solidFill>
                      <a:schemeClr val="bg2"/>
                    </a:solidFill>
                  </a:tcPr>
                </a:tc>
                <a:tc>
                  <a:txBody>
                    <a:bodyPr/>
                    <a:lstStyle>
                      <a:lvl1pPr defTabSz="0">
                        <a:spcBef>
                          <a:spcPct val="20000"/>
                        </a:spcBef>
                        <a:defRPr>
                          <a:solidFill>
                            <a:schemeClr val="bg1"/>
                          </a:solidFill>
                          <a:latin typeface="Arial" pitchFamily="34" charset="0"/>
                          <a:ea typeface="微软雅黑" pitchFamily="34" charset="-122"/>
                          <a:sym typeface="Arial" pitchFamily="34" charset="0"/>
                        </a:defRPr>
                      </a:lvl1pPr>
                      <a:lvl2pPr marL="742950" indent="-285750" defTabSz="0">
                        <a:spcBef>
                          <a:spcPct val="20000"/>
                        </a:spcBef>
                        <a:defRPr>
                          <a:solidFill>
                            <a:schemeClr val="bg1"/>
                          </a:solidFill>
                          <a:latin typeface="Arial" pitchFamily="34" charset="0"/>
                          <a:ea typeface="仿宋_GB2312" pitchFamily="1" charset="-122"/>
                          <a:sym typeface="Arial" pitchFamily="34" charset="0"/>
                        </a:defRPr>
                      </a:lvl2pPr>
                      <a:lvl3pPr marL="1143000" indent="-228600" defTabSz="0">
                        <a:spcBef>
                          <a:spcPct val="20000"/>
                        </a:spcBef>
                        <a:defRPr sz="2000">
                          <a:solidFill>
                            <a:schemeClr val="tx1"/>
                          </a:solidFill>
                          <a:latin typeface="Arial" pitchFamily="34" charset="0"/>
                          <a:ea typeface="宋体" pitchFamily="2" charset="-122"/>
                          <a:sym typeface="Arial" pitchFamily="34" charset="0"/>
                        </a:defRPr>
                      </a:lvl3pPr>
                      <a:lvl4pPr marL="1600200" indent="-228600" defTabSz="0">
                        <a:spcBef>
                          <a:spcPct val="20000"/>
                        </a:spcBef>
                        <a:defRPr>
                          <a:solidFill>
                            <a:schemeClr val="tx1"/>
                          </a:solidFill>
                          <a:latin typeface="Arial" pitchFamily="34" charset="0"/>
                          <a:ea typeface="宋体" pitchFamily="2" charset="-122"/>
                          <a:sym typeface="Arial" pitchFamily="34" charset="0"/>
                        </a:defRPr>
                      </a:lvl4pPr>
                      <a:lvl5pPr marL="2057400" indent="-228600" defTabSz="0">
                        <a:spcBef>
                          <a:spcPct val="20000"/>
                        </a:spcBef>
                        <a:defRPr>
                          <a:solidFill>
                            <a:schemeClr val="tx1"/>
                          </a:solidFill>
                          <a:latin typeface="Arial" pitchFamily="34" charset="0"/>
                          <a:ea typeface="宋体" pitchFamily="2" charset="-122"/>
                          <a:sym typeface="Arial" pitchFamily="34" charset="0"/>
                        </a:defRPr>
                      </a:lvl5pPr>
                      <a:lvl6pPr marL="25146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6pPr>
                      <a:lvl7pPr marL="29718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7pPr>
                      <a:lvl8pPr marL="34290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8pPr>
                      <a:lvl9pPr marL="38862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9p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zh-CN" sz="1200" b="1" i="1" u="none" strike="noStrike" cap="none" normalizeH="0" baseline="0">
                          <a:ln>
                            <a:noFill/>
                          </a:ln>
                          <a:solidFill>
                            <a:schemeClr val="tx1"/>
                          </a:solidFill>
                          <a:effectLst/>
                          <a:latin typeface="微软雅黑" pitchFamily="34" charset="-122"/>
                          <a:ea typeface="微软雅黑" pitchFamily="34" charset="-122"/>
                          <a:sym typeface="微软雅黑" pitchFamily="34" charset="-122"/>
                        </a:rPr>
                        <a:t>您的文字</a:t>
                      </a:r>
                    </a:p>
                  </a:txBody>
                  <a:tcPr marL="67601" marR="67601" marT="35243" marB="35243" anchor="ctr" horzOverflow="overflow">
                    <a:lnL w="12700" cap="flat" cmpd="sng" algn="ctr">
                      <a:solidFill>
                        <a:srgbClr val="4D4D4D"/>
                      </a:solidFill>
                      <a:prstDash val="solid"/>
                      <a:miter lim="800000"/>
                      <a:headEnd type="none" w="med" len="med"/>
                      <a:tailEnd type="none" w="med" len="med"/>
                    </a:lnL>
                    <a:lnR w="12700" cap="flat" cmpd="sng" algn="ctr">
                      <a:solidFill>
                        <a:srgbClr val="4D4D4D"/>
                      </a:solidFill>
                      <a:prstDash val="solid"/>
                      <a:miter lim="800000"/>
                      <a:headEnd type="none" w="med" len="med"/>
                      <a:tailEnd type="none" w="med" len="med"/>
                    </a:lnR>
                    <a:lnT w="12700" cap="flat" cmpd="sng" algn="ctr">
                      <a:solidFill>
                        <a:srgbClr val="4D4D4D"/>
                      </a:solidFill>
                      <a:prstDash val="solid"/>
                      <a:miter lim="800000"/>
                      <a:headEnd type="none" w="med" len="med"/>
                      <a:tailEnd type="none" w="med" len="med"/>
                    </a:lnT>
                    <a:lnB w="12700" cap="flat" cmpd="sng" algn="ctr">
                      <a:solidFill>
                        <a:srgbClr val="4D4D4D"/>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7"/>
                  </a:ext>
                </a:extLst>
              </a:tr>
              <a:tr h="276225">
                <a:tc>
                  <a:txBody>
                    <a:bodyPr/>
                    <a:lstStyle>
                      <a:lvl1pPr defTabSz="0">
                        <a:spcBef>
                          <a:spcPct val="20000"/>
                        </a:spcBef>
                        <a:defRPr>
                          <a:solidFill>
                            <a:schemeClr val="bg1"/>
                          </a:solidFill>
                          <a:latin typeface="Arial" pitchFamily="34" charset="0"/>
                          <a:ea typeface="微软雅黑" pitchFamily="34" charset="-122"/>
                          <a:sym typeface="Arial" pitchFamily="34" charset="0"/>
                        </a:defRPr>
                      </a:lvl1pPr>
                      <a:lvl2pPr marL="742950" indent="-285750" defTabSz="0">
                        <a:spcBef>
                          <a:spcPct val="20000"/>
                        </a:spcBef>
                        <a:defRPr>
                          <a:solidFill>
                            <a:schemeClr val="bg1"/>
                          </a:solidFill>
                          <a:latin typeface="Arial" pitchFamily="34" charset="0"/>
                          <a:ea typeface="仿宋_GB2312" pitchFamily="1" charset="-122"/>
                          <a:sym typeface="Arial" pitchFamily="34" charset="0"/>
                        </a:defRPr>
                      </a:lvl2pPr>
                      <a:lvl3pPr marL="1143000" indent="-228600" defTabSz="0">
                        <a:spcBef>
                          <a:spcPct val="20000"/>
                        </a:spcBef>
                        <a:defRPr sz="2000">
                          <a:solidFill>
                            <a:schemeClr val="tx1"/>
                          </a:solidFill>
                          <a:latin typeface="Arial" pitchFamily="34" charset="0"/>
                          <a:ea typeface="宋体" pitchFamily="2" charset="-122"/>
                          <a:sym typeface="Arial" pitchFamily="34" charset="0"/>
                        </a:defRPr>
                      </a:lvl3pPr>
                      <a:lvl4pPr marL="1600200" indent="-228600" defTabSz="0">
                        <a:spcBef>
                          <a:spcPct val="20000"/>
                        </a:spcBef>
                        <a:defRPr>
                          <a:solidFill>
                            <a:schemeClr val="tx1"/>
                          </a:solidFill>
                          <a:latin typeface="Arial" pitchFamily="34" charset="0"/>
                          <a:ea typeface="宋体" pitchFamily="2" charset="-122"/>
                          <a:sym typeface="Arial" pitchFamily="34" charset="0"/>
                        </a:defRPr>
                      </a:lvl4pPr>
                      <a:lvl5pPr marL="2057400" indent="-228600" defTabSz="0">
                        <a:spcBef>
                          <a:spcPct val="20000"/>
                        </a:spcBef>
                        <a:defRPr>
                          <a:solidFill>
                            <a:schemeClr val="tx1"/>
                          </a:solidFill>
                          <a:latin typeface="Arial" pitchFamily="34" charset="0"/>
                          <a:ea typeface="宋体" pitchFamily="2" charset="-122"/>
                          <a:sym typeface="Arial" pitchFamily="34" charset="0"/>
                        </a:defRPr>
                      </a:lvl5pPr>
                      <a:lvl6pPr marL="25146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6pPr>
                      <a:lvl7pPr marL="29718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7pPr>
                      <a:lvl8pPr marL="34290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8pPr>
                      <a:lvl9pPr marL="38862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9pPr>
                    </a:lstStyle>
                    <a:p>
                      <a:pPr marL="0" marR="0" lvl="0" indent="0" algn="l" defTabSz="0" rtl="0" eaLnBrk="1" fontAlgn="base" latinLnBrk="0" hangingPunct="1">
                        <a:lnSpc>
                          <a:spcPct val="100000"/>
                        </a:lnSpc>
                        <a:spcBef>
                          <a:spcPct val="20000"/>
                        </a:spcBef>
                        <a:spcAft>
                          <a:spcPct val="0"/>
                        </a:spcAft>
                        <a:buClrTx/>
                        <a:buSzTx/>
                        <a:buFontTx/>
                        <a:buNone/>
                        <a:tabLst/>
                      </a:pPr>
                      <a:endParaRPr kumimoji="0" lang="zh-CN" altLang="en-US" sz="1200" b="1" i="1" u="none" strike="noStrike" cap="none" normalizeH="0" baseline="0">
                        <a:ln>
                          <a:noFill/>
                        </a:ln>
                        <a:solidFill>
                          <a:schemeClr val="tx1"/>
                        </a:solidFill>
                        <a:effectLst/>
                        <a:latin typeface="微软雅黑" pitchFamily="34" charset="-122"/>
                        <a:ea typeface="微软雅黑" pitchFamily="34" charset="-122"/>
                        <a:sym typeface="微软雅黑" pitchFamily="34" charset="-122"/>
                      </a:endParaRPr>
                    </a:p>
                  </a:txBody>
                  <a:tcPr marL="67601" marR="67601" marT="35243" marB="35243" anchor="ctr" horzOverflow="overflow">
                    <a:lnL w="12700" cap="flat" cmpd="sng" algn="ctr">
                      <a:solidFill>
                        <a:srgbClr val="4D4D4D"/>
                      </a:solidFill>
                      <a:prstDash val="solid"/>
                      <a:miter lim="800000"/>
                      <a:headEnd type="none" w="med" len="med"/>
                      <a:tailEnd type="none" w="med" len="med"/>
                    </a:lnL>
                    <a:lnR w="12700" cap="flat" cmpd="sng" algn="ctr">
                      <a:solidFill>
                        <a:srgbClr val="4D4D4D"/>
                      </a:solidFill>
                      <a:prstDash val="solid"/>
                      <a:miter lim="800000"/>
                      <a:headEnd type="none" w="med" len="med"/>
                      <a:tailEnd type="none" w="med" len="med"/>
                    </a:lnR>
                    <a:lnT w="12700" cap="flat" cmpd="sng" algn="ctr">
                      <a:solidFill>
                        <a:srgbClr val="4D4D4D"/>
                      </a:solidFill>
                      <a:prstDash val="solid"/>
                      <a:miter lim="800000"/>
                      <a:headEnd type="none" w="med" len="med"/>
                      <a:tailEnd type="none" w="med" len="med"/>
                    </a:lnT>
                    <a:lnB w="12700" cap="flat" cmpd="sng" algn="ctr">
                      <a:solidFill>
                        <a:srgbClr val="4D4D4D"/>
                      </a:solidFill>
                      <a:prstDash val="solid"/>
                      <a:miter lim="800000"/>
                      <a:headEnd type="none" w="med" len="med"/>
                      <a:tailEnd type="none" w="med" len="med"/>
                    </a:lnB>
                    <a:lnTlToBr>
                      <a:noFill/>
                    </a:lnTlToBr>
                    <a:lnBlToTr>
                      <a:noFill/>
                    </a:lnBlToTr>
                    <a:solidFill>
                      <a:schemeClr val="bg2"/>
                    </a:solidFill>
                  </a:tcPr>
                </a:tc>
                <a:tc>
                  <a:txBody>
                    <a:bodyPr/>
                    <a:lstStyle>
                      <a:lvl1pPr defTabSz="0">
                        <a:spcBef>
                          <a:spcPct val="20000"/>
                        </a:spcBef>
                        <a:defRPr>
                          <a:solidFill>
                            <a:schemeClr val="bg1"/>
                          </a:solidFill>
                          <a:latin typeface="Arial" pitchFamily="34" charset="0"/>
                          <a:ea typeface="微软雅黑" pitchFamily="34" charset="-122"/>
                          <a:sym typeface="Arial" pitchFamily="34" charset="0"/>
                        </a:defRPr>
                      </a:lvl1pPr>
                      <a:lvl2pPr marL="742950" indent="-285750" defTabSz="0">
                        <a:spcBef>
                          <a:spcPct val="20000"/>
                        </a:spcBef>
                        <a:defRPr>
                          <a:solidFill>
                            <a:schemeClr val="bg1"/>
                          </a:solidFill>
                          <a:latin typeface="Arial" pitchFamily="34" charset="0"/>
                          <a:ea typeface="仿宋_GB2312" pitchFamily="1" charset="-122"/>
                          <a:sym typeface="Arial" pitchFamily="34" charset="0"/>
                        </a:defRPr>
                      </a:lvl2pPr>
                      <a:lvl3pPr marL="1143000" indent="-228600" defTabSz="0">
                        <a:spcBef>
                          <a:spcPct val="20000"/>
                        </a:spcBef>
                        <a:defRPr sz="2000">
                          <a:solidFill>
                            <a:schemeClr val="tx1"/>
                          </a:solidFill>
                          <a:latin typeface="Arial" pitchFamily="34" charset="0"/>
                          <a:ea typeface="宋体" pitchFamily="2" charset="-122"/>
                          <a:sym typeface="Arial" pitchFamily="34" charset="0"/>
                        </a:defRPr>
                      </a:lvl3pPr>
                      <a:lvl4pPr marL="1600200" indent="-228600" defTabSz="0">
                        <a:spcBef>
                          <a:spcPct val="20000"/>
                        </a:spcBef>
                        <a:defRPr>
                          <a:solidFill>
                            <a:schemeClr val="tx1"/>
                          </a:solidFill>
                          <a:latin typeface="Arial" pitchFamily="34" charset="0"/>
                          <a:ea typeface="宋体" pitchFamily="2" charset="-122"/>
                          <a:sym typeface="Arial" pitchFamily="34" charset="0"/>
                        </a:defRPr>
                      </a:lvl4pPr>
                      <a:lvl5pPr marL="2057400" indent="-228600" defTabSz="0">
                        <a:spcBef>
                          <a:spcPct val="20000"/>
                        </a:spcBef>
                        <a:defRPr>
                          <a:solidFill>
                            <a:schemeClr val="tx1"/>
                          </a:solidFill>
                          <a:latin typeface="Arial" pitchFamily="34" charset="0"/>
                          <a:ea typeface="宋体" pitchFamily="2" charset="-122"/>
                          <a:sym typeface="Arial" pitchFamily="34" charset="0"/>
                        </a:defRPr>
                      </a:lvl5pPr>
                      <a:lvl6pPr marL="25146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6pPr>
                      <a:lvl7pPr marL="29718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7pPr>
                      <a:lvl8pPr marL="34290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8pPr>
                      <a:lvl9pPr marL="38862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9p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zh-CN" sz="1200" b="1" i="1" u="none" strike="noStrike" cap="none" normalizeH="0" baseline="0">
                          <a:ln>
                            <a:noFill/>
                          </a:ln>
                          <a:solidFill>
                            <a:schemeClr val="tx1"/>
                          </a:solidFill>
                          <a:effectLst/>
                          <a:latin typeface="微软雅黑" pitchFamily="34" charset="-122"/>
                          <a:ea typeface="微软雅黑" pitchFamily="34" charset="-122"/>
                          <a:sym typeface="微软雅黑" pitchFamily="34" charset="-122"/>
                        </a:rPr>
                        <a:t>您的文字</a:t>
                      </a:r>
                    </a:p>
                  </a:txBody>
                  <a:tcPr marL="67601" marR="67601" marT="35243" marB="35243" anchor="ctr" horzOverflow="overflow">
                    <a:lnL w="12700" cap="flat" cmpd="sng" algn="ctr">
                      <a:solidFill>
                        <a:srgbClr val="4D4D4D"/>
                      </a:solidFill>
                      <a:prstDash val="solid"/>
                      <a:miter lim="800000"/>
                      <a:headEnd type="none" w="med" len="med"/>
                      <a:tailEnd type="none" w="med" len="med"/>
                    </a:lnL>
                    <a:lnR w="12700" cap="flat" cmpd="sng" algn="ctr">
                      <a:solidFill>
                        <a:srgbClr val="4D4D4D"/>
                      </a:solidFill>
                      <a:prstDash val="solid"/>
                      <a:miter lim="800000"/>
                      <a:headEnd type="none" w="med" len="med"/>
                      <a:tailEnd type="none" w="med" len="med"/>
                    </a:lnR>
                    <a:lnT w="12700" cap="flat" cmpd="sng" algn="ctr">
                      <a:solidFill>
                        <a:srgbClr val="4D4D4D"/>
                      </a:solidFill>
                      <a:prstDash val="solid"/>
                      <a:miter lim="800000"/>
                      <a:headEnd type="none" w="med" len="med"/>
                      <a:tailEnd type="none" w="med" len="med"/>
                    </a:lnT>
                    <a:lnB w="12700" cap="flat" cmpd="sng" algn="ctr">
                      <a:solidFill>
                        <a:srgbClr val="4D4D4D"/>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8"/>
                  </a:ext>
                </a:extLst>
              </a:tr>
              <a:tr h="276225">
                <a:tc>
                  <a:txBody>
                    <a:bodyPr/>
                    <a:lstStyle>
                      <a:lvl1pPr defTabSz="0">
                        <a:spcBef>
                          <a:spcPct val="20000"/>
                        </a:spcBef>
                        <a:defRPr>
                          <a:solidFill>
                            <a:schemeClr val="bg1"/>
                          </a:solidFill>
                          <a:latin typeface="Arial" pitchFamily="34" charset="0"/>
                          <a:ea typeface="微软雅黑" pitchFamily="34" charset="-122"/>
                          <a:sym typeface="Arial" pitchFamily="34" charset="0"/>
                        </a:defRPr>
                      </a:lvl1pPr>
                      <a:lvl2pPr marL="742950" indent="-285750" defTabSz="0">
                        <a:spcBef>
                          <a:spcPct val="20000"/>
                        </a:spcBef>
                        <a:defRPr>
                          <a:solidFill>
                            <a:schemeClr val="bg1"/>
                          </a:solidFill>
                          <a:latin typeface="Arial" pitchFamily="34" charset="0"/>
                          <a:ea typeface="仿宋_GB2312" pitchFamily="1" charset="-122"/>
                          <a:sym typeface="Arial" pitchFamily="34" charset="0"/>
                        </a:defRPr>
                      </a:lvl2pPr>
                      <a:lvl3pPr marL="1143000" indent="-228600" defTabSz="0">
                        <a:spcBef>
                          <a:spcPct val="20000"/>
                        </a:spcBef>
                        <a:defRPr sz="2000">
                          <a:solidFill>
                            <a:schemeClr val="tx1"/>
                          </a:solidFill>
                          <a:latin typeface="Arial" pitchFamily="34" charset="0"/>
                          <a:ea typeface="宋体" pitchFamily="2" charset="-122"/>
                          <a:sym typeface="Arial" pitchFamily="34" charset="0"/>
                        </a:defRPr>
                      </a:lvl3pPr>
                      <a:lvl4pPr marL="1600200" indent="-228600" defTabSz="0">
                        <a:spcBef>
                          <a:spcPct val="20000"/>
                        </a:spcBef>
                        <a:defRPr>
                          <a:solidFill>
                            <a:schemeClr val="tx1"/>
                          </a:solidFill>
                          <a:latin typeface="Arial" pitchFamily="34" charset="0"/>
                          <a:ea typeface="宋体" pitchFamily="2" charset="-122"/>
                          <a:sym typeface="Arial" pitchFamily="34" charset="0"/>
                        </a:defRPr>
                      </a:lvl4pPr>
                      <a:lvl5pPr marL="2057400" indent="-228600" defTabSz="0">
                        <a:spcBef>
                          <a:spcPct val="20000"/>
                        </a:spcBef>
                        <a:defRPr>
                          <a:solidFill>
                            <a:schemeClr val="tx1"/>
                          </a:solidFill>
                          <a:latin typeface="Arial" pitchFamily="34" charset="0"/>
                          <a:ea typeface="宋体" pitchFamily="2" charset="-122"/>
                          <a:sym typeface="Arial" pitchFamily="34" charset="0"/>
                        </a:defRPr>
                      </a:lvl5pPr>
                      <a:lvl6pPr marL="25146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6pPr>
                      <a:lvl7pPr marL="29718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7pPr>
                      <a:lvl8pPr marL="34290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8pPr>
                      <a:lvl9pPr marL="38862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9pPr>
                    </a:lstStyle>
                    <a:p>
                      <a:pPr marL="0" marR="0" lvl="0" indent="0" algn="l" defTabSz="0" rtl="0" eaLnBrk="1" fontAlgn="base" latinLnBrk="0" hangingPunct="1">
                        <a:lnSpc>
                          <a:spcPct val="100000"/>
                        </a:lnSpc>
                        <a:spcBef>
                          <a:spcPct val="20000"/>
                        </a:spcBef>
                        <a:spcAft>
                          <a:spcPct val="0"/>
                        </a:spcAft>
                        <a:buClrTx/>
                        <a:buSzTx/>
                        <a:buFontTx/>
                        <a:buNone/>
                        <a:tabLst/>
                      </a:pPr>
                      <a:endParaRPr kumimoji="0" lang="zh-CN" altLang="en-US" sz="1200" b="1" i="1" u="none" strike="noStrike" cap="none" normalizeH="0" baseline="0">
                        <a:ln>
                          <a:noFill/>
                        </a:ln>
                        <a:solidFill>
                          <a:schemeClr val="tx1"/>
                        </a:solidFill>
                        <a:effectLst/>
                        <a:latin typeface="微软雅黑" pitchFamily="34" charset="-122"/>
                        <a:ea typeface="微软雅黑" pitchFamily="34" charset="-122"/>
                        <a:sym typeface="微软雅黑" pitchFamily="34" charset="-122"/>
                      </a:endParaRPr>
                    </a:p>
                  </a:txBody>
                  <a:tcPr marL="67601" marR="67601" marT="35243" marB="35243" anchor="ctr" horzOverflow="overflow">
                    <a:lnL w="12700" cap="flat" cmpd="sng" algn="ctr">
                      <a:solidFill>
                        <a:srgbClr val="4D4D4D"/>
                      </a:solidFill>
                      <a:prstDash val="solid"/>
                      <a:miter lim="800000"/>
                      <a:headEnd type="none" w="med" len="med"/>
                      <a:tailEnd type="none" w="med" len="med"/>
                    </a:lnL>
                    <a:lnR w="12700" cap="flat" cmpd="sng" algn="ctr">
                      <a:solidFill>
                        <a:srgbClr val="4D4D4D"/>
                      </a:solidFill>
                      <a:prstDash val="solid"/>
                      <a:miter lim="800000"/>
                      <a:headEnd type="none" w="med" len="med"/>
                      <a:tailEnd type="none" w="med" len="med"/>
                    </a:lnR>
                    <a:lnT w="12700" cap="flat" cmpd="sng" algn="ctr">
                      <a:solidFill>
                        <a:srgbClr val="4D4D4D"/>
                      </a:solidFill>
                      <a:prstDash val="solid"/>
                      <a:miter lim="800000"/>
                      <a:headEnd type="none" w="med" len="med"/>
                      <a:tailEnd type="none" w="med" len="med"/>
                    </a:lnT>
                    <a:lnB w="12700" cap="flat" cmpd="sng" algn="ctr">
                      <a:solidFill>
                        <a:srgbClr val="4D4D4D"/>
                      </a:solidFill>
                      <a:prstDash val="solid"/>
                      <a:miter lim="800000"/>
                      <a:headEnd type="none" w="med" len="med"/>
                      <a:tailEnd type="none" w="med" len="med"/>
                    </a:lnB>
                    <a:lnTlToBr>
                      <a:noFill/>
                    </a:lnTlToBr>
                    <a:lnBlToTr>
                      <a:noFill/>
                    </a:lnBlToTr>
                    <a:solidFill>
                      <a:schemeClr val="bg2"/>
                    </a:solidFill>
                  </a:tcPr>
                </a:tc>
                <a:tc>
                  <a:txBody>
                    <a:bodyPr/>
                    <a:lstStyle>
                      <a:lvl1pPr defTabSz="0">
                        <a:spcBef>
                          <a:spcPct val="20000"/>
                        </a:spcBef>
                        <a:defRPr>
                          <a:solidFill>
                            <a:schemeClr val="bg1"/>
                          </a:solidFill>
                          <a:latin typeface="Arial" pitchFamily="34" charset="0"/>
                          <a:ea typeface="微软雅黑" pitchFamily="34" charset="-122"/>
                          <a:sym typeface="Arial" pitchFamily="34" charset="0"/>
                        </a:defRPr>
                      </a:lvl1pPr>
                      <a:lvl2pPr marL="742950" indent="-285750" defTabSz="0">
                        <a:spcBef>
                          <a:spcPct val="20000"/>
                        </a:spcBef>
                        <a:defRPr>
                          <a:solidFill>
                            <a:schemeClr val="bg1"/>
                          </a:solidFill>
                          <a:latin typeface="Arial" pitchFamily="34" charset="0"/>
                          <a:ea typeface="仿宋_GB2312" pitchFamily="1" charset="-122"/>
                          <a:sym typeface="Arial" pitchFamily="34" charset="0"/>
                        </a:defRPr>
                      </a:lvl2pPr>
                      <a:lvl3pPr marL="1143000" indent="-228600" defTabSz="0">
                        <a:spcBef>
                          <a:spcPct val="20000"/>
                        </a:spcBef>
                        <a:defRPr sz="2000">
                          <a:solidFill>
                            <a:schemeClr val="tx1"/>
                          </a:solidFill>
                          <a:latin typeface="Arial" pitchFamily="34" charset="0"/>
                          <a:ea typeface="宋体" pitchFamily="2" charset="-122"/>
                          <a:sym typeface="Arial" pitchFamily="34" charset="0"/>
                        </a:defRPr>
                      </a:lvl3pPr>
                      <a:lvl4pPr marL="1600200" indent="-228600" defTabSz="0">
                        <a:spcBef>
                          <a:spcPct val="20000"/>
                        </a:spcBef>
                        <a:defRPr>
                          <a:solidFill>
                            <a:schemeClr val="tx1"/>
                          </a:solidFill>
                          <a:latin typeface="Arial" pitchFamily="34" charset="0"/>
                          <a:ea typeface="宋体" pitchFamily="2" charset="-122"/>
                          <a:sym typeface="Arial" pitchFamily="34" charset="0"/>
                        </a:defRPr>
                      </a:lvl4pPr>
                      <a:lvl5pPr marL="2057400" indent="-228600" defTabSz="0">
                        <a:spcBef>
                          <a:spcPct val="20000"/>
                        </a:spcBef>
                        <a:defRPr>
                          <a:solidFill>
                            <a:schemeClr val="tx1"/>
                          </a:solidFill>
                          <a:latin typeface="Arial" pitchFamily="34" charset="0"/>
                          <a:ea typeface="宋体" pitchFamily="2" charset="-122"/>
                          <a:sym typeface="Arial" pitchFamily="34" charset="0"/>
                        </a:defRPr>
                      </a:lvl5pPr>
                      <a:lvl6pPr marL="25146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6pPr>
                      <a:lvl7pPr marL="29718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7pPr>
                      <a:lvl8pPr marL="34290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8pPr>
                      <a:lvl9pPr marL="38862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9pPr>
                    </a:lstStyle>
                    <a:p>
                      <a:pPr marL="0" marR="0" lvl="0" indent="0" algn="l" defTabSz="0" rtl="0" eaLnBrk="1" fontAlgn="base" latinLnBrk="0" hangingPunct="1">
                        <a:lnSpc>
                          <a:spcPct val="100000"/>
                        </a:lnSpc>
                        <a:spcBef>
                          <a:spcPct val="20000"/>
                        </a:spcBef>
                        <a:spcAft>
                          <a:spcPct val="0"/>
                        </a:spcAft>
                        <a:buClrTx/>
                        <a:buSzTx/>
                        <a:buFontTx/>
                        <a:buNone/>
                        <a:tabLst/>
                      </a:pPr>
                      <a:endParaRPr kumimoji="0" lang="zh-CN" altLang="en-US" sz="1200" b="1" i="1" u="none" strike="noStrike" cap="none" normalizeH="0" baseline="0">
                        <a:ln>
                          <a:noFill/>
                        </a:ln>
                        <a:solidFill>
                          <a:schemeClr val="tx1"/>
                        </a:solidFill>
                        <a:effectLst/>
                        <a:latin typeface="微软雅黑" pitchFamily="34" charset="-122"/>
                        <a:ea typeface="微软雅黑" pitchFamily="34" charset="-122"/>
                        <a:sym typeface="微软雅黑" pitchFamily="34" charset="-122"/>
                      </a:endParaRPr>
                    </a:p>
                  </a:txBody>
                  <a:tcPr marL="67601" marR="67601" marT="35243" marB="35243" anchor="ctr" horzOverflow="overflow">
                    <a:lnL w="12700" cap="flat" cmpd="sng" algn="ctr">
                      <a:solidFill>
                        <a:srgbClr val="4D4D4D"/>
                      </a:solidFill>
                      <a:prstDash val="solid"/>
                      <a:miter lim="800000"/>
                      <a:headEnd type="none" w="med" len="med"/>
                      <a:tailEnd type="none" w="med" len="med"/>
                    </a:lnL>
                    <a:lnR w="12700" cap="flat" cmpd="sng" algn="ctr">
                      <a:solidFill>
                        <a:srgbClr val="4D4D4D"/>
                      </a:solidFill>
                      <a:prstDash val="solid"/>
                      <a:miter lim="800000"/>
                      <a:headEnd type="none" w="med" len="med"/>
                      <a:tailEnd type="none" w="med" len="med"/>
                    </a:lnR>
                    <a:lnT w="12700" cap="flat" cmpd="sng" algn="ctr">
                      <a:solidFill>
                        <a:srgbClr val="4D4D4D"/>
                      </a:solidFill>
                      <a:prstDash val="solid"/>
                      <a:miter lim="800000"/>
                      <a:headEnd type="none" w="med" len="med"/>
                      <a:tailEnd type="none" w="med" len="med"/>
                    </a:lnT>
                    <a:lnB w="12700" cap="flat" cmpd="sng" algn="ctr">
                      <a:solidFill>
                        <a:srgbClr val="4D4D4D"/>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9"/>
                  </a:ext>
                </a:extLst>
              </a:tr>
              <a:tr h="276225">
                <a:tc>
                  <a:txBody>
                    <a:bodyPr/>
                    <a:lstStyle>
                      <a:lvl1pPr defTabSz="0">
                        <a:spcBef>
                          <a:spcPct val="20000"/>
                        </a:spcBef>
                        <a:defRPr>
                          <a:solidFill>
                            <a:schemeClr val="bg1"/>
                          </a:solidFill>
                          <a:latin typeface="Arial" pitchFamily="34" charset="0"/>
                          <a:ea typeface="微软雅黑" pitchFamily="34" charset="-122"/>
                          <a:sym typeface="Arial" pitchFamily="34" charset="0"/>
                        </a:defRPr>
                      </a:lvl1pPr>
                      <a:lvl2pPr marL="742950" indent="-285750" defTabSz="0">
                        <a:spcBef>
                          <a:spcPct val="20000"/>
                        </a:spcBef>
                        <a:defRPr>
                          <a:solidFill>
                            <a:schemeClr val="bg1"/>
                          </a:solidFill>
                          <a:latin typeface="Arial" pitchFamily="34" charset="0"/>
                          <a:ea typeface="仿宋_GB2312" pitchFamily="1" charset="-122"/>
                          <a:sym typeface="Arial" pitchFamily="34" charset="0"/>
                        </a:defRPr>
                      </a:lvl2pPr>
                      <a:lvl3pPr marL="1143000" indent="-228600" defTabSz="0">
                        <a:spcBef>
                          <a:spcPct val="20000"/>
                        </a:spcBef>
                        <a:defRPr sz="2000">
                          <a:solidFill>
                            <a:schemeClr val="tx1"/>
                          </a:solidFill>
                          <a:latin typeface="Arial" pitchFamily="34" charset="0"/>
                          <a:ea typeface="宋体" pitchFamily="2" charset="-122"/>
                          <a:sym typeface="Arial" pitchFamily="34" charset="0"/>
                        </a:defRPr>
                      </a:lvl3pPr>
                      <a:lvl4pPr marL="1600200" indent="-228600" defTabSz="0">
                        <a:spcBef>
                          <a:spcPct val="20000"/>
                        </a:spcBef>
                        <a:defRPr>
                          <a:solidFill>
                            <a:schemeClr val="tx1"/>
                          </a:solidFill>
                          <a:latin typeface="Arial" pitchFamily="34" charset="0"/>
                          <a:ea typeface="宋体" pitchFamily="2" charset="-122"/>
                          <a:sym typeface="Arial" pitchFamily="34" charset="0"/>
                        </a:defRPr>
                      </a:lvl4pPr>
                      <a:lvl5pPr marL="2057400" indent="-228600" defTabSz="0">
                        <a:spcBef>
                          <a:spcPct val="20000"/>
                        </a:spcBef>
                        <a:defRPr>
                          <a:solidFill>
                            <a:schemeClr val="tx1"/>
                          </a:solidFill>
                          <a:latin typeface="Arial" pitchFamily="34" charset="0"/>
                          <a:ea typeface="宋体" pitchFamily="2" charset="-122"/>
                          <a:sym typeface="Arial" pitchFamily="34" charset="0"/>
                        </a:defRPr>
                      </a:lvl5pPr>
                      <a:lvl6pPr marL="25146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6pPr>
                      <a:lvl7pPr marL="29718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7pPr>
                      <a:lvl8pPr marL="34290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8pPr>
                      <a:lvl9pPr marL="38862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9pPr>
                    </a:lstStyle>
                    <a:p>
                      <a:pPr marL="0" marR="0" lvl="0" indent="0" algn="l" defTabSz="0" rtl="0" eaLnBrk="1" fontAlgn="base" latinLnBrk="0" hangingPunct="1">
                        <a:lnSpc>
                          <a:spcPct val="100000"/>
                        </a:lnSpc>
                        <a:spcBef>
                          <a:spcPct val="20000"/>
                        </a:spcBef>
                        <a:spcAft>
                          <a:spcPct val="0"/>
                        </a:spcAft>
                        <a:buClrTx/>
                        <a:buSzTx/>
                        <a:buFontTx/>
                        <a:buNone/>
                        <a:tabLst/>
                      </a:pPr>
                      <a:endParaRPr kumimoji="0" lang="zh-CN" altLang="en-US" sz="1200" b="1" i="1" u="none" strike="noStrike" cap="none" normalizeH="0" baseline="0">
                        <a:ln>
                          <a:noFill/>
                        </a:ln>
                        <a:solidFill>
                          <a:schemeClr val="tx1"/>
                        </a:solidFill>
                        <a:effectLst/>
                        <a:latin typeface="微软雅黑" pitchFamily="34" charset="-122"/>
                        <a:ea typeface="微软雅黑" pitchFamily="34" charset="-122"/>
                        <a:sym typeface="微软雅黑" pitchFamily="34" charset="-122"/>
                      </a:endParaRPr>
                    </a:p>
                  </a:txBody>
                  <a:tcPr marL="67601" marR="67601" marT="35243" marB="35243" anchor="ctr" horzOverflow="overflow">
                    <a:lnL w="12700" cap="flat" cmpd="sng" algn="ctr">
                      <a:solidFill>
                        <a:srgbClr val="4D4D4D"/>
                      </a:solidFill>
                      <a:prstDash val="solid"/>
                      <a:miter lim="800000"/>
                      <a:headEnd type="none" w="med" len="med"/>
                      <a:tailEnd type="none" w="med" len="med"/>
                    </a:lnL>
                    <a:lnR w="12700" cap="flat" cmpd="sng" algn="ctr">
                      <a:solidFill>
                        <a:srgbClr val="4D4D4D"/>
                      </a:solidFill>
                      <a:prstDash val="solid"/>
                      <a:miter lim="800000"/>
                      <a:headEnd type="none" w="med" len="med"/>
                      <a:tailEnd type="none" w="med" len="med"/>
                    </a:lnR>
                    <a:lnT w="12700" cap="flat" cmpd="sng" algn="ctr">
                      <a:solidFill>
                        <a:srgbClr val="4D4D4D"/>
                      </a:solidFill>
                      <a:prstDash val="solid"/>
                      <a:miter lim="800000"/>
                      <a:headEnd type="none" w="med" len="med"/>
                      <a:tailEnd type="none" w="med" len="med"/>
                    </a:lnT>
                    <a:lnB w="12700" cap="flat" cmpd="sng" algn="ctr">
                      <a:solidFill>
                        <a:srgbClr val="4D4D4D"/>
                      </a:solidFill>
                      <a:prstDash val="solid"/>
                      <a:miter lim="800000"/>
                      <a:headEnd type="none" w="med" len="med"/>
                      <a:tailEnd type="none" w="med" len="med"/>
                    </a:lnB>
                    <a:lnTlToBr>
                      <a:noFill/>
                    </a:lnTlToBr>
                    <a:lnBlToTr>
                      <a:noFill/>
                    </a:lnBlToTr>
                    <a:solidFill>
                      <a:schemeClr val="bg2"/>
                    </a:solidFill>
                  </a:tcPr>
                </a:tc>
                <a:tc>
                  <a:txBody>
                    <a:bodyPr/>
                    <a:lstStyle>
                      <a:lvl1pPr defTabSz="0">
                        <a:spcBef>
                          <a:spcPct val="20000"/>
                        </a:spcBef>
                        <a:defRPr>
                          <a:solidFill>
                            <a:schemeClr val="bg1"/>
                          </a:solidFill>
                          <a:latin typeface="Arial" pitchFamily="34" charset="0"/>
                          <a:ea typeface="微软雅黑" pitchFamily="34" charset="-122"/>
                          <a:sym typeface="Arial" pitchFamily="34" charset="0"/>
                        </a:defRPr>
                      </a:lvl1pPr>
                      <a:lvl2pPr marL="742950" indent="-285750" defTabSz="0">
                        <a:spcBef>
                          <a:spcPct val="20000"/>
                        </a:spcBef>
                        <a:defRPr>
                          <a:solidFill>
                            <a:schemeClr val="bg1"/>
                          </a:solidFill>
                          <a:latin typeface="Arial" pitchFamily="34" charset="0"/>
                          <a:ea typeface="仿宋_GB2312" pitchFamily="1" charset="-122"/>
                          <a:sym typeface="Arial" pitchFamily="34" charset="0"/>
                        </a:defRPr>
                      </a:lvl2pPr>
                      <a:lvl3pPr marL="1143000" indent="-228600" defTabSz="0">
                        <a:spcBef>
                          <a:spcPct val="20000"/>
                        </a:spcBef>
                        <a:defRPr sz="2000">
                          <a:solidFill>
                            <a:schemeClr val="tx1"/>
                          </a:solidFill>
                          <a:latin typeface="Arial" pitchFamily="34" charset="0"/>
                          <a:ea typeface="宋体" pitchFamily="2" charset="-122"/>
                          <a:sym typeface="Arial" pitchFamily="34" charset="0"/>
                        </a:defRPr>
                      </a:lvl3pPr>
                      <a:lvl4pPr marL="1600200" indent="-228600" defTabSz="0">
                        <a:spcBef>
                          <a:spcPct val="20000"/>
                        </a:spcBef>
                        <a:defRPr>
                          <a:solidFill>
                            <a:schemeClr val="tx1"/>
                          </a:solidFill>
                          <a:latin typeface="Arial" pitchFamily="34" charset="0"/>
                          <a:ea typeface="宋体" pitchFamily="2" charset="-122"/>
                          <a:sym typeface="Arial" pitchFamily="34" charset="0"/>
                        </a:defRPr>
                      </a:lvl4pPr>
                      <a:lvl5pPr marL="2057400" indent="-228600" defTabSz="0">
                        <a:spcBef>
                          <a:spcPct val="20000"/>
                        </a:spcBef>
                        <a:defRPr>
                          <a:solidFill>
                            <a:schemeClr val="tx1"/>
                          </a:solidFill>
                          <a:latin typeface="Arial" pitchFamily="34" charset="0"/>
                          <a:ea typeface="宋体" pitchFamily="2" charset="-122"/>
                          <a:sym typeface="Arial" pitchFamily="34" charset="0"/>
                        </a:defRPr>
                      </a:lvl5pPr>
                      <a:lvl6pPr marL="25146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6pPr>
                      <a:lvl7pPr marL="29718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7pPr>
                      <a:lvl8pPr marL="34290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8pPr>
                      <a:lvl9pPr marL="38862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9pPr>
                    </a:lstStyle>
                    <a:p>
                      <a:pPr marL="0" marR="0" lvl="0" indent="0" algn="l" defTabSz="0" rtl="0" eaLnBrk="1" fontAlgn="base" latinLnBrk="0" hangingPunct="1">
                        <a:lnSpc>
                          <a:spcPct val="100000"/>
                        </a:lnSpc>
                        <a:spcBef>
                          <a:spcPct val="20000"/>
                        </a:spcBef>
                        <a:spcAft>
                          <a:spcPct val="0"/>
                        </a:spcAft>
                        <a:buClrTx/>
                        <a:buSzTx/>
                        <a:buFontTx/>
                        <a:buNone/>
                        <a:tabLst/>
                      </a:pPr>
                      <a:endParaRPr kumimoji="0" lang="zh-CN" altLang="en-US" sz="1200" b="1" i="1" u="none" strike="noStrike" cap="none" normalizeH="0" baseline="0" dirty="0">
                        <a:ln>
                          <a:noFill/>
                        </a:ln>
                        <a:solidFill>
                          <a:schemeClr val="tx1"/>
                        </a:solidFill>
                        <a:effectLst/>
                        <a:latin typeface="微软雅黑" pitchFamily="34" charset="-122"/>
                        <a:ea typeface="微软雅黑" pitchFamily="34" charset="-122"/>
                        <a:sym typeface="微软雅黑" pitchFamily="34" charset="-122"/>
                      </a:endParaRPr>
                    </a:p>
                  </a:txBody>
                  <a:tcPr marL="67601" marR="67601" marT="35243" marB="35243" anchor="ctr" horzOverflow="overflow">
                    <a:lnL w="12700" cap="flat" cmpd="sng" algn="ctr">
                      <a:solidFill>
                        <a:srgbClr val="4D4D4D"/>
                      </a:solidFill>
                      <a:prstDash val="solid"/>
                      <a:miter lim="800000"/>
                      <a:headEnd type="none" w="med" len="med"/>
                      <a:tailEnd type="none" w="med" len="med"/>
                    </a:lnL>
                    <a:lnR w="12700" cap="flat" cmpd="sng" algn="ctr">
                      <a:solidFill>
                        <a:srgbClr val="4D4D4D"/>
                      </a:solidFill>
                      <a:prstDash val="solid"/>
                      <a:miter lim="800000"/>
                      <a:headEnd type="none" w="med" len="med"/>
                      <a:tailEnd type="none" w="med" len="med"/>
                    </a:lnR>
                    <a:lnT w="12700" cap="flat" cmpd="sng" algn="ctr">
                      <a:solidFill>
                        <a:srgbClr val="4D4D4D"/>
                      </a:solidFill>
                      <a:prstDash val="solid"/>
                      <a:miter lim="800000"/>
                      <a:headEnd type="none" w="med" len="med"/>
                      <a:tailEnd type="none" w="med" len="med"/>
                    </a:lnT>
                    <a:lnB w="12700" cap="flat" cmpd="sng" algn="ctr">
                      <a:solidFill>
                        <a:srgbClr val="4D4D4D"/>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10"/>
                  </a:ext>
                </a:extLst>
              </a:tr>
              <a:tr h="276225">
                <a:tc>
                  <a:txBody>
                    <a:bodyPr/>
                    <a:lstStyle>
                      <a:lvl1pPr defTabSz="0">
                        <a:spcBef>
                          <a:spcPct val="20000"/>
                        </a:spcBef>
                        <a:defRPr>
                          <a:solidFill>
                            <a:schemeClr val="bg1"/>
                          </a:solidFill>
                          <a:latin typeface="Arial" pitchFamily="34" charset="0"/>
                          <a:ea typeface="微软雅黑" pitchFamily="34" charset="-122"/>
                          <a:sym typeface="Arial" pitchFamily="34" charset="0"/>
                        </a:defRPr>
                      </a:lvl1pPr>
                      <a:lvl2pPr marL="742950" indent="-285750" defTabSz="0">
                        <a:spcBef>
                          <a:spcPct val="20000"/>
                        </a:spcBef>
                        <a:defRPr>
                          <a:solidFill>
                            <a:schemeClr val="bg1"/>
                          </a:solidFill>
                          <a:latin typeface="Arial" pitchFamily="34" charset="0"/>
                          <a:ea typeface="仿宋_GB2312" pitchFamily="1" charset="-122"/>
                          <a:sym typeface="Arial" pitchFamily="34" charset="0"/>
                        </a:defRPr>
                      </a:lvl2pPr>
                      <a:lvl3pPr marL="1143000" indent="-228600" defTabSz="0">
                        <a:spcBef>
                          <a:spcPct val="20000"/>
                        </a:spcBef>
                        <a:defRPr sz="2000">
                          <a:solidFill>
                            <a:schemeClr val="tx1"/>
                          </a:solidFill>
                          <a:latin typeface="Arial" pitchFamily="34" charset="0"/>
                          <a:ea typeface="宋体" pitchFamily="2" charset="-122"/>
                          <a:sym typeface="Arial" pitchFamily="34" charset="0"/>
                        </a:defRPr>
                      </a:lvl3pPr>
                      <a:lvl4pPr marL="1600200" indent="-228600" defTabSz="0">
                        <a:spcBef>
                          <a:spcPct val="20000"/>
                        </a:spcBef>
                        <a:defRPr>
                          <a:solidFill>
                            <a:schemeClr val="tx1"/>
                          </a:solidFill>
                          <a:latin typeface="Arial" pitchFamily="34" charset="0"/>
                          <a:ea typeface="宋体" pitchFamily="2" charset="-122"/>
                          <a:sym typeface="Arial" pitchFamily="34" charset="0"/>
                        </a:defRPr>
                      </a:lvl4pPr>
                      <a:lvl5pPr marL="2057400" indent="-228600" defTabSz="0">
                        <a:spcBef>
                          <a:spcPct val="20000"/>
                        </a:spcBef>
                        <a:defRPr>
                          <a:solidFill>
                            <a:schemeClr val="tx1"/>
                          </a:solidFill>
                          <a:latin typeface="Arial" pitchFamily="34" charset="0"/>
                          <a:ea typeface="宋体" pitchFamily="2" charset="-122"/>
                          <a:sym typeface="Arial" pitchFamily="34" charset="0"/>
                        </a:defRPr>
                      </a:lvl5pPr>
                      <a:lvl6pPr marL="25146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6pPr>
                      <a:lvl7pPr marL="29718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7pPr>
                      <a:lvl8pPr marL="34290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8pPr>
                      <a:lvl9pPr marL="38862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9pPr>
                    </a:lstStyle>
                    <a:p>
                      <a:pPr marL="0" marR="0" lvl="0" indent="0" algn="l" defTabSz="0" rtl="0" eaLnBrk="1" fontAlgn="base" latinLnBrk="0" hangingPunct="1">
                        <a:lnSpc>
                          <a:spcPct val="100000"/>
                        </a:lnSpc>
                        <a:spcBef>
                          <a:spcPct val="20000"/>
                        </a:spcBef>
                        <a:spcAft>
                          <a:spcPct val="0"/>
                        </a:spcAft>
                        <a:buClrTx/>
                        <a:buSzTx/>
                        <a:buFontTx/>
                        <a:buNone/>
                        <a:tabLst/>
                      </a:pPr>
                      <a:endParaRPr kumimoji="0" lang="zh-CN" altLang="en-US" sz="1200" b="1" i="1" u="none" strike="noStrike" cap="none" normalizeH="0" baseline="0" dirty="0">
                        <a:ln>
                          <a:noFill/>
                        </a:ln>
                        <a:solidFill>
                          <a:schemeClr val="tx1"/>
                        </a:solidFill>
                        <a:effectLst/>
                        <a:latin typeface="微软雅黑" pitchFamily="34" charset="-122"/>
                        <a:ea typeface="微软雅黑" pitchFamily="34" charset="-122"/>
                        <a:sym typeface="微软雅黑" pitchFamily="34" charset="-122"/>
                      </a:endParaRPr>
                    </a:p>
                  </a:txBody>
                  <a:tcPr marL="67601" marR="67601" marT="35243" marB="35243" anchor="ctr" horzOverflow="overflow">
                    <a:lnL w="12700" cap="flat" cmpd="sng" algn="ctr">
                      <a:solidFill>
                        <a:srgbClr val="4D4D4D"/>
                      </a:solidFill>
                      <a:prstDash val="solid"/>
                      <a:miter lim="800000"/>
                      <a:headEnd type="none" w="med" len="med"/>
                      <a:tailEnd type="none" w="med" len="med"/>
                    </a:lnL>
                    <a:lnR w="12700" cap="flat" cmpd="sng" algn="ctr">
                      <a:solidFill>
                        <a:srgbClr val="4D4D4D"/>
                      </a:solidFill>
                      <a:prstDash val="solid"/>
                      <a:miter lim="800000"/>
                      <a:headEnd type="none" w="med" len="med"/>
                      <a:tailEnd type="none" w="med" len="med"/>
                    </a:lnR>
                    <a:lnT w="12700" cap="flat" cmpd="sng" algn="ctr">
                      <a:solidFill>
                        <a:srgbClr val="4D4D4D"/>
                      </a:solidFill>
                      <a:prstDash val="solid"/>
                      <a:miter lim="800000"/>
                      <a:headEnd type="none" w="med" len="med"/>
                      <a:tailEnd type="none" w="med" len="med"/>
                    </a:lnT>
                    <a:lnB w="12700" cap="flat" cmpd="sng" algn="ctr">
                      <a:solidFill>
                        <a:srgbClr val="4D4D4D"/>
                      </a:solidFill>
                      <a:prstDash val="solid"/>
                      <a:miter lim="800000"/>
                      <a:headEnd type="none" w="med" len="med"/>
                      <a:tailEnd type="none" w="med" len="med"/>
                    </a:lnB>
                    <a:lnTlToBr>
                      <a:noFill/>
                    </a:lnTlToBr>
                    <a:lnBlToTr>
                      <a:noFill/>
                    </a:lnBlToTr>
                    <a:solidFill>
                      <a:schemeClr val="bg2"/>
                    </a:solidFill>
                  </a:tcPr>
                </a:tc>
                <a:tc>
                  <a:txBody>
                    <a:bodyPr/>
                    <a:lstStyle>
                      <a:lvl1pPr defTabSz="0">
                        <a:spcBef>
                          <a:spcPct val="20000"/>
                        </a:spcBef>
                        <a:defRPr>
                          <a:solidFill>
                            <a:schemeClr val="bg1"/>
                          </a:solidFill>
                          <a:latin typeface="Arial" pitchFamily="34" charset="0"/>
                          <a:ea typeface="微软雅黑" pitchFamily="34" charset="-122"/>
                          <a:sym typeface="Arial" pitchFamily="34" charset="0"/>
                        </a:defRPr>
                      </a:lvl1pPr>
                      <a:lvl2pPr marL="742950" indent="-285750" defTabSz="0">
                        <a:spcBef>
                          <a:spcPct val="20000"/>
                        </a:spcBef>
                        <a:defRPr>
                          <a:solidFill>
                            <a:schemeClr val="bg1"/>
                          </a:solidFill>
                          <a:latin typeface="Arial" pitchFamily="34" charset="0"/>
                          <a:ea typeface="仿宋_GB2312" pitchFamily="1" charset="-122"/>
                          <a:sym typeface="Arial" pitchFamily="34" charset="0"/>
                        </a:defRPr>
                      </a:lvl2pPr>
                      <a:lvl3pPr marL="1143000" indent="-228600" defTabSz="0">
                        <a:spcBef>
                          <a:spcPct val="20000"/>
                        </a:spcBef>
                        <a:defRPr sz="2000">
                          <a:solidFill>
                            <a:schemeClr val="tx1"/>
                          </a:solidFill>
                          <a:latin typeface="Arial" pitchFamily="34" charset="0"/>
                          <a:ea typeface="宋体" pitchFamily="2" charset="-122"/>
                          <a:sym typeface="Arial" pitchFamily="34" charset="0"/>
                        </a:defRPr>
                      </a:lvl3pPr>
                      <a:lvl4pPr marL="1600200" indent="-228600" defTabSz="0">
                        <a:spcBef>
                          <a:spcPct val="20000"/>
                        </a:spcBef>
                        <a:defRPr>
                          <a:solidFill>
                            <a:schemeClr val="tx1"/>
                          </a:solidFill>
                          <a:latin typeface="Arial" pitchFamily="34" charset="0"/>
                          <a:ea typeface="宋体" pitchFamily="2" charset="-122"/>
                          <a:sym typeface="Arial" pitchFamily="34" charset="0"/>
                        </a:defRPr>
                      </a:lvl4pPr>
                      <a:lvl5pPr marL="2057400" indent="-228600" defTabSz="0">
                        <a:spcBef>
                          <a:spcPct val="20000"/>
                        </a:spcBef>
                        <a:defRPr>
                          <a:solidFill>
                            <a:schemeClr val="tx1"/>
                          </a:solidFill>
                          <a:latin typeface="Arial" pitchFamily="34" charset="0"/>
                          <a:ea typeface="宋体" pitchFamily="2" charset="-122"/>
                          <a:sym typeface="Arial" pitchFamily="34" charset="0"/>
                        </a:defRPr>
                      </a:lvl5pPr>
                      <a:lvl6pPr marL="25146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6pPr>
                      <a:lvl7pPr marL="29718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7pPr>
                      <a:lvl8pPr marL="34290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8pPr>
                      <a:lvl9pPr marL="38862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9pPr>
                    </a:lstStyle>
                    <a:p>
                      <a:pPr marL="0" marR="0" lvl="0" indent="0" algn="l" defTabSz="0" rtl="0" eaLnBrk="1" fontAlgn="base" latinLnBrk="0" hangingPunct="1">
                        <a:lnSpc>
                          <a:spcPct val="100000"/>
                        </a:lnSpc>
                        <a:spcBef>
                          <a:spcPct val="20000"/>
                        </a:spcBef>
                        <a:spcAft>
                          <a:spcPct val="0"/>
                        </a:spcAft>
                        <a:buClrTx/>
                        <a:buSzTx/>
                        <a:buFontTx/>
                        <a:buNone/>
                        <a:tabLst/>
                      </a:pPr>
                      <a:endParaRPr kumimoji="0" lang="zh-CN" altLang="en-US" sz="1200" b="1" i="1" u="none" strike="noStrike" cap="none" normalizeH="0" baseline="0" dirty="0">
                        <a:ln>
                          <a:noFill/>
                        </a:ln>
                        <a:solidFill>
                          <a:schemeClr val="tx1"/>
                        </a:solidFill>
                        <a:effectLst/>
                        <a:latin typeface="微软雅黑" pitchFamily="34" charset="-122"/>
                        <a:ea typeface="微软雅黑" pitchFamily="34" charset="-122"/>
                        <a:sym typeface="微软雅黑" pitchFamily="34" charset="-122"/>
                      </a:endParaRPr>
                    </a:p>
                  </a:txBody>
                  <a:tcPr marL="67601" marR="67601" marT="35243" marB="35243" anchor="ctr" horzOverflow="overflow">
                    <a:lnL w="12700" cap="flat" cmpd="sng" algn="ctr">
                      <a:solidFill>
                        <a:srgbClr val="4D4D4D"/>
                      </a:solidFill>
                      <a:prstDash val="solid"/>
                      <a:miter lim="800000"/>
                      <a:headEnd type="none" w="med" len="med"/>
                      <a:tailEnd type="none" w="med" len="med"/>
                    </a:lnL>
                    <a:lnR w="12700" cap="flat" cmpd="sng" algn="ctr">
                      <a:solidFill>
                        <a:srgbClr val="4D4D4D"/>
                      </a:solidFill>
                      <a:prstDash val="solid"/>
                      <a:miter lim="800000"/>
                      <a:headEnd type="none" w="med" len="med"/>
                      <a:tailEnd type="none" w="med" len="med"/>
                    </a:lnR>
                    <a:lnT w="12700" cap="flat" cmpd="sng" algn="ctr">
                      <a:solidFill>
                        <a:srgbClr val="4D4D4D"/>
                      </a:solidFill>
                      <a:prstDash val="solid"/>
                      <a:miter lim="800000"/>
                      <a:headEnd type="none" w="med" len="med"/>
                      <a:tailEnd type="none" w="med" len="med"/>
                    </a:lnT>
                    <a:lnB w="12700" cap="flat" cmpd="sng" algn="ctr">
                      <a:solidFill>
                        <a:srgbClr val="4D4D4D"/>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11"/>
                  </a:ext>
                </a:extLst>
              </a:tr>
              <a:tr h="276225">
                <a:tc>
                  <a:txBody>
                    <a:bodyPr/>
                    <a:lstStyle>
                      <a:lvl1pPr defTabSz="0">
                        <a:spcBef>
                          <a:spcPct val="20000"/>
                        </a:spcBef>
                        <a:defRPr>
                          <a:solidFill>
                            <a:schemeClr val="bg1"/>
                          </a:solidFill>
                          <a:latin typeface="Arial" pitchFamily="34" charset="0"/>
                          <a:ea typeface="微软雅黑" pitchFamily="34" charset="-122"/>
                          <a:sym typeface="Arial" pitchFamily="34" charset="0"/>
                        </a:defRPr>
                      </a:lvl1pPr>
                      <a:lvl2pPr marL="742950" indent="-285750" defTabSz="0">
                        <a:spcBef>
                          <a:spcPct val="20000"/>
                        </a:spcBef>
                        <a:defRPr>
                          <a:solidFill>
                            <a:schemeClr val="bg1"/>
                          </a:solidFill>
                          <a:latin typeface="Arial" pitchFamily="34" charset="0"/>
                          <a:ea typeface="仿宋_GB2312" pitchFamily="1" charset="-122"/>
                          <a:sym typeface="Arial" pitchFamily="34" charset="0"/>
                        </a:defRPr>
                      </a:lvl2pPr>
                      <a:lvl3pPr marL="1143000" indent="-228600" defTabSz="0">
                        <a:spcBef>
                          <a:spcPct val="20000"/>
                        </a:spcBef>
                        <a:defRPr sz="2000">
                          <a:solidFill>
                            <a:schemeClr val="tx1"/>
                          </a:solidFill>
                          <a:latin typeface="Arial" pitchFamily="34" charset="0"/>
                          <a:ea typeface="宋体" pitchFamily="2" charset="-122"/>
                          <a:sym typeface="Arial" pitchFamily="34" charset="0"/>
                        </a:defRPr>
                      </a:lvl3pPr>
                      <a:lvl4pPr marL="1600200" indent="-228600" defTabSz="0">
                        <a:spcBef>
                          <a:spcPct val="20000"/>
                        </a:spcBef>
                        <a:defRPr>
                          <a:solidFill>
                            <a:schemeClr val="tx1"/>
                          </a:solidFill>
                          <a:latin typeface="Arial" pitchFamily="34" charset="0"/>
                          <a:ea typeface="宋体" pitchFamily="2" charset="-122"/>
                          <a:sym typeface="Arial" pitchFamily="34" charset="0"/>
                        </a:defRPr>
                      </a:lvl4pPr>
                      <a:lvl5pPr marL="2057400" indent="-228600" defTabSz="0">
                        <a:spcBef>
                          <a:spcPct val="20000"/>
                        </a:spcBef>
                        <a:defRPr>
                          <a:solidFill>
                            <a:schemeClr val="tx1"/>
                          </a:solidFill>
                          <a:latin typeface="Arial" pitchFamily="34" charset="0"/>
                          <a:ea typeface="宋体" pitchFamily="2" charset="-122"/>
                          <a:sym typeface="Arial" pitchFamily="34" charset="0"/>
                        </a:defRPr>
                      </a:lvl5pPr>
                      <a:lvl6pPr marL="25146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6pPr>
                      <a:lvl7pPr marL="29718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7pPr>
                      <a:lvl8pPr marL="34290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8pPr>
                      <a:lvl9pPr marL="38862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9pPr>
                    </a:lstStyle>
                    <a:p>
                      <a:pPr marL="0" marR="0" lvl="0" indent="0" algn="l" defTabSz="0" rtl="0" eaLnBrk="1" fontAlgn="base" latinLnBrk="0" hangingPunct="1">
                        <a:lnSpc>
                          <a:spcPct val="100000"/>
                        </a:lnSpc>
                        <a:spcBef>
                          <a:spcPct val="20000"/>
                        </a:spcBef>
                        <a:spcAft>
                          <a:spcPct val="0"/>
                        </a:spcAft>
                        <a:buClrTx/>
                        <a:buSzTx/>
                        <a:buFontTx/>
                        <a:buNone/>
                        <a:tabLst/>
                      </a:pPr>
                      <a:endParaRPr kumimoji="0" lang="zh-CN" altLang="en-US" sz="1200" b="1" i="1" u="none" strike="noStrike" cap="none" normalizeH="0" baseline="0">
                        <a:ln>
                          <a:noFill/>
                        </a:ln>
                        <a:solidFill>
                          <a:schemeClr val="tx1"/>
                        </a:solidFill>
                        <a:effectLst/>
                        <a:latin typeface="微软雅黑" pitchFamily="34" charset="-122"/>
                        <a:ea typeface="微软雅黑" pitchFamily="34" charset="-122"/>
                        <a:sym typeface="微软雅黑" pitchFamily="34" charset="-122"/>
                      </a:endParaRPr>
                    </a:p>
                  </a:txBody>
                  <a:tcPr marL="67601" marR="67601" marT="35243" marB="35243" anchor="ctr" horzOverflow="overflow">
                    <a:lnL w="12700" cap="flat" cmpd="sng" algn="ctr">
                      <a:solidFill>
                        <a:srgbClr val="4D4D4D"/>
                      </a:solidFill>
                      <a:prstDash val="solid"/>
                      <a:miter lim="800000"/>
                      <a:headEnd type="none" w="med" len="med"/>
                      <a:tailEnd type="none" w="med" len="med"/>
                    </a:lnL>
                    <a:lnR w="12700" cap="flat" cmpd="sng" algn="ctr">
                      <a:solidFill>
                        <a:srgbClr val="4D4D4D"/>
                      </a:solidFill>
                      <a:prstDash val="solid"/>
                      <a:miter lim="800000"/>
                      <a:headEnd type="none" w="med" len="med"/>
                      <a:tailEnd type="none" w="med" len="med"/>
                    </a:lnR>
                    <a:lnT w="12700" cap="flat" cmpd="sng" algn="ctr">
                      <a:solidFill>
                        <a:srgbClr val="4D4D4D"/>
                      </a:solidFill>
                      <a:prstDash val="solid"/>
                      <a:miter lim="800000"/>
                      <a:headEnd type="none" w="med" len="med"/>
                      <a:tailEnd type="none" w="med" len="med"/>
                    </a:lnT>
                    <a:lnB w="12700" cap="flat" cmpd="sng" algn="ctr">
                      <a:solidFill>
                        <a:srgbClr val="4D4D4D"/>
                      </a:solidFill>
                      <a:prstDash val="solid"/>
                      <a:miter lim="800000"/>
                      <a:headEnd type="none" w="med" len="med"/>
                      <a:tailEnd type="none" w="med" len="med"/>
                    </a:lnB>
                    <a:lnTlToBr>
                      <a:noFill/>
                    </a:lnTlToBr>
                    <a:lnBlToTr>
                      <a:noFill/>
                    </a:lnBlToTr>
                    <a:solidFill>
                      <a:schemeClr val="bg2"/>
                    </a:solidFill>
                  </a:tcPr>
                </a:tc>
                <a:tc>
                  <a:txBody>
                    <a:bodyPr/>
                    <a:lstStyle>
                      <a:lvl1pPr defTabSz="0">
                        <a:spcBef>
                          <a:spcPct val="20000"/>
                        </a:spcBef>
                        <a:defRPr>
                          <a:solidFill>
                            <a:schemeClr val="bg1"/>
                          </a:solidFill>
                          <a:latin typeface="Arial" pitchFamily="34" charset="0"/>
                          <a:ea typeface="微软雅黑" pitchFamily="34" charset="-122"/>
                          <a:sym typeface="Arial" pitchFamily="34" charset="0"/>
                        </a:defRPr>
                      </a:lvl1pPr>
                      <a:lvl2pPr marL="742950" indent="-285750" defTabSz="0">
                        <a:spcBef>
                          <a:spcPct val="20000"/>
                        </a:spcBef>
                        <a:defRPr>
                          <a:solidFill>
                            <a:schemeClr val="bg1"/>
                          </a:solidFill>
                          <a:latin typeface="Arial" pitchFamily="34" charset="0"/>
                          <a:ea typeface="仿宋_GB2312" pitchFamily="1" charset="-122"/>
                          <a:sym typeface="Arial" pitchFamily="34" charset="0"/>
                        </a:defRPr>
                      </a:lvl2pPr>
                      <a:lvl3pPr marL="1143000" indent="-228600" defTabSz="0">
                        <a:spcBef>
                          <a:spcPct val="20000"/>
                        </a:spcBef>
                        <a:defRPr sz="2000">
                          <a:solidFill>
                            <a:schemeClr val="tx1"/>
                          </a:solidFill>
                          <a:latin typeface="Arial" pitchFamily="34" charset="0"/>
                          <a:ea typeface="宋体" pitchFamily="2" charset="-122"/>
                          <a:sym typeface="Arial" pitchFamily="34" charset="0"/>
                        </a:defRPr>
                      </a:lvl3pPr>
                      <a:lvl4pPr marL="1600200" indent="-228600" defTabSz="0">
                        <a:spcBef>
                          <a:spcPct val="20000"/>
                        </a:spcBef>
                        <a:defRPr>
                          <a:solidFill>
                            <a:schemeClr val="tx1"/>
                          </a:solidFill>
                          <a:latin typeface="Arial" pitchFamily="34" charset="0"/>
                          <a:ea typeface="宋体" pitchFamily="2" charset="-122"/>
                          <a:sym typeface="Arial" pitchFamily="34" charset="0"/>
                        </a:defRPr>
                      </a:lvl4pPr>
                      <a:lvl5pPr marL="2057400" indent="-228600" defTabSz="0">
                        <a:spcBef>
                          <a:spcPct val="20000"/>
                        </a:spcBef>
                        <a:defRPr>
                          <a:solidFill>
                            <a:schemeClr val="tx1"/>
                          </a:solidFill>
                          <a:latin typeface="Arial" pitchFamily="34" charset="0"/>
                          <a:ea typeface="宋体" pitchFamily="2" charset="-122"/>
                          <a:sym typeface="Arial" pitchFamily="34" charset="0"/>
                        </a:defRPr>
                      </a:lvl5pPr>
                      <a:lvl6pPr marL="25146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6pPr>
                      <a:lvl7pPr marL="29718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7pPr>
                      <a:lvl8pPr marL="34290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8pPr>
                      <a:lvl9pPr marL="38862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9pPr>
                    </a:lstStyle>
                    <a:p>
                      <a:pPr marL="0" marR="0" lvl="0" indent="0" algn="l" defTabSz="0" rtl="0" eaLnBrk="1" fontAlgn="base" latinLnBrk="0" hangingPunct="1">
                        <a:lnSpc>
                          <a:spcPct val="100000"/>
                        </a:lnSpc>
                        <a:spcBef>
                          <a:spcPct val="20000"/>
                        </a:spcBef>
                        <a:spcAft>
                          <a:spcPct val="0"/>
                        </a:spcAft>
                        <a:buClrTx/>
                        <a:buSzTx/>
                        <a:buFontTx/>
                        <a:buNone/>
                        <a:tabLst/>
                      </a:pPr>
                      <a:endParaRPr kumimoji="0" lang="zh-CN" altLang="en-US" sz="1200" b="1" i="1" u="none" strike="noStrike" cap="none" normalizeH="0" baseline="0">
                        <a:ln>
                          <a:noFill/>
                        </a:ln>
                        <a:solidFill>
                          <a:schemeClr val="tx1"/>
                        </a:solidFill>
                        <a:effectLst/>
                        <a:latin typeface="微软雅黑" pitchFamily="34" charset="-122"/>
                        <a:ea typeface="微软雅黑" pitchFamily="34" charset="-122"/>
                        <a:sym typeface="微软雅黑" pitchFamily="34" charset="-122"/>
                      </a:endParaRPr>
                    </a:p>
                  </a:txBody>
                  <a:tcPr marL="67601" marR="67601" marT="35243" marB="35243" anchor="ctr" horzOverflow="overflow">
                    <a:lnL w="12700" cap="flat" cmpd="sng" algn="ctr">
                      <a:solidFill>
                        <a:srgbClr val="4D4D4D"/>
                      </a:solidFill>
                      <a:prstDash val="solid"/>
                      <a:miter lim="800000"/>
                      <a:headEnd type="none" w="med" len="med"/>
                      <a:tailEnd type="none" w="med" len="med"/>
                    </a:lnL>
                    <a:lnR w="12700" cap="flat" cmpd="sng" algn="ctr">
                      <a:solidFill>
                        <a:srgbClr val="4D4D4D"/>
                      </a:solidFill>
                      <a:prstDash val="solid"/>
                      <a:miter lim="800000"/>
                      <a:headEnd type="none" w="med" len="med"/>
                      <a:tailEnd type="none" w="med" len="med"/>
                    </a:lnR>
                    <a:lnT w="12700" cap="flat" cmpd="sng" algn="ctr">
                      <a:solidFill>
                        <a:srgbClr val="4D4D4D"/>
                      </a:solidFill>
                      <a:prstDash val="solid"/>
                      <a:miter lim="800000"/>
                      <a:headEnd type="none" w="med" len="med"/>
                      <a:tailEnd type="none" w="med" len="med"/>
                    </a:lnT>
                    <a:lnB w="12700" cap="flat" cmpd="sng" algn="ctr">
                      <a:solidFill>
                        <a:srgbClr val="4D4D4D"/>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12"/>
                  </a:ext>
                </a:extLst>
              </a:tr>
              <a:tr h="276225">
                <a:tc>
                  <a:txBody>
                    <a:bodyPr/>
                    <a:lstStyle>
                      <a:lvl1pPr defTabSz="0">
                        <a:spcBef>
                          <a:spcPct val="20000"/>
                        </a:spcBef>
                        <a:defRPr>
                          <a:solidFill>
                            <a:schemeClr val="bg1"/>
                          </a:solidFill>
                          <a:latin typeface="Arial" pitchFamily="34" charset="0"/>
                          <a:ea typeface="微软雅黑" pitchFamily="34" charset="-122"/>
                          <a:sym typeface="Arial" pitchFamily="34" charset="0"/>
                        </a:defRPr>
                      </a:lvl1pPr>
                      <a:lvl2pPr marL="742950" indent="-285750" defTabSz="0">
                        <a:spcBef>
                          <a:spcPct val="20000"/>
                        </a:spcBef>
                        <a:defRPr>
                          <a:solidFill>
                            <a:schemeClr val="bg1"/>
                          </a:solidFill>
                          <a:latin typeface="Arial" pitchFamily="34" charset="0"/>
                          <a:ea typeface="仿宋_GB2312" pitchFamily="1" charset="-122"/>
                          <a:sym typeface="Arial" pitchFamily="34" charset="0"/>
                        </a:defRPr>
                      </a:lvl2pPr>
                      <a:lvl3pPr marL="1143000" indent="-228600" defTabSz="0">
                        <a:spcBef>
                          <a:spcPct val="20000"/>
                        </a:spcBef>
                        <a:defRPr sz="2000">
                          <a:solidFill>
                            <a:schemeClr val="tx1"/>
                          </a:solidFill>
                          <a:latin typeface="Arial" pitchFamily="34" charset="0"/>
                          <a:ea typeface="宋体" pitchFamily="2" charset="-122"/>
                          <a:sym typeface="Arial" pitchFamily="34" charset="0"/>
                        </a:defRPr>
                      </a:lvl3pPr>
                      <a:lvl4pPr marL="1600200" indent="-228600" defTabSz="0">
                        <a:spcBef>
                          <a:spcPct val="20000"/>
                        </a:spcBef>
                        <a:defRPr>
                          <a:solidFill>
                            <a:schemeClr val="tx1"/>
                          </a:solidFill>
                          <a:latin typeface="Arial" pitchFamily="34" charset="0"/>
                          <a:ea typeface="宋体" pitchFamily="2" charset="-122"/>
                          <a:sym typeface="Arial" pitchFamily="34" charset="0"/>
                        </a:defRPr>
                      </a:lvl4pPr>
                      <a:lvl5pPr marL="2057400" indent="-228600" defTabSz="0">
                        <a:spcBef>
                          <a:spcPct val="20000"/>
                        </a:spcBef>
                        <a:defRPr>
                          <a:solidFill>
                            <a:schemeClr val="tx1"/>
                          </a:solidFill>
                          <a:latin typeface="Arial" pitchFamily="34" charset="0"/>
                          <a:ea typeface="宋体" pitchFamily="2" charset="-122"/>
                          <a:sym typeface="Arial" pitchFamily="34" charset="0"/>
                        </a:defRPr>
                      </a:lvl5pPr>
                      <a:lvl6pPr marL="25146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6pPr>
                      <a:lvl7pPr marL="29718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7pPr>
                      <a:lvl8pPr marL="34290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8pPr>
                      <a:lvl9pPr marL="38862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9pPr>
                    </a:lstStyle>
                    <a:p>
                      <a:pPr marL="0" marR="0" lvl="0" indent="0" algn="l" defTabSz="0" rtl="0" eaLnBrk="1" fontAlgn="base" latinLnBrk="0" hangingPunct="1">
                        <a:lnSpc>
                          <a:spcPct val="100000"/>
                        </a:lnSpc>
                        <a:spcBef>
                          <a:spcPct val="20000"/>
                        </a:spcBef>
                        <a:spcAft>
                          <a:spcPct val="0"/>
                        </a:spcAft>
                        <a:buClrTx/>
                        <a:buSzTx/>
                        <a:buFontTx/>
                        <a:buNone/>
                        <a:tabLst/>
                      </a:pPr>
                      <a:endParaRPr kumimoji="0" lang="zh-CN" altLang="en-US" sz="1200" b="1" i="1" u="none" strike="noStrike" cap="none" normalizeH="0" baseline="0">
                        <a:ln>
                          <a:noFill/>
                        </a:ln>
                        <a:solidFill>
                          <a:schemeClr val="tx1"/>
                        </a:solidFill>
                        <a:effectLst/>
                        <a:latin typeface="微软雅黑" pitchFamily="34" charset="-122"/>
                        <a:ea typeface="微软雅黑" pitchFamily="34" charset="-122"/>
                        <a:sym typeface="微软雅黑" pitchFamily="34" charset="-122"/>
                      </a:endParaRPr>
                    </a:p>
                  </a:txBody>
                  <a:tcPr marL="67601" marR="67601" marT="35243" marB="35243" anchor="ctr" horzOverflow="overflow">
                    <a:lnL w="12700" cap="flat" cmpd="sng" algn="ctr">
                      <a:solidFill>
                        <a:srgbClr val="4D4D4D"/>
                      </a:solidFill>
                      <a:prstDash val="solid"/>
                      <a:miter lim="800000"/>
                      <a:headEnd type="none" w="med" len="med"/>
                      <a:tailEnd type="none" w="med" len="med"/>
                    </a:lnL>
                    <a:lnR w="12700" cap="flat" cmpd="sng" algn="ctr">
                      <a:solidFill>
                        <a:srgbClr val="4D4D4D"/>
                      </a:solidFill>
                      <a:prstDash val="solid"/>
                      <a:miter lim="800000"/>
                      <a:headEnd type="none" w="med" len="med"/>
                      <a:tailEnd type="none" w="med" len="med"/>
                    </a:lnR>
                    <a:lnT w="12700" cap="flat" cmpd="sng" algn="ctr">
                      <a:solidFill>
                        <a:srgbClr val="4D4D4D"/>
                      </a:solidFill>
                      <a:prstDash val="solid"/>
                      <a:miter lim="800000"/>
                      <a:headEnd type="none" w="med" len="med"/>
                      <a:tailEnd type="none" w="med" len="med"/>
                    </a:lnT>
                    <a:lnB w="12700" cap="flat" cmpd="sng" algn="ctr">
                      <a:solidFill>
                        <a:srgbClr val="4D4D4D"/>
                      </a:solidFill>
                      <a:prstDash val="solid"/>
                      <a:miter lim="800000"/>
                      <a:headEnd type="none" w="med" len="med"/>
                      <a:tailEnd type="none" w="med" len="med"/>
                    </a:lnB>
                    <a:lnTlToBr>
                      <a:noFill/>
                    </a:lnTlToBr>
                    <a:lnBlToTr>
                      <a:noFill/>
                    </a:lnBlToTr>
                    <a:solidFill>
                      <a:schemeClr val="bg2"/>
                    </a:solidFill>
                  </a:tcPr>
                </a:tc>
                <a:tc>
                  <a:txBody>
                    <a:bodyPr/>
                    <a:lstStyle>
                      <a:lvl1pPr defTabSz="0">
                        <a:spcBef>
                          <a:spcPct val="20000"/>
                        </a:spcBef>
                        <a:defRPr>
                          <a:solidFill>
                            <a:schemeClr val="bg1"/>
                          </a:solidFill>
                          <a:latin typeface="Arial" pitchFamily="34" charset="0"/>
                          <a:ea typeface="微软雅黑" pitchFamily="34" charset="-122"/>
                          <a:sym typeface="Arial" pitchFamily="34" charset="0"/>
                        </a:defRPr>
                      </a:lvl1pPr>
                      <a:lvl2pPr marL="742950" indent="-285750" defTabSz="0">
                        <a:spcBef>
                          <a:spcPct val="20000"/>
                        </a:spcBef>
                        <a:defRPr>
                          <a:solidFill>
                            <a:schemeClr val="bg1"/>
                          </a:solidFill>
                          <a:latin typeface="Arial" pitchFamily="34" charset="0"/>
                          <a:ea typeface="仿宋_GB2312" pitchFamily="1" charset="-122"/>
                          <a:sym typeface="Arial" pitchFamily="34" charset="0"/>
                        </a:defRPr>
                      </a:lvl2pPr>
                      <a:lvl3pPr marL="1143000" indent="-228600" defTabSz="0">
                        <a:spcBef>
                          <a:spcPct val="20000"/>
                        </a:spcBef>
                        <a:defRPr sz="2000">
                          <a:solidFill>
                            <a:schemeClr val="tx1"/>
                          </a:solidFill>
                          <a:latin typeface="Arial" pitchFamily="34" charset="0"/>
                          <a:ea typeface="宋体" pitchFamily="2" charset="-122"/>
                          <a:sym typeface="Arial" pitchFamily="34" charset="0"/>
                        </a:defRPr>
                      </a:lvl3pPr>
                      <a:lvl4pPr marL="1600200" indent="-228600" defTabSz="0">
                        <a:spcBef>
                          <a:spcPct val="20000"/>
                        </a:spcBef>
                        <a:defRPr>
                          <a:solidFill>
                            <a:schemeClr val="tx1"/>
                          </a:solidFill>
                          <a:latin typeface="Arial" pitchFamily="34" charset="0"/>
                          <a:ea typeface="宋体" pitchFamily="2" charset="-122"/>
                          <a:sym typeface="Arial" pitchFamily="34" charset="0"/>
                        </a:defRPr>
                      </a:lvl4pPr>
                      <a:lvl5pPr marL="2057400" indent="-228600" defTabSz="0">
                        <a:spcBef>
                          <a:spcPct val="20000"/>
                        </a:spcBef>
                        <a:defRPr>
                          <a:solidFill>
                            <a:schemeClr val="tx1"/>
                          </a:solidFill>
                          <a:latin typeface="Arial" pitchFamily="34" charset="0"/>
                          <a:ea typeface="宋体" pitchFamily="2" charset="-122"/>
                          <a:sym typeface="Arial" pitchFamily="34" charset="0"/>
                        </a:defRPr>
                      </a:lvl5pPr>
                      <a:lvl6pPr marL="25146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6pPr>
                      <a:lvl7pPr marL="29718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7pPr>
                      <a:lvl8pPr marL="34290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8pPr>
                      <a:lvl9pPr marL="3886200" indent="-228600" defTabSz="0" eaLnBrk="0" fontAlgn="base" hangingPunct="0">
                        <a:spcBef>
                          <a:spcPct val="20000"/>
                        </a:spcBef>
                        <a:spcAft>
                          <a:spcPct val="0"/>
                        </a:spcAft>
                        <a:defRPr>
                          <a:solidFill>
                            <a:schemeClr val="tx1"/>
                          </a:solidFill>
                          <a:latin typeface="Arial" pitchFamily="34" charset="0"/>
                          <a:ea typeface="宋体" pitchFamily="2" charset="-122"/>
                          <a:sym typeface="Arial" pitchFamily="34" charset="0"/>
                        </a:defRPr>
                      </a:lvl9pPr>
                    </a:lstStyle>
                    <a:p>
                      <a:pPr marL="0" marR="0" lvl="0" indent="0" algn="l" defTabSz="0" rtl="0" eaLnBrk="1" fontAlgn="base" latinLnBrk="0" hangingPunct="1">
                        <a:lnSpc>
                          <a:spcPct val="100000"/>
                        </a:lnSpc>
                        <a:spcBef>
                          <a:spcPct val="20000"/>
                        </a:spcBef>
                        <a:spcAft>
                          <a:spcPct val="0"/>
                        </a:spcAft>
                        <a:buClrTx/>
                        <a:buSzTx/>
                        <a:buFontTx/>
                        <a:buNone/>
                        <a:tabLst/>
                      </a:pPr>
                      <a:endParaRPr kumimoji="0" lang="zh-CN" altLang="en-US" sz="1200" b="1" i="1" u="none" strike="noStrike" cap="none" normalizeH="0" baseline="0" dirty="0">
                        <a:ln>
                          <a:noFill/>
                        </a:ln>
                        <a:solidFill>
                          <a:schemeClr val="tx1"/>
                        </a:solidFill>
                        <a:effectLst/>
                        <a:latin typeface="微软雅黑" pitchFamily="34" charset="-122"/>
                        <a:ea typeface="微软雅黑" pitchFamily="34" charset="-122"/>
                        <a:sym typeface="微软雅黑" pitchFamily="34" charset="-122"/>
                      </a:endParaRPr>
                    </a:p>
                  </a:txBody>
                  <a:tcPr marL="67601" marR="67601" marT="35243" marB="35243" anchor="ctr" horzOverflow="overflow">
                    <a:lnL w="12700" cap="flat" cmpd="sng" algn="ctr">
                      <a:solidFill>
                        <a:srgbClr val="4D4D4D"/>
                      </a:solidFill>
                      <a:prstDash val="solid"/>
                      <a:miter lim="800000"/>
                      <a:headEnd type="none" w="med" len="med"/>
                      <a:tailEnd type="none" w="med" len="med"/>
                    </a:lnL>
                    <a:lnR w="12700" cap="flat" cmpd="sng" algn="ctr">
                      <a:solidFill>
                        <a:srgbClr val="4D4D4D"/>
                      </a:solidFill>
                      <a:prstDash val="solid"/>
                      <a:miter lim="800000"/>
                      <a:headEnd type="none" w="med" len="med"/>
                      <a:tailEnd type="none" w="med" len="med"/>
                    </a:lnR>
                    <a:lnT w="12700" cap="flat" cmpd="sng" algn="ctr">
                      <a:solidFill>
                        <a:srgbClr val="4D4D4D"/>
                      </a:solidFill>
                      <a:prstDash val="solid"/>
                      <a:miter lim="800000"/>
                      <a:headEnd type="none" w="med" len="med"/>
                      <a:tailEnd type="none" w="med" len="med"/>
                    </a:lnT>
                    <a:lnB w="12700" cap="flat" cmpd="sng" algn="ctr">
                      <a:solidFill>
                        <a:srgbClr val="4D4D4D"/>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13"/>
                  </a:ext>
                </a:extLst>
              </a:tr>
            </a:tbl>
          </a:graphicData>
        </a:graphic>
      </p:graphicFrame>
      <p:pic>
        <p:nvPicPr>
          <p:cNvPr id="33843" name="Picture 54"/>
          <p:cNvPicPr>
            <a:picLocks noChangeAspect="1" noChangeArrowheads="1"/>
          </p:cNvPicPr>
          <p:nvPr/>
        </p:nvPicPr>
        <p:blipFill>
          <a:blip r:embed="rId3">
            <a:extLst>
              <a:ext uri="{28A0092B-C50C-407E-A947-70E740481C1C}">
                <a14:useLocalDpi xmlns:a14="http://schemas.microsoft.com/office/drawing/2010/main" val="0"/>
              </a:ext>
            </a:extLst>
          </a:blip>
          <a:srcRect l="19141"/>
          <a:stretch>
            <a:fillRect/>
          </a:stretch>
        </p:blipFill>
        <p:spPr bwMode="auto">
          <a:xfrm>
            <a:off x="1882539" y="1041598"/>
            <a:ext cx="3625565" cy="3042320"/>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835697" y="4255517"/>
            <a:ext cx="3960439" cy="692497"/>
          </a:xfrm>
          <a:prstGeom prst="rect">
            <a:avLst/>
          </a:prstGeom>
          <a:noFill/>
        </p:spPr>
        <p:txBody>
          <a:bodyPr wrap="square" lIns="0" tIns="0" rIns="0" bIns="0" rtlCol="0">
            <a:spAutoFit/>
          </a:bodyPr>
          <a:lstStyle/>
          <a:p>
            <a:pPr algn="just">
              <a:lnSpc>
                <a:spcPct val="150000"/>
              </a:lnSpc>
            </a:pPr>
            <a:r>
              <a:rPr lang="zh-CN" altLang="en-US" sz="1000" dirty="0">
                <a:latin typeface="微软雅黑 Light" pitchFamily="34" charset="-122"/>
                <a:ea typeface="微软雅黑 Light" pitchFamily="34" charset="-122"/>
              </a:rPr>
              <a:t>       点击输入简要文字内容，文字内容需概括精炼，不用多余的文字修饰，言简意赅的说明分项内容。点击输入简要文字内容，文字内容需概括精炼，不用多余的文字修饰，言简意赅的说明分项内容</a:t>
            </a:r>
            <a:r>
              <a:rPr lang="en-US" altLang="zh-CN" sz="1000" dirty="0">
                <a:latin typeface="微软雅黑 Light" pitchFamily="34" charset="-122"/>
                <a:ea typeface="微软雅黑 Light" pitchFamily="34" charset="-122"/>
              </a:rPr>
              <a:t>……</a:t>
            </a:r>
          </a:p>
        </p:txBody>
      </p:sp>
      <p:sp>
        <p:nvSpPr>
          <p:cNvPr id="7" name="TextBox 6"/>
          <p:cNvSpPr txBox="1"/>
          <p:nvPr/>
        </p:nvSpPr>
        <p:spPr>
          <a:xfrm>
            <a:off x="3923928" y="195486"/>
            <a:ext cx="2627948" cy="553998"/>
          </a:xfrm>
          <a:prstGeom prst="rect">
            <a:avLst/>
          </a:prstGeom>
          <a:noFill/>
        </p:spPr>
        <p:txBody>
          <a:bodyPr wrap="square" lIns="0" tIns="0" rIns="0" bIns="0" rtlCol="0">
            <a:spAutoFit/>
          </a:bodyPr>
          <a:lstStyle/>
          <a:p>
            <a:pPr algn="ctr"/>
            <a:r>
              <a:rPr lang="zh-CN" altLang="en-US" sz="3600" b="1" dirty="0">
                <a:latin typeface="微软雅黑" pitchFamily="34" charset="-122"/>
                <a:ea typeface="微软雅黑" pitchFamily="34" charset="-122"/>
              </a:rPr>
              <a:t>主打产品</a:t>
            </a:r>
            <a:endParaRPr lang="zh-CN" altLang="en-US" sz="1400" dirty="0">
              <a:latin typeface="微软雅黑" pitchFamily="34" charset="-122"/>
              <a:ea typeface="微软雅黑" pitchFamily="34" charset="-122"/>
            </a:endParaRPr>
          </a:p>
        </p:txBody>
      </p:sp>
      <p:sp>
        <p:nvSpPr>
          <p:cNvPr id="8" name="矩形 7"/>
          <p:cNvSpPr/>
          <p:nvPr/>
        </p:nvSpPr>
        <p:spPr>
          <a:xfrm>
            <a:off x="539552" y="51470"/>
            <a:ext cx="648072" cy="5040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82964876"/>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3794"/>
                                        </p:tgtEl>
                                        <p:attrNameLst>
                                          <p:attrName>style.visibility</p:attrName>
                                        </p:attrNameLst>
                                      </p:cBhvr>
                                      <p:to>
                                        <p:strVal val="visible"/>
                                      </p:to>
                                    </p:set>
                                    <p:anim calcmode="lin" valueType="num">
                                      <p:cBhvr>
                                        <p:cTn id="7" dur="300" fill="hold"/>
                                        <p:tgtEl>
                                          <p:spTgt spid="33794"/>
                                        </p:tgtEl>
                                        <p:attrNameLst>
                                          <p:attrName>ppt_x</p:attrName>
                                        </p:attrNameLst>
                                      </p:cBhvr>
                                      <p:tavLst>
                                        <p:tav tm="0">
                                          <p:val>
                                            <p:strVal val="0-#ppt_w/2"/>
                                          </p:val>
                                        </p:tav>
                                        <p:tav tm="100000">
                                          <p:val>
                                            <p:strVal val="#ppt_x"/>
                                          </p:val>
                                        </p:tav>
                                      </p:tavLst>
                                    </p:anim>
                                    <p:anim calcmode="lin" valueType="num">
                                      <p:cBhvr>
                                        <p:cTn id="8" dur="300" fill="hold"/>
                                        <p:tgtEl>
                                          <p:spTgt spid="33794"/>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300"/>
                            </p:stCondLst>
                            <p:childTnLst>
                              <p:par>
                                <p:cTn id="10" presetID="2" presetClass="entr" presetSubtype="2" fill="hold" nodeType="afterEffect">
                                  <p:stCondLst>
                                    <p:cond delay="0"/>
                                  </p:stCondLst>
                                  <p:childTnLst>
                                    <p:set>
                                      <p:cBhvr>
                                        <p:cTn id="11" dur="1" fill="hold">
                                          <p:stCondLst>
                                            <p:cond delay="0"/>
                                          </p:stCondLst>
                                        </p:cTn>
                                        <p:tgtEl>
                                          <p:spTgt spid="33843"/>
                                        </p:tgtEl>
                                        <p:attrNameLst>
                                          <p:attrName>style.visibility</p:attrName>
                                        </p:attrNameLst>
                                      </p:cBhvr>
                                      <p:to>
                                        <p:strVal val="visible"/>
                                      </p:to>
                                    </p:set>
                                    <p:anim calcmode="lin" valueType="num">
                                      <p:cBhvr>
                                        <p:cTn id="12" dur="500" fill="hold"/>
                                        <p:tgtEl>
                                          <p:spTgt spid="33843"/>
                                        </p:tgtEl>
                                        <p:attrNameLst>
                                          <p:attrName>ppt_x</p:attrName>
                                        </p:attrNameLst>
                                      </p:cBhvr>
                                      <p:tavLst>
                                        <p:tav tm="0">
                                          <p:val>
                                            <p:strVal val="1+#ppt_w/2"/>
                                          </p:val>
                                        </p:tav>
                                        <p:tav tm="100000">
                                          <p:val>
                                            <p:strVal val="#ppt_x"/>
                                          </p:val>
                                        </p:tav>
                                      </p:tavLst>
                                    </p:anim>
                                    <p:anim calcmode="lin" valueType="num">
                                      <p:cBhvr>
                                        <p:cTn id="13" dur="500" fill="hold"/>
                                        <p:tgtEl>
                                          <p:spTgt spid="33843"/>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childTnLst>
                                    <p:set>
                                      <p:cBhvr>
                                        <p:cTn id="15" dur="1" fill="hold">
                                          <p:stCondLst>
                                            <p:cond delay="0"/>
                                          </p:stCondLst>
                                        </p:cTn>
                                        <p:tgtEl>
                                          <p:spTgt spid="33796"/>
                                        </p:tgtEl>
                                        <p:attrNameLst>
                                          <p:attrName>style.visibility</p:attrName>
                                        </p:attrNameLst>
                                      </p:cBhvr>
                                      <p:to>
                                        <p:strVal val="visible"/>
                                      </p:to>
                                    </p:set>
                                    <p:anim calcmode="lin" valueType="num">
                                      <p:cBhvr>
                                        <p:cTn id="16" dur="500" fill="hold"/>
                                        <p:tgtEl>
                                          <p:spTgt spid="33796"/>
                                        </p:tgtEl>
                                        <p:attrNameLst>
                                          <p:attrName>ppt_x</p:attrName>
                                        </p:attrNameLst>
                                      </p:cBhvr>
                                      <p:tavLst>
                                        <p:tav tm="0">
                                          <p:val>
                                            <p:strVal val="0-#ppt_w/2"/>
                                          </p:val>
                                        </p:tav>
                                        <p:tav tm="100000">
                                          <p:val>
                                            <p:strVal val="#ppt_x"/>
                                          </p:val>
                                        </p:tav>
                                      </p:tavLst>
                                    </p:anim>
                                    <p:anim calcmode="lin" valueType="num">
                                      <p:cBhvr>
                                        <p:cTn id="17" dur="500" fill="hold"/>
                                        <p:tgtEl>
                                          <p:spTgt spid="33796"/>
                                        </p:tgtEl>
                                        <p:attrNameLst>
                                          <p:attrName>ppt_y</p:attrName>
                                        </p:attrNameLst>
                                      </p:cBhvr>
                                      <p:tavLst>
                                        <p:tav tm="0">
                                          <p:val>
                                            <p:strVal val="#ppt_y"/>
                                          </p:val>
                                        </p:tav>
                                        <p:tav tm="100000">
                                          <p:val>
                                            <p:strVal val="#ppt_y"/>
                                          </p:val>
                                        </p:tav>
                                      </p:tavLst>
                                    </p:anim>
                                  </p:childTnLst>
                                </p:cTn>
                              </p:par>
                            </p:childTnLst>
                          </p:cTn>
                        </p:par>
                        <p:par>
                          <p:cTn id="18" fill="hold">
                            <p:stCondLst>
                              <p:cond delay="800"/>
                            </p:stCondLst>
                            <p:childTnLst>
                              <p:par>
                                <p:cTn id="19" presetID="22" presetClass="entr" presetSubtype="8" fill="hold" grpId="0" nodeType="afterEffect">
                                  <p:stCondLst>
                                    <p:cond delay="0"/>
                                  </p:stCondLst>
                                  <p:iterate type="lt">
                                    <p:tmPct val="30000"/>
                                  </p:iterate>
                                  <p:childTnLst>
                                    <p:set>
                                      <p:cBhvr>
                                        <p:cTn id="20" dur="1" fill="hold">
                                          <p:stCondLst>
                                            <p:cond delay="0"/>
                                          </p:stCondLst>
                                        </p:cTn>
                                        <p:tgtEl>
                                          <p:spTgt spid="6"/>
                                        </p:tgtEl>
                                        <p:attrNameLst>
                                          <p:attrName>style.visibility</p:attrName>
                                        </p:attrNameLst>
                                      </p:cBhvr>
                                      <p:to>
                                        <p:strVal val="visible"/>
                                      </p:to>
                                    </p:set>
                                    <p:animEffect transition="in" filter="wipe(left)">
                                      <p:cBhvr>
                                        <p:cTn id="21" dur="50"/>
                                        <p:tgtEl>
                                          <p:spTgt spid="6"/>
                                        </p:tgtEl>
                                      </p:cBhvr>
                                    </p:animEffect>
                                  </p:childTnLst>
                                </p:cTn>
                              </p:par>
                              <p:par>
                                <p:cTn id="22" presetID="36" presetClass="emph" presetSubtype="0" fill="hold" grpId="1" nodeType="withEffect">
                                  <p:stCondLst>
                                    <p:cond delay="0"/>
                                  </p:stCondLst>
                                  <p:iterate type="lt">
                                    <p:tmPct val="30000"/>
                                  </p:iterate>
                                  <p:childTnLst>
                                    <p:animScale>
                                      <p:cBhvr>
                                        <p:cTn id="23" dur="25" autoRev="1" fill="hold">
                                          <p:stCondLst>
                                            <p:cond delay="0"/>
                                          </p:stCondLst>
                                        </p:cTn>
                                        <p:tgtEl>
                                          <p:spTgt spid="6"/>
                                        </p:tgtEl>
                                      </p:cBhvr>
                                      <p:to x="80000" y="100000"/>
                                    </p:animScale>
                                    <p:anim by="(#ppt_w*0.10)" calcmode="lin" valueType="num">
                                      <p:cBhvr>
                                        <p:cTn id="24" dur="25" autoRev="1" fill="hold">
                                          <p:stCondLst>
                                            <p:cond delay="0"/>
                                          </p:stCondLst>
                                        </p:cTn>
                                        <p:tgtEl>
                                          <p:spTgt spid="6"/>
                                        </p:tgtEl>
                                        <p:attrNameLst>
                                          <p:attrName>ppt_x</p:attrName>
                                        </p:attrNameLst>
                                      </p:cBhvr>
                                    </p:anim>
                                    <p:anim by="(-#ppt_w*0.10)" calcmode="lin" valueType="num">
                                      <p:cBhvr>
                                        <p:cTn id="25" dur="25" autoRev="1" fill="hold">
                                          <p:stCondLst>
                                            <p:cond delay="0"/>
                                          </p:stCondLst>
                                        </p:cTn>
                                        <p:tgtEl>
                                          <p:spTgt spid="6"/>
                                        </p:tgtEl>
                                        <p:attrNameLst>
                                          <p:attrName>ppt_y</p:attrName>
                                        </p:attrNameLst>
                                      </p:cBhvr>
                                    </p:anim>
                                    <p:animRot by="-480000">
                                      <p:cBhvr>
                                        <p:cTn id="26" dur="25" autoRev="1" fill="hold">
                                          <p:stCondLst>
                                            <p:cond delay="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4" grpId="0" bldLvl="0" animBg="1" autoUpdateAnimBg="0"/>
      <p:bldP spid="6" grpId="0"/>
      <p:bldP spid="6"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5"/>
          <p:cNvCxnSpPr/>
          <p:nvPr/>
        </p:nvCxnSpPr>
        <p:spPr bwMode="auto">
          <a:xfrm>
            <a:off x="6026105" y="1344088"/>
            <a:ext cx="1218225" cy="0"/>
          </a:xfrm>
          <a:prstGeom prst="straightConnector1">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5" name="组合 4"/>
          <p:cNvGrpSpPr>
            <a:grpSpLocks/>
          </p:cNvGrpSpPr>
          <p:nvPr/>
        </p:nvGrpSpPr>
        <p:grpSpPr bwMode="auto">
          <a:xfrm>
            <a:off x="6026105" y="3319194"/>
            <a:ext cx="1127107" cy="607317"/>
            <a:chOff x="7906533" y="4840050"/>
            <a:chExt cx="1125966" cy="606826"/>
          </a:xfrm>
        </p:grpSpPr>
        <p:cxnSp>
          <p:nvCxnSpPr>
            <p:cNvPr id="6" name="Straight Arrow Connector 42"/>
            <p:cNvCxnSpPr/>
            <p:nvPr/>
          </p:nvCxnSpPr>
          <p:spPr>
            <a:xfrm>
              <a:off x="8636025" y="5446875"/>
              <a:ext cx="396474" cy="0"/>
            </a:xfrm>
            <a:prstGeom prst="straightConnector1">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45"/>
            <p:cNvCxnSpPr/>
            <p:nvPr/>
          </p:nvCxnSpPr>
          <p:spPr>
            <a:xfrm flipH="1" flipV="1">
              <a:off x="7906533" y="4840050"/>
              <a:ext cx="729493" cy="606826"/>
            </a:xfrm>
            <a:prstGeom prst="line">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9" name="组合 8"/>
          <p:cNvGrpSpPr>
            <a:grpSpLocks/>
          </p:cNvGrpSpPr>
          <p:nvPr/>
        </p:nvGrpSpPr>
        <p:grpSpPr bwMode="auto">
          <a:xfrm>
            <a:off x="6113238" y="2179850"/>
            <a:ext cx="1129509" cy="558411"/>
            <a:chOff x="7902901" y="3124000"/>
            <a:chExt cx="1129418" cy="558855"/>
          </a:xfrm>
        </p:grpSpPr>
        <p:cxnSp>
          <p:nvCxnSpPr>
            <p:cNvPr id="10" name="Straight Arrow Connector 38"/>
            <p:cNvCxnSpPr/>
            <p:nvPr/>
          </p:nvCxnSpPr>
          <p:spPr>
            <a:xfrm>
              <a:off x="8460865" y="3124000"/>
              <a:ext cx="571454" cy="558855"/>
            </a:xfrm>
            <a:prstGeom prst="straightConnector1">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41"/>
            <p:cNvCxnSpPr/>
            <p:nvPr/>
          </p:nvCxnSpPr>
          <p:spPr>
            <a:xfrm flipH="1" flipV="1">
              <a:off x="7902901" y="3124000"/>
              <a:ext cx="557964" cy="2"/>
            </a:xfrm>
            <a:prstGeom prst="line">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13" name="组合 12"/>
          <p:cNvGrpSpPr>
            <a:grpSpLocks/>
          </p:cNvGrpSpPr>
          <p:nvPr/>
        </p:nvGrpSpPr>
        <p:grpSpPr bwMode="auto">
          <a:xfrm>
            <a:off x="3654229" y="1389859"/>
            <a:ext cx="989085" cy="271463"/>
            <a:chOff x="3181205" y="2010025"/>
            <a:chExt cx="1299921" cy="271166"/>
          </a:xfrm>
        </p:grpSpPr>
        <p:cxnSp>
          <p:nvCxnSpPr>
            <p:cNvPr id="14" name="Straight Arrow Connector 70"/>
            <p:cNvCxnSpPr/>
            <p:nvPr/>
          </p:nvCxnSpPr>
          <p:spPr>
            <a:xfrm flipH="1">
              <a:off x="3181205" y="2010025"/>
              <a:ext cx="780905" cy="0"/>
            </a:xfrm>
            <a:prstGeom prst="straightConnector1">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72"/>
            <p:cNvCxnSpPr>
              <a:endCxn id="62" idx="25"/>
            </p:cNvCxnSpPr>
            <p:nvPr/>
          </p:nvCxnSpPr>
          <p:spPr>
            <a:xfrm>
              <a:off x="3962110" y="2010025"/>
              <a:ext cx="519016" cy="271166"/>
            </a:xfrm>
            <a:prstGeom prst="line">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17" name="组合 16"/>
          <p:cNvGrpSpPr>
            <a:grpSpLocks/>
          </p:cNvGrpSpPr>
          <p:nvPr/>
        </p:nvGrpSpPr>
        <p:grpSpPr bwMode="auto">
          <a:xfrm>
            <a:off x="3582222" y="3219821"/>
            <a:ext cx="801535" cy="777388"/>
            <a:chOff x="3243437" y="4210024"/>
            <a:chExt cx="960324" cy="834506"/>
          </a:xfrm>
        </p:grpSpPr>
        <p:cxnSp>
          <p:nvCxnSpPr>
            <p:cNvPr id="18" name="Straight Arrow Connector 57"/>
            <p:cNvCxnSpPr/>
            <p:nvPr/>
          </p:nvCxnSpPr>
          <p:spPr>
            <a:xfrm flipH="1">
              <a:off x="3243437" y="5044530"/>
              <a:ext cx="564561" cy="0"/>
            </a:xfrm>
            <a:prstGeom prst="straightConnector1">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60"/>
            <p:cNvCxnSpPr/>
            <p:nvPr/>
          </p:nvCxnSpPr>
          <p:spPr>
            <a:xfrm flipH="1">
              <a:off x="3816345" y="4210024"/>
              <a:ext cx="387416" cy="834506"/>
            </a:xfrm>
            <a:prstGeom prst="line">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21" name="组合 20"/>
          <p:cNvGrpSpPr>
            <a:grpSpLocks/>
          </p:cNvGrpSpPr>
          <p:nvPr/>
        </p:nvGrpSpPr>
        <p:grpSpPr bwMode="auto">
          <a:xfrm>
            <a:off x="3582222" y="2721895"/>
            <a:ext cx="1749495" cy="325928"/>
            <a:chOff x="3279710" y="3713495"/>
            <a:chExt cx="1872464" cy="325928"/>
          </a:xfrm>
        </p:grpSpPr>
        <p:cxnSp>
          <p:nvCxnSpPr>
            <p:cNvPr id="22" name="Straight Arrow Connector 62"/>
            <p:cNvCxnSpPr/>
            <p:nvPr/>
          </p:nvCxnSpPr>
          <p:spPr>
            <a:xfrm flipH="1">
              <a:off x="3279710" y="3713495"/>
              <a:ext cx="1412285" cy="4452"/>
            </a:xfrm>
            <a:prstGeom prst="straightConnector1">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64"/>
            <p:cNvCxnSpPr/>
            <p:nvPr/>
          </p:nvCxnSpPr>
          <p:spPr>
            <a:xfrm flipH="1" flipV="1">
              <a:off x="4690107" y="3717947"/>
              <a:ext cx="462067" cy="321476"/>
            </a:xfrm>
            <a:prstGeom prst="line">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25" name="TextBox 59"/>
          <p:cNvSpPr txBox="1">
            <a:spLocks noChangeArrowheads="1"/>
          </p:cNvSpPr>
          <p:nvPr/>
        </p:nvSpPr>
        <p:spPr bwMode="auto">
          <a:xfrm flipH="1">
            <a:off x="1691185" y="1233519"/>
            <a:ext cx="1786358" cy="323157"/>
          </a:xfrm>
          <a:prstGeom prst="rect">
            <a:avLst/>
          </a:prstGeom>
          <a:noFill/>
          <a:ln>
            <a:noFill/>
          </a:ln>
          <a:extLst/>
        </p:spPr>
        <p:txBody>
          <a:bodyPr wrap="square" lIns="91431" tIns="45716" rIns="91431" bIns="45716">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defTabSz="914332" fontAlgn="auto">
              <a:spcBef>
                <a:spcPts val="0"/>
              </a:spcBef>
              <a:spcAft>
                <a:spcPts val="0"/>
              </a:spcAft>
              <a:defRPr/>
            </a:pPr>
            <a:r>
              <a:rPr lang="zh-CN" altLang="en-US" sz="1500" dirty="0">
                <a:latin typeface="微软雅黑" pitchFamily="34" charset="-122"/>
                <a:ea typeface="微软雅黑" pitchFamily="34" charset="-122"/>
              </a:rPr>
              <a:t>核心产品一</a:t>
            </a:r>
            <a:endParaRPr lang="en-US" altLang="ko-KR" sz="1500" dirty="0">
              <a:latin typeface="微软雅黑" pitchFamily="34" charset="-122"/>
              <a:ea typeface="微软雅黑" pitchFamily="34" charset="-122"/>
            </a:endParaRPr>
          </a:p>
        </p:txBody>
      </p:sp>
      <p:sp>
        <p:nvSpPr>
          <p:cNvPr id="26" name="矩形 17"/>
          <p:cNvSpPr>
            <a:spLocks noChangeArrowheads="1"/>
          </p:cNvSpPr>
          <p:nvPr/>
        </p:nvSpPr>
        <p:spPr bwMode="auto">
          <a:xfrm>
            <a:off x="1660793" y="1583067"/>
            <a:ext cx="1822450" cy="640873"/>
          </a:xfrm>
          <a:prstGeom prst="rect">
            <a:avLst/>
          </a:prstGeom>
          <a:noFill/>
          <a:ln>
            <a:noFill/>
          </a:ln>
          <a:extLst/>
        </p:spPr>
        <p:txBody>
          <a:bodyPr lIns="91431" tIns="45716" rIns="91431" bIns="45716">
            <a:spAutoFit/>
          </a:bodyPr>
          <a:lstStyle/>
          <a:p>
            <a:pPr algn="r" defTabSz="914332" fontAlgn="auto">
              <a:lnSpc>
                <a:spcPct val="110000"/>
              </a:lnSpc>
              <a:spcBef>
                <a:spcPts val="0"/>
              </a:spcBef>
              <a:spcAft>
                <a:spcPts val="0"/>
              </a:spcAft>
              <a:defRPr/>
            </a:pPr>
            <a:r>
              <a:rPr lang="zh-CN" altLang="en-US" sz="1100" dirty="0">
                <a:latin typeface="微软雅黑" pitchFamily="34" charset="-122"/>
                <a:ea typeface="微软雅黑" pitchFamily="34" charset="-122"/>
                <a:sym typeface="微软雅黑" pitchFamily="34" charset="-122"/>
              </a:rPr>
              <a:t>在此录入上述图表的综合描述说明，在此录入上述图表的综合描述说明。</a:t>
            </a:r>
            <a:endParaRPr lang="zh-CN" altLang="en-US" sz="1100" dirty="0">
              <a:latin typeface="微软雅黑" pitchFamily="34" charset="-122"/>
              <a:ea typeface="微软雅黑" pitchFamily="34" charset="-122"/>
            </a:endParaRPr>
          </a:p>
        </p:txBody>
      </p:sp>
      <p:sp>
        <p:nvSpPr>
          <p:cNvPr id="27" name="TextBox 59"/>
          <p:cNvSpPr txBox="1">
            <a:spLocks noChangeArrowheads="1"/>
          </p:cNvSpPr>
          <p:nvPr/>
        </p:nvSpPr>
        <p:spPr bwMode="auto">
          <a:xfrm flipH="1">
            <a:off x="1691185" y="2558000"/>
            <a:ext cx="1822450" cy="323157"/>
          </a:xfrm>
          <a:prstGeom prst="rect">
            <a:avLst/>
          </a:prstGeom>
          <a:noFill/>
          <a:ln>
            <a:noFill/>
          </a:ln>
          <a:extLst/>
        </p:spPr>
        <p:txBody>
          <a:bodyPr wrap="square" lIns="91431" tIns="45716" rIns="91431" bIns="45716">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defTabSz="914332" fontAlgn="auto">
              <a:spcBef>
                <a:spcPts val="0"/>
              </a:spcBef>
              <a:spcAft>
                <a:spcPts val="0"/>
              </a:spcAft>
              <a:defRPr/>
            </a:pPr>
            <a:r>
              <a:rPr lang="zh-CN" altLang="en-US" sz="1500" dirty="0">
                <a:latin typeface="微软雅黑" pitchFamily="34" charset="-122"/>
                <a:ea typeface="微软雅黑" pitchFamily="34" charset="-122"/>
              </a:rPr>
              <a:t>核心产品二</a:t>
            </a:r>
            <a:endParaRPr lang="en-US" altLang="ko-KR" sz="1500" dirty="0">
              <a:latin typeface="微软雅黑" pitchFamily="34" charset="-122"/>
              <a:ea typeface="微软雅黑" pitchFamily="34" charset="-122"/>
            </a:endParaRPr>
          </a:p>
        </p:txBody>
      </p:sp>
      <p:sp>
        <p:nvSpPr>
          <p:cNvPr id="28" name="矩形 17"/>
          <p:cNvSpPr>
            <a:spLocks noChangeArrowheads="1"/>
          </p:cNvSpPr>
          <p:nvPr/>
        </p:nvSpPr>
        <p:spPr bwMode="auto">
          <a:xfrm>
            <a:off x="1667668" y="2868479"/>
            <a:ext cx="1822450" cy="650939"/>
          </a:xfrm>
          <a:prstGeom prst="rect">
            <a:avLst/>
          </a:prstGeom>
          <a:noFill/>
          <a:ln>
            <a:noFill/>
          </a:ln>
          <a:extLst/>
        </p:spPr>
        <p:txBody>
          <a:bodyPr lIns="91431" tIns="45716" rIns="91431" bIns="45716">
            <a:spAutoFit/>
          </a:bodyPr>
          <a:lstStyle/>
          <a:p>
            <a:pPr algn="r" defTabSz="914332" fontAlgn="auto">
              <a:lnSpc>
                <a:spcPct val="110000"/>
              </a:lnSpc>
              <a:spcBef>
                <a:spcPts val="0"/>
              </a:spcBef>
              <a:spcAft>
                <a:spcPts val="0"/>
              </a:spcAft>
              <a:defRPr/>
            </a:pPr>
            <a:r>
              <a:rPr lang="zh-CN" altLang="en-US" sz="1100" dirty="0">
                <a:latin typeface="微软雅黑" pitchFamily="34" charset="-122"/>
                <a:ea typeface="微软雅黑" pitchFamily="34" charset="-122"/>
                <a:sym typeface="微软雅黑" pitchFamily="34" charset="-122"/>
              </a:rPr>
              <a:t>在此录入上述图表的综合描述说明，在此录入上述图表的综合描述说明。</a:t>
            </a:r>
            <a:endParaRPr lang="zh-CN" altLang="en-US" sz="1100" dirty="0">
              <a:latin typeface="微软雅黑" pitchFamily="34" charset="-122"/>
              <a:ea typeface="微软雅黑" pitchFamily="34" charset="-122"/>
            </a:endParaRPr>
          </a:p>
        </p:txBody>
      </p:sp>
      <p:sp>
        <p:nvSpPr>
          <p:cNvPr id="29" name="TextBox 59"/>
          <p:cNvSpPr txBox="1">
            <a:spLocks noChangeArrowheads="1"/>
          </p:cNvSpPr>
          <p:nvPr/>
        </p:nvSpPr>
        <p:spPr bwMode="auto">
          <a:xfrm flipH="1">
            <a:off x="1691185" y="3914072"/>
            <a:ext cx="1792058" cy="323157"/>
          </a:xfrm>
          <a:prstGeom prst="rect">
            <a:avLst/>
          </a:prstGeom>
          <a:noFill/>
          <a:ln>
            <a:noFill/>
          </a:ln>
          <a:extLst/>
        </p:spPr>
        <p:txBody>
          <a:bodyPr wrap="square" lIns="91431" tIns="45716" rIns="91431" bIns="45716">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defTabSz="914332" fontAlgn="auto">
              <a:spcBef>
                <a:spcPts val="0"/>
              </a:spcBef>
              <a:spcAft>
                <a:spcPts val="0"/>
              </a:spcAft>
              <a:defRPr/>
            </a:pPr>
            <a:r>
              <a:rPr lang="zh-CN" altLang="en-US" sz="1500" dirty="0">
                <a:latin typeface="微软雅黑" pitchFamily="34" charset="-122"/>
                <a:ea typeface="微软雅黑" pitchFamily="34" charset="-122"/>
              </a:rPr>
              <a:t>核心产品三</a:t>
            </a:r>
            <a:endParaRPr lang="en-US" altLang="ko-KR" sz="1500" dirty="0">
              <a:latin typeface="微软雅黑" pitchFamily="34" charset="-122"/>
              <a:ea typeface="微软雅黑" pitchFamily="34" charset="-122"/>
            </a:endParaRPr>
          </a:p>
        </p:txBody>
      </p:sp>
      <p:sp>
        <p:nvSpPr>
          <p:cNvPr id="30" name="矩形 17"/>
          <p:cNvSpPr>
            <a:spLocks noChangeArrowheads="1"/>
          </p:cNvSpPr>
          <p:nvPr/>
        </p:nvSpPr>
        <p:spPr bwMode="auto">
          <a:xfrm>
            <a:off x="1691185" y="4240967"/>
            <a:ext cx="1822450" cy="650939"/>
          </a:xfrm>
          <a:prstGeom prst="rect">
            <a:avLst/>
          </a:prstGeom>
          <a:noFill/>
          <a:ln>
            <a:noFill/>
          </a:ln>
          <a:extLst/>
        </p:spPr>
        <p:txBody>
          <a:bodyPr lIns="91431" tIns="45716" rIns="91431" bIns="45716">
            <a:spAutoFit/>
          </a:bodyPr>
          <a:lstStyle/>
          <a:p>
            <a:pPr algn="r" defTabSz="914332" fontAlgn="auto">
              <a:lnSpc>
                <a:spcPct val="110000"/>
              </a:lnSpc>
              <a:spcBef>
                <a:spcPts val="0"/>
              </a:spcBef>
              <a:spcAft>
                <a:spcPts val="0"/>
              </a:spcAft>
              <a:defRPr/>
            </a:pPr>
            <a:r>
              <a:rPr lang="zh-CN" altLang="en-US" sz="1100" dirty="0">
                <a:latin typeface="微软雅黑" pitchFamily="34" charset="-122"/>
                <a:ea typeface="微软雅黑" pitchFamily="34" charset="-122"/>
                <a:sym typeface="微软雅黑" pitchFamily="34" charset="-122"/>
              </a:rPr>
              <a:t>在此录入上述图表的描述说明，在此录入图表的描述说明。</a:t>
            </a:r>
            <a:endParaRPr lang="zh-CN" altLang="en-US" sz="1100" dirty="0">
              <a:latin typeface="微软雅黑" pitchFamily="34" charset="-122"/>
              <a:ea typeface="微软雅黑" pitchFamily="34" charset="-122"/>
            </a:endParaRPr>
          </a:p>
        </p:txBody>
      </p:sp>
      <p:sp>
        <p:nvSpPr>
          <p:cNvPr id="31" name="TextBox 59"/>
          <p:cNvSpPr txBox="1">
            <a:spLocks noChangeArrowheads="1"/>
          </p:cNvSpPr>
          <p:nvPr/>
        </p:nvSpPr>
        <p:spPr bwMode="auto">
          <a:xfrm flipH="1">
            <a:off x="7358061" y="1151935"/>
            <a:ext cx="1599745" cy="323157"/>
          </a:xfrm>
          <a:prstGeom prst="rect">
            <a:avLst/>
          </a:prstGeom>
          <a:noFill/>
          <a:ln>
            <a:noFill/>
          </a:ln>
          <a:extLst/>
        </p:spPr>
        <p:txBody>
          <a:bodyPr wrap="square" lIns="91431" tIns="45716" rIns="91431" bIns="45716">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defTabSz="914332" fontAlgn="auto">
              <a:spcBef>
                <a:spcPts val="0"/>
              </a:spcBef>
              <a:spcAft>
                <a:spcPts val="0"/>
              </a:spcAft>
              <a:defRPr/>
            </a:pPr>
            <a:r>
              <a:rPr lang="zh-CN" altLang="en-US" sz="1500" dirty="0">
                <a:latin typeface="微软雅黑" pitchFamily="34" charset="-122"/>
                <a:ea typeface="微软雅黑" pitchFamily="34" charset="-122"/>
              </a:rPr>
              <a:t>附属产品一</a:t>
            </a:r>
            <a:endParaRPr lang="en-US" altLang="ko-KR" sz="1500" dirty="0">
              <a:latin typeface="微软雅黑" pitchFamily="34" charset="-122"/>
              <a:ea typeface="微软雅黑" pitchFamily="34" charset="-122"/>
            </a:endParaRPr>
          </a:p>
        </p:txBody>
      </p:sp>
      <p:sp>
        <p:nvSpPr>
          <p:cNvPr id="32" name="矩形 17"/>
          <p:cNvSpPr>
            <a:spLocks noChangeArrowheads="1"/>
          </p:cNvSpPr>
          <p:nvPr/>
        </p:nvSpPr>
        <p:spPr bwMode="auto">
          <a:xfrm>
            <a:off x="7358062" y="1501237"/>
            <a:ext cx="1822450" cy="640873"/>
          </a:xfrm>
          <a:prstGeom prst="rect">
            <a:avLst/>
          </a:prstGeom>
          <a:noFill/>
          <a:ln>
            <a:noFill/>
          </a:ln>
          <a:extLst/>
        </p:spPr>
        <p:txBody>
          <a:bodyPr lIns="91431" tIns="45716" rIns="91431" bIns="45716">
            <a:spAutoFit/>
          </a:bodyPr>
          <a:lstStyle/>
          <a:p>
            <a:pPr defTabSz="914332" fontAlgn="auto">
              <a:lnSpc>
                <a:spcPct val="110000"/>
              </a:lnSpc>
              <a:spcBef>
                <a:spcPts val="0"/>
              </a:spcBef>
              <a:spcAft>
                <a:spcPts val="0"/>
              </a:spcAft>
              <a:defRPr/>
            </a:pPr>
            <a:r>
              <a:rPr lang="zh-CN" altLang="en-US" sz="1100" dirty="0">
                <a:latin typeface="微软雅黑" pitchFamily="34" charset="-122"/>
                <a:ea typeface="微软雅黑" pitchFamily="34" charset="-122"/>
                <a:sym typeface="微软雅黑" pitchFamily="34" charset="-122"/>
              </a:rPr>
              <a:t>在此录入上述图表的综合描述说明，在此录入上述图表的综合描述说明。</a:t>
            </a:r>
            <a:endParaRPr lang="zh-CN" altLang="en-US" sz="1100" dirty="0">
              <a:latin typeface="微软雅黑" pitchFamily="34" charset="-122"/>
              <a:ea typeface="微软雅黑" pitchFamily="34" charset="-122"/>
            </a:endParaRPr>
          </a:p>
        </p:txBody>
      </p:sp>
      <p:sp>
        <p:nvSpPr>
          <p:cNvPr id="33" name="TextBox 59"/>
          <p:cNvSpPr txBox="1">
            <a:spLocks noChangeArrowheads="1"/>
          </p:cNvSpPr>
          <p:nvPr/>
        </p:nvSpPr>
        <p:spPr bwMode="auto">
          <a:xfrm flipH="1">
            <a:off x="7358060" y="2571403"/>
            <a:ext cx="1599747" cy="323157"/>
          </a:xfrm>
          <a:prstGeom prst="rect">
            <a:avLst/>
          </a:prstGeom>
          <a:noFill/>
          <a:ln>
            <a:noFill/>
          </a:ln>
          <a:extLst/>
        </p:spPr>
        <p:txBody>
          <a:bodyPr wrap="square" lIns="91431" tIns="45716" rIns="91431" bIns="45716">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defTabSz="914332" fontAlgn="auto">
              <a:spcBef>
                <a:spcPts val="0"/>
              </a:spcBef>
              <a:spcAft>
                <a:spcPts val="0"/>
              </a:spcAft>
              <a:defRPr/>
            </a:pPr>
            <a:r>
              <a:rPr lang="zh-CN" altLang="en-US" sz="1500" dirty="0">
                <a:latin typeface="微软雅黑" pitchFamily="34" charset="-122"/>
                <a:ea typeface="微软雅黑" pitchFamily="34" charset="-122"/>
              </a:rPr>
              <a:t>附属产品二</a:t>
            </a:r>
            <a:endParaRPr lang="en-US" altLang="ko-KR" sz="1500" dirty="0">
              <a:latin typeface="微软雅黑" pitchFamily="34" charset="-122"/>
              <a:ea typeface="微软雅黑" pitchFamily="34" charset="-122"/>
            </a:endParaRPr>
          </a:p>
        </p:txBody>
      </p:sp>
      <p:sp>
        <p:nvSpPr>
          <p:cNvPr id="34" name="矩形 17"/>
          <p:cNvSpPr>
            <a:spLocks noChangeArrowheads="1"/>
          </p:cNvSpPr>
          <p:nvPr/>
        </p:nvSpPr>
        <p:spPr bwMode="auto">
          <a:xfrm>
            <a:off x="7358062" y="2893317"/>
            <a:ext cx="1822450" cy="640873"/>
          </a:xfrm>
          <a:prstGeom prst="rect">
            <a:avLst/>
          </a:prstGeom>
          <a:noFill/>
          <a:ln>
            <a:noFill/>
          </a:ln>
          <a:extLst/>
        </p:spPr>
        <p:txBody>
          <a:bodyPr lIns="91431" tIns="45716" rIns="91431" bIns="45716">
            <a:spAutoFit/>
          </a:bodyPr>
          <a:lstStyle/>
          <a:p>
            <a:pPr defTabSz="914332" fontAlgn="auto">
              <a:lnSpc>
                <a:spcPct val="110000"/>
              </a:lnSpc>
              <a:spcBef>
                <a:spcPts val="0"/>
              </a:spcBef>
              <a:spcAft>
                <a:spcPts val="0"/>
              </a:spcAft>
              <a:defRPr/>
            </a:pPr>
            <a:r>
              <a:rPr lang="zh-CN" altLang="en-US" sz="1100" dirty="0">
                <a:latin typeface="微软雅黑" pitchFamily="34" charset="-122"/>
                <a:ea typeface="微软雅黑" pitchFamily="34" charset="-122"/>
                <a:sym typeface="微软雅黑" pitchFamily="34" charset="-122"/>
              </a:rPr>
              <a:t>在此录入上述图表的综合描述说明，在此录入上述图表的综合描述说明。</a:t>
            </a:r>
            <a:endParaRPr lang="zh-CN" altLang="en-US" sz="1100" dirty="0">
              <a:latin typeface="微软雅黑" pitchFamily="34" charset="-122"/>
              <a:ea typeface="微软雅黑" pitchFamily="34" charset="-122"/>
            </a:endParaRPr>
          </a:p>
        </p:txBody>
      </p:sp>
      <p:sp>
        <p:nvSpPr>
          <p:cNvPr id="35" name="TextBox 59"/>
          <p:cNvSpPr txBox="1">
            <a:spLocks noChangeArrowheads="1"/>
          </p:cNvSpPr>
          <p:nvPr/>
        </p:nvSpPr>
        <p:spPr bwMode="auto">
          <a:xfrm flipH="1">
            <a:off x="7358061" y="3768210"/>
            <a:ext cx="1599745" cy="323157"/>
          </a:xfrm>
          <a:prstGeom prst="rect">
            <a:avLst/>
          </a:prstGeom>
          <a:noFill/>
          <a:ln>
            <a:noFill/>
          </a:ln>
          <a:extLst/>
        </p:spPr>
        <p:txBody>
          <a:bodyPr wrap="square" lIns="91431" tIns="45716" rIns="91431" bIns="45716">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defTabSz="914332" fontAlgn="auto">
              <a:spcBef>
                <a:spcPts val="0"/>
              </a:spcBef>
              <a:spcAft>
                <a:spcPts val="0"/>
              </a:spcAft>
              <a:defRPr/>
            </a:pPr>
            <a:r>
              <a:rPr lang="zh-CN" altLang="en-US" sz="1500" dirty="0">
                <a:latin typeface="微软雅黑" pitchFamily="34" charset="-122"/>
                <a:ea typeface="微软雅黑" pitchFamily="34" charset="-122"/>
              </a:rPr>
              <a:t>附属产品三</a:t>
            </a:r>
            <a:endParaRPr lang="en-US" altLang="ko-KR" sz="1500" dirty="0">
              <a:latin typeface="微软雅黑" pitchFamily="34" charset="-122"/>
              <a:ea typeface="微软雅黑" pitchFamily="34" charset="-122"/>
            </a:endParaRPr>
          </a:p>
        </p:txBody>
      </p:sp>
      <p:sp>
        <p:nvSpPr>
          <p:cNvPr id="36" name="矩形 17"/>
          <p:cNvSpPr>
            <a:spLocks noChangeArrowheads="1"/>
          </p:cNvSpPr>
          <p:nvPr/>
        </p:nvSpPr>
        <p:spPr bwMode="auto">
          <a:xfrm>
            <a:off x="7358062" y="4106258"/>
            <a:ext cx="1822450" cy="454668"/>
          </a:xfrm>
          <a:prstGeom prst="rect">
            <a:avLst/>
          </a:prstGeom>
          <a:noFill/>
          <a:ln>
            <a:noFill/>
          </a:ln>
          <a:extLst/>
        </p:spPr>
        <p:txBody>
          <a:bodyPr lIns="91431" tIns="45716" rIns="91431" bIns="45716">
            <a:spAutoFit/>
          </a:bodyPr>
          <a:lstStyle/>
          <a:p>
            <a:pPr defTabSz="914332" fontAlgn="auto">
              <a:lnSpc>
                <a:spcPct val="110000"/>
              </a:lnSpc>
              <a:spcBef>
                <a:spcPts val="0"/>
              </a:spcBef>
              <a:spcAft>
                <a:spcPts val="0"/>
              </a:spcAft>
              <a:defRPr/>
            </a:pPr>
            <a:r>
              <a:rPr lang="zh-CN" altLang="en-US" sz="1100" dirty="0">
                <a:latin typeface="微软雅黑" pitchFamily="34" charset="-122"/>
                <a:ea typeface="微软雅黑" pitchFamily="34" charset="-122"/>
                <a:sym typeface="微软雅黑" pitchFamily="34" charset="-122"/>
              </a:rPr>
              <a:t>在此录入上述图表的综合描述说明，在此录入。</a:t>
            </a:r>
            <a:endParaRPr lang="zh-CN" altLang="en-US" sz="1100" dirty="0">
              <a:latin typeface="微软雅黑" pitchFamily="34" charset="-122"/>
              <a:ea typeface="微软雅黑" pitchFamily="34" charset="-122"/>
            </a:endParaRPr>
          </a:p>
        </p:txBody>
      </p:sp>
      <p:sp>
        <p:nvSpPr>
          <p:cNvPr id="64" name="Freeform 6"/>
          <p:cNvSpPr>
            <a:spLocks noEditPoints="1"/>
          </p:cNvSpPr>
          <p:nvPr/>
        </p:nvSpPr>
        <p:spPr bwMode="auto">
          <a:xfrm>
            <a:off x="4716444" y="3557729"/>
            <a:ext cx="1487760" cy="1585771"/>
          </a:xfrm>
          <a:custGeom>
            <a:avLst/>
            <a:gdLst>
              <a:gd name="T0" fmla="*/ 1459818 w 957"/>
              <a:gd name="T1" fmla="*/ 614910 h 1020"/>
              <a:gd name="T2" fmla="*/ 1485360 w 957"/>
              <a:gd name="T3" fmla="*/ 840835 h 1020"/>
              <a:gd name="T4" fmla="*/ 1383192 w 957"/>
              <a:gd name="T5" fmla="*/ 1007823 h 1020"/>
              <a:gd name="T6" fmla="*/ 1422488 w 957"/>
              <a:gd name="T7" fmla="*/ 669918 h 1020"/>
              <a:gd name="T8" fmla="*/ 1383192 w 957"/>
              <a:gd name="T9" fmla="*/ 298614 h 1020"/>
              <a:gd name="T10" fmla="*/ 1872418 w 957"/>
              <a:gd name="T11" fmla="*/ 1817225 h 1020"/>
              <a:gd name="T12" fmla="*/ 1383192 w 957"/>
              <a:gd name="T13" fmla="*/ 2003859 h 1020"/>
              <a:gd name="T14" fmla="*/ 939156 w 957"/>
              <a:gd name="T15" fmla="*/ 31433 h 1020"/>
              <a:gd name="T16" fmla="*/ 1383192 w 957"/>
              <a:gd name="T17" fmla="*/ 605087 h 1020"/>
              <a:gd name="T18" fmla="*/ 1334073 w 957"/>
              <a:gd name="T19" fmla="*/ 970496 h 1020"/>
              <a:gd name="T20" fmla="*/ 1383192 w 957"/>
              <a:gd name="T21" fmla="*/ 1007823 h 1020"/>
              <a:gd name="T22" fmla="*/ 1306567 w 957"/>
              <a:gd name="T23" fmla="*/ 1111946 h 1020"/>
              <a:gd name="T24" fmla="*/ 1343897 w 957"/>
              <a:gd name="T25" fmla="*/ 1420383 h 1020"/>
              <a:gd name="T26" fmla="*/ 1383192 w 957"/>
              <a:gd name="T27" fmla="*/ 2003859 h 1020"/>
              <a:gd name="T28" fmla="*/ 939156 w 957"/>
              <a:gd name="T29" fmla="*/ 1933135 h 1020"/>
              <a:gd name="T30" fmla="*/ 968628 w 957"/>
              <a:gd name="T31" fmla="*/ 1903666 h 1020"/>
              <a:gd name="T32" fmla="*/ 939156 w 957"/>
              <a:gd name="T33" fmla="*/ 1876162 h 1020"/>
              <a:gd name="T34" fmla="*/ 943086 w 957"/>
              <a:gd name="T35" fmla="*/ 1856516 h 1020"/>
              <a:gd name="T36" fmla="*/ 943086 w 957"/>
              <a:gd name="T37" fmla="*/ 1799544 h 1020"/>
              <a:gd name="T38" fmla="*/ 939156 w 957"/>
              <a:gd name="T39" fmla="*/ 1770076 h 1020"/>
              <a:gd name="T40" fmla="*/ 1157245 w 957"/>
              <a:gd name="T41" fmla="*/ 1302509 h 1020"/>
              <a:gd name="T42" fmla="*/ 941121 w 957"/>
              <a:gd name="T43" fmla="*/ 1392879 h 1020"/>
              <a:gd name="T44" fmla="*/ 939156 w 957"/>
              <a:gd name="T45" fmla="*/ 1204280 h 1020"/>
              <a:gd name="T46" fmla="*/ 1019712 w 957"/>
              <a:gd name="T47" fmla="*/ 1233749 h 1020"/>
              <a:gd name="T48" fmla="*/ 939156 w 957"/>
              <a:gd name="T49" fmla="*/ 1005859 h 1020"/>
              <a:gd name="T50" fmla="*/ 1153315 w 957"/>
              <a:gd name="T51" fmla="*/ 986213 h 1020"/>
              <a:gd name="T52" fmla="*/ 1304602 w 957"/>
              <a:gd name="T53" fmla="*/ 626697 h 1020"/>
              <a:gd name="T54" fmla="*/ 939156 w 957"/>
              <a:gd name="T55" fmla="*/ 31433 h 1020"/>
              <a:gd name="T56" fmla="*/ 776081 w 957"/>
              <a:gd name="T57" fmla="*/ 68760 h 1020"/>
              <a:gd name="T58" fmla="*/ 939156 w 957"/>
              <a:gd name="T59" fmla="*/ 31433 h 1020"/>
              <a:gd name="T60" fmla="*/ 835024 w 957"/>
              <a:gd name="T61" fmla="*/ 400772 h 1020"/>
              <a:gd name="T62" fmla="*/ 577640 w 957"/>
              <a:gd name="T63" fmla="*/ 557937 h 1020"/>
              <a:gd name="T64" fmla="*/ 711244 w 957"/>
              <a:gd name="T65" fmla="*/ 994071 h 1020"/>
              <a:gd name="T66" fmla="*/ 937191 w 957"/>
              <a:gd name="T67" fmla="*/ 939063 h 1020"/>
              <a:gd name="T68" fmla="*/ 939156 w 957"/>
              <a:gd name="T69" fmla="*/ 1005859 h 1020"/>
              <a:gd name="T70" fmla="*/ 860566 w 957"/>
              <a:gd name="T71" fmla="*/ 1233749 h 1020"/>
              <a:gd name="T72" fmla="*/ 939156 w 957"/>
              <a:gd name="T73" fmla="*/ 1392879 h 1020"/>
              <a:gd name="T74" fmla="*/ 726962 w 957"/>
              <a:gd name="T75" fmla="*/ 1306438 h 1020"/>
              <a:gd name="T76" fmla="*/ 939156 w 957"/>
              <a:gd name="T77" fmla="*/ 1770076 h 1020"/>
              <a:gd name="T78" fmla="*/ 939156 w 957"/>
              <a:gd name="T79" fmla="*/ 1799544 h 1020"/>
              <a:gd name="T80" fmla="*/ 939156 w 957"/>
              <a:gd name="T81" fmla="*/ 1856516 h 1020"/>
              <a:gd name="T82" fmla="*/ 915579 w 957"/>
              <a:gd name="T83" fmla="*/ 1903666 h 1020"/>
              <a:gd name="T84" fmla="*/ 939156 w 957"/>
              <a:gd name="T85" fmla="*/ 2003859 h 1020"/>
              <a:gd name="T86" fmla="*/ 497085 w 957"/>
              <a:gd name="T87" fmla="*/ 1434135 h 1020"/>
              <a:gd name="T88" fmla="*/ 671949 w 957"/>
              <a:gd name="T89" fmla="*/ 1257323 h 1020"/>
              <a:gd name="T90" fmla="*/ 520662 w 957"/>
              <a:gd name="T91" fmla="*/ 1019611 h 1020"/>
              <a:gd name="T92" fmla="*/ 497085 w 957"/>
              <a:gd name="T93" fmla="*/ 937099 h 1020"/>
              <a:gd name="T94" fmla="*/ 542274 w 957"/>
              <a:gd name="T95" fmla="*/ 669918 h 1020"/>
              <a:gd name="T96" fmla="*/ 497085 w 957"/>
              <a:gd name="T97" fmla="*/ 280933 h 1020"/>
              <a:gd name="T98" fmla="*/ 420459 w 957"/>
              <a:gd name="T99" fmla="*/ 614910 h 1020"/>
              <a:gd name="T100" fmla="*/ 497085 w 957"/>
              <a:gd name="T101" fmla="*/ 609016 h 1020"/>
              <a:gd name="T102" fmla="*/ 497085 w 957"/>
              <a:gd name="T103" fmla="*/ 937099 h 1020"/>
              <a:gd name="T104" fmla="*/ 446001 w 957"/>
              <a:gd name="T105" fmla="*/ 962638 h 1020"/>
              <a:gd name="T106" fmla="*/ 390988 w 957"/>
              <a:gd name="T107" fmla="*/ 705280 h 1020"/>
              <a:gd name="T108" fmla="*/ 497085 w 957"/>
              <a:gd name="T109" fmla="*/ 2003859 h 1020"/>
              <a:gd name="T110" fmla="*/ 5894 w 957"/>
              <a:gd name="T111" fmla="*/ 1817225 h 1020"/>
              <a:gd name="T112" fmla="*/ 497085 w 957"/>
              <a:gd name="T113" fmla="*/ 2003859 h 102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957"/>
              <a:gd name="T172" fmla="*/ 0 h 1020"/>
              <a:gd name="T173" fmla="*/ 957 w 957"/>
              <a:gd name="T174" fmla="*/ 1020 h 102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957" h="1020">
                <a:moveTo>
                  <a:pt x="704" y="152"/>
                </a:moveTo>
                <a:cubicBezTo>
                  <a:pt x="723" y="197"/>
                  <a:pt x="736" y="251"/>
                  <a:pt x="743" y="313"/>
                </a:cubicBezTo>
                <a:cubicBezTo>
                  <a:pt x="750" y="327"/>
                  <a:pt x="755" y="342"/>
                  <a:pt x="757" y="359"/>
                </a:cubicBezTo>
                <a:cubicBezTo>
                  <a:pt x="761" y="381"/>
                  <a:pt x="760" y="406"/>
                  <a:pt x="756" y="428"/>
                </a:cubicBezTo>
                <a:cubicBezTo>
                  <a:pt x="751" y="452"/>
                  <a:pt x="742" y="473"/>
                  <a:pt x="729" y="490"/>
                </a:cubicBezTo>
                <a:cubicBezTo>
                  <a:pt x="722" y="500"/>
                  <a:pt x="713" y="508"/>
                  <a:pt x="704" y="513"/>
                </a:cubicBezTo>
                <a:cubicBezTo>
                  <a:pt x="704" y="476"/>
                  <a:pt x="704" y="476"/>
                  <a:pt x="704" y="476"/>
                </a:cubicBezTo>
                <a:cubicBezTo>
                  <a:pt x="730" y="445"/>
                  <a:pt x="739" y="384"/>
                  <a:pt x="724" y="341"/>
                </a:cubicBezTo>
                <a:cubicBezTo>
                  <a:pt x="718" y="320"/>
                  <a:pt x="710" y="310"/>
                  <a:pt x="704" y="308"/>
                </a:cubicBezTo>
                <a:lnTo>
                  <a:pt x="704" y="152"/>
                </a:lnTo>
                <a:close/>
                <a:moveTo>
                  <a:pt x="704" y="731"/>
                </a:moveTo>
                <a:cubicBezTo>
                  <a:pt x="815" y="772"/>
                  <a:pt x="957" y="791"/>
                  <a:pt x="953" y="925"/>
                </a:cubicBezTo>
                <a:cubicBezTo>
                  <a:pt x="952" y="956"/>
                  <a:pt x="940" y="988"/>
                  <a:pt x="921" y="1020"/>
                </a:cubicBezTo>
                <a:cubicBezTo>
                  <a:pt x="704" y="1020"/>
                  <a:pt x="704" y="1020"/>
                  <a:pt x="704" y="1020"/>
                </a:cubicBezTo>
                <a:lnTo>
                  <a:pt x="704" y="731"/>
                </a:lnTo>
                <a:close/>
                <a:moveTo>
                  <a:pt x="478" y="16"/>
                </a:moveTo>
                <a:cubicBezTo>
                  <a:pt x="588" y="0"/>
                  <a:pt x="661" y="52"/>
                  <a:pt x="704" y="152"/>
                </a:cubicBezTo>
                <a:cubicBezTo>
                  <a:pt x="704" y="308"/>
                  <a:pt x="704" y="308"/>
                  <a:pt x="704" y="308"/>
                </a:cubicBezTo>
                <a:cubicBezTo>
                  <a:pt x="693" y="305"/>
                  <a:pt x="684" y="321"/>
                  <a:pt x="680" y="350"/>
                </a:cubicBezTo>
                <a:cubicBezTo>
                  <a:pt x="675" y="381"/>
                  <a:pt x="674" y="429"/>
                  <a:pt x="679" y="494"/>
                </a:cubicBezTo>
                <a:cubicBezTo>
                  <a:pt x="688" y="491"/>
                  <a:pt x="697" y="484"/>
                  <a:pt x="704" y="476"/>
                </a:cubicBezTo>
                <a:cubicBezTo>
                  <a:pt x="704" y="513"/>
                  <a:pt x="704" y="513"/>
                  <a:pt x="704" y="513"/>
                </a:cubicBezTo>
                <a:cubicBezTo>
                  <a:pt x="700" y="515"/>
                  <a:pt x="696" y="517"/>
                  <a:pt x="692" y="519"/>
                </a:cubicBezTo>
                <a:cubicBezTo>
                  <a:pt x="684" y="535"/>
                  <a:pt x="675" y="552"/>
                  <a:pt x="665" y="566"/>
                </a:cubicBezTo>
                <a:cubicBezTo>
                  <a:pt x="654" y="594"/>
                  <a:pt x="635" y="619"/>
                  <a:pt x="614" y="640"/>
                </a:cubicBezTo>
                <a:cubicBezTo>
                  <a:pt x="621" y="675"/>
                  <a:pt x="640" y="705"/>
                  <a:pt x="684" y="723"/>
                </a:cubicBezTo>
                <a:cubicBezTo>
                  <a:pt x="690" y="726"/>
                  <a:pt x="697" y="728"/>
                  <a:pt x="704" y="731"/>
                </a:cubicBezTo>
                <a:cubicBezTo>
                  <a:pt x="704" y="1020"/>
                  <a:pt x="704" y="1020"/>
                  <a:pt x="704" y="1020"/>
                </a:cubicBezTo>
                <a:cubicBezTo>
                  <a:pt x="478" y="1020"/>
                  <a:pt x="478" y="1020"/>
                  <a:pt x="478" y="1020"/>
                </a:cubicBezTo>
                <a:cubicBezTo>
                  <a:pt x="478" y="984"/>
                  <a:pt x="478" y="984"/>
                  <a:pt x="478" y="984"/>
                </a:cubicBezTo>
                <a:cubicBezTo>
                  <a:pt x="479" y="984"/>
                  <a:pt x="479" y="984"/>
                  <a:pt x="480" y="984"/>
                </a:cubicBezTo>
                <a:cubicBezTo>
                  <a:pt x="487" y="984"/>
                  <a:pt x="493" y="977"/>
                  <a:pt x="493" y="969"/>
                </a:cubicBezTo>
                <a:cubicBezTo>
                  <a:pt x="493" y="961"/>
                  <a:pt x="487" y="955"/>
                  <a:pt x="480" y="955"/>
                </a:cubicBezTo>
                <a:cubicBezTo>
                  <a:pt x="479" y="955"/>
                  <a:pt x="479" y="955"/>
                  <a:pt x="478" y="955"/>
                </a:cubicBezTo>
                <a:cubicBezTo>
                  <a:pt x="478" y="945"/>
                  <a:pt x="478" y="945"/>
                  <a:pt x="478" y="945"/>
                </a:cubicBezTo>
                <a:cubicBezTo>
                  <a:pt x="479" y="945"/>
                  <a:pt x="479" y="945"/>
                  <a:pt x="480" y="945"/>
                </a:cubicBezTo>
                <a:cubicBezTo>
                  <a:pt x="487" y="945"/>
                  <a:pt x="493" y="938"/>
                  <a:pt x="493" y="930"/>
                </a:cubicBezTo>
                <a:cubicBezTo>
                  <a:pt x="493" y="922"/>
                  <a:pt x="487" y="916"/>
                  <a:pt x="480" y="916"/>
                </a:cubicBezTo>
                <a:cubicBezTo>
                  <a:pt x="479" y="916"/>
                  <a:pt x="479" y="916"/>
                  <a:pt x="478" y="916"/>
                </a:cubicBezTo>
                <a:cubicBezTo>
                  <a:pt x="478" y="901"/>
                  <a:pt x="478" y="901"/>
                  <a:pt x="478" y="901"/>
                </a:cubicBezTo>
                <a:cubicBezTo>
                  <a:pt x="556" y="871"/>
                  <a:pt x="598" y="831"/>
                  <a:pt x="661" y="751"/>
                </a:cubicBezTo>
                <a:cubicBezTo>
                  <a:pt x="625" y="737"/>
                  <a:pt x="602" y="703"/>
                  <a:pt x="589" y="663"/>
                </a:cubicBezTo>
                <a:cubicBezTo>
                  <a:pt x="553" y="691"/>
                  <a:pt x="514" y="709"/>
                  <a:pt x="485" y="709"/>
                </a:cubicBezTo>
                <a:cubicBezTo>
                  <a:pt x="483" y="709"/>
                  <a:pt x="481" y="709"/>
                  <a:pt x="479" y="709"/>
                </a:cubicBezTo>
                <a:cubicBezTo>
                  <a:pt x="478" y="709"/>
                  <a:pt x="478" y="709"/>
                  <a:pt x="478" y="709"/>
                </a:cubicBezTo>
                <a:cubicBezTo>
                  <a:pt x="478" y="613"/>
                  <a:pt x="478" y="613"/>
                  <a:pt x="478" y="613"/>
                </a:cubicBezTo>
                <a:cubicBezTo>
                  <a:pt x="479" y="613"/>
                  <a:pt x="479" y="613"/>
                  <a:pt x="479" y="613"/>
                </a:cubicBezTo>
                <a:cubicBezTo>
                  <a:pt x="493" y="613"/>
                  <a:pt x="503" y="634"/>
                  <a:pt x="519" y="628"/>
                </a:cubicBezTo>
                <a:cubicBezTo>
                  <a:pt x="555" y="615"/>
                  <a:pt x="571" y="591"/>
                  <a:pt x="571" y="565"/>
                </a:cubicBezTo>
                <a:cubicBezTo>
                  <a:pt x="571" y="529"/>
                  <a:pt x="525" y="512"/>
                  <a:pt x="478" y="512"/>
                </a:cubicBezTo>
                <a:cubicBezTo>
                  <a:pt x="478" y="478"/>
                  <a:pt x="478" y="478"/>
                  <a:pt x="478" y="478"/>
                </a:cubicBezTo>
                <a:cubicBezTo>
                  <a:pt x="531" y="470"/>
                  <a:pt x="566" y="485"/>
                  <a:pt x="587" y="502"/>
                </a:cubicBezTo>
                <a:cubicBezTo>
                  <a:pt x="588" y="503"/>
                  <a:pt x="590" y="504"/>
                  <a:pt x="591" y="506"/>
                </a:cubicBezTo>
                <a:cubicBezTo>
                  <a:pt x="644" y="538"/>
                  <a:pt x="663" y="405"/>
                  <a:pt x="664" y="319"/>
                </a:cubicBezTo>
                <a:cubicBezTo>
                  <a:pt x="580" y="314"/>
                  <a:pt x="531" y="271"/>
                  <a:pt x="478" y="235"/>
                </a:cubicBezTo>
                <a:lnTo>
                  <a:pt x="478" y="16"/>
                </a:lnTo>
                <a:close/>
                <a:moveTo>
                  <a:pt x="253" y="143"/>
                </a:moveTo>
                <a:cubicBezTo>
                  <a:pt x="281" y="83"/>
                  <a:pt x="325" y="38"/>
                  <a:pt x="395" y="35"/>
                </a:cubicBezTo>
                <a:cubicBezTo>
                  <a:pt x="408" y="31"/>
                  <a:pt x="422" y="27"/>
                  <a:pt x="437" y="25"/>
                </a:cubicBezTo>
                <a:cubicBezTo>
                  <a:pt x="451" y="21"/>
                  <a:pt x="465" y="18"/>
                  <a:pt x="478" y="16"/>
                </a:cubicBezTo>
                <a:cubicBezTo>
                  <a:pt x="478" y="235"/>
                  <a:pt x="478" y="235"/>
                  <a:pt x="478" y="235"/>
                </a:cubicBezTo>
                <a:cubicBezTo>
                  <a:pt x="461" y="223"/>
                  <a:pt x="444" y="212"/>
                  <a:pt x="425" y="204"/>
                </a:cubicBezTo>
                <a:cubicBezTo>
                  <a:pt x="378" y="183"/>
                  <a:pt x="333" y="179"/>
                  <a:pt x="316" y="207"/>
                </a:cubicBezTo>
                <a:cubicBezTo>
                  <a:pt x="303" y="228"/>
                  <a:pt x="296" y="254"/>
                  <a:pt x="294" y="284"/>
                </a:cubicBezTo>
                <a:cubicBezTo>
                  <a:pt x="294" y="285"/>
                  <a:pt x="294" y="287"/>
                  <a:pt x="294" y="289"/>
                </a:cubicBezTo>
                <a:cubicBezTo>
                  <a:pt x="290" y="370"/>
                  <a:pt x="303" y="542"/>
                  <a:pt x="362" y="506"/>
                </a:cubicBezTo>
                <a:cubicBezTo>
                  <a:pt x="364" y="504"/>
                  <a:pt x="365" y="503"/>
                  <a:pt x="367" y="502"/>
                </a:cubicBezTo>
                <a:cubicBezTo>
                  <a:pt x="388" y="485"/>
                  <a:pt x="423" y="469"/>
                  <a:pt x="477" y="478"/>
                </a:cubicBezTo>
                <a:cubicBezTo>
                  <a:pt x="478" y="478"/>
                  <a:pt x="478" y="478"/>
                  <a:pt x="478" y="478"/>
                </a:cubicBezTo>
                <a:cubicBezTo>
                  <a:pt x="478" y="512"/>
                  <a:pt x="478" y="512"/>
                  <a:pt x="478" y="512"/>
                </a:cubicBezTo>
                <a:cubicBezTo>
                  <a:pt x="432" y="512"/>
                  <a:pt x="384" y="529"/>
                  <a:pt x="382" y="561"/>
                </a:cubicBezTo>
                <a:cubicBezTo>
                  <a:pt x="380" y="588"/>
                  <a:pt x="400" y="615"/>
                  <a:pt x="438" y="628"/>
                </a:cubicBezTo>
                <a:cubicBezTo>
                  <a:pt x="454" y="634"/>
                  <a:pt x="464" y="613"/>
                  <a:pt x="478" y="613"/>
                </a:cubicBezTo>
                <a:cubicBezTo>
                  <a:pt x="478" y="709"/>
                  <a:pt x="478" y="709"/>
                  <a:pt x="478" y="709"/>
                </a:cubicBezTo>
                <a:cubicBezTo>
                  <a:pt x="477" y="709"/>
                  <a:pt x="475" y="709"/>
                  <a:pt x="472" y="709"/>
                </a:cubicBezTo>
                <a:cubicBezTo>
                  <a:pt x="444" y="709"/>
                  <a:pt x="405" y="692"/>
                  <a:pt x="370" y="665"/>
                </a:cubicBezTo>
                <a:cubicBezTo>
                  <a:pt x="357" y="704"/>
                  <a:pt x="334" y="737"/>
                  <a:pt x="298" y="751"/>
                </a:cubicBezTo>
                <a:cubicBezTo>
                  <a:pt x="358" y="841"/>
                  <a:pt x="407" y="878"/>
                  <a:pt x="478" y="901"/>
                </a:cubicBezTo>
                <a:cubicBezTo>
                  <a:pt x="478" y="901"/>
                  <a:pt x="478" y="901"/>
                  <a:pt x="478" y="901"/>
                </a:cubicBezTo>
                <a:cubicBezTo>
                  <a:pt x="478" y="916"/>
                  <a:pt x="478" y="916"/>
                  <a:pt x="478" y="916"/>
                </a:cubicBezTo>
                <a:cubicBezTo>
                  <a:pt x="471" y="916"/>
                  <a:pt x="466" y="923"/>
                  <a:pt x="466" y="930"/>
                </a:cubicBezTo>
                <a:cubicBezTo>
                  <a:pt x="466" y="938"/>
                  <a:pt x="471" y="944"/>
                  <a:pt x="478" y="945"/>
                </a:cubicBezTo>
                <a:cubicBezTo>
                  <a:pt x="478" y="955"/>
                  <a:pt x="478" y="955"/>
                  <a:pt x="478" y="955"/>
                </a:cubicBezTo>
                <a:cubicBezTo>
                  <a:pt x="471" y="956"/>
                  <a:pt x="466" y="962"/>
                  <a:pt x="466" y="969"/>
                </a:cubicBezTo>
                <a:cubicBezTo>
                  <a:pt x="466" y="977"/>
                  <a:pt x="471" y="983"/>
                  <a:pt x="478" y="984"/>
                </a:cubicBezTo>
                <a:cubicBezTo>
                  <a:pt x="478" y="1020"/>
                  <a:pt x="478" y="1020"/>
                  <a:pt x="478" y="1020"/>
                </a:cubicBezTo>
                <a:cubicBezTo>
                  <a:pt x="253" y="1020"/>
                  <a:pt x="253" y="1020"/>
                  <a:pt x="253" y="1020"/>
                </a:cubicBezTo>
                <a:cubicBezTo>
                  <a:pt x="253" y="730"/>
                  <a:pt x="253" y="730"/>
                  <a:pt x="253" y="730"/>
                </a:cubicBezTo>
                <a:cubicBezTo>
                  <a:pt x="260" y="728"/>
                  <a:pt x="266" y="726"/>
                  <a:pt x="272" y="723"/>
                </a:cubicBezTo>
                <a:cubicBezTo>
                  <a:pt x="317" y="704"/>
                  <a:pt x="336" y="675"/>
                  <a:pt x="342" y="640"/>
                </a:cubicBezTo>
                <a:cubicBezTo>
                  <a:pt x="322" y="619"/>
                  <a:pt x="304" y="595"/>
                  <a:pt x="293" y="569"/>
                </a:cubicBezTo>
                <a:cubicBezTo>
                  <a:pt x="282" y="554"/>
                  <a:pt x="273" y="537"/>
                  <a:pt x="265" y="519"/>
                </a:cubicBezTo>
                <a:cubicBezTo>
                  <a:pt x="261" y="517"/>
                  <a:pt x="257" y="516"/>
                  <a:pt x="253" y="513"/>
                </a:cubicBezTo>
                <a:cubicBezTo>
                  <a:pt x="253" y="477"/>
                  <a:pt x="253" y="477"/>
                  <a:pt x="253" y="477"/>
                </a:cubicBezTo>
                <a:cubicBezTo>
                  <a:pt x="260" y="485"/>
                  <a:pt x="269" y="491"/>
                  <a:pt x="278" y="494"/>
                </a:cubicBezTo>
                <a:cubicBezTo>
                  <a:pt x="283" y="431"/>
                  <a:pt x="283" y="374"/>
                  <a:pt x="276" y="341"/>
                </a:cubicBezTo>
                <a:cubicBezTo>
                  <a:pt x="271" y="317"/>
                  <a:pt x="262" y="308"/>
                  <a:pt x="253" y="310"/>
                </a:cubicBezTo>
                <a:lnTo>
                  <a:pt x="253" y="143"/>
                </a:lnTo>
                <a:close/>
                <a:moveTo>
                  <a:pt x="214" y="313"/>
                </a:moveTo>
                <a:cubicBezTo>
                  <a:pt x="214" y="313"/>
                  <a:pt x="214" y="313"/>
                  <a:pt x="214" y="313"/>
                </a:cubicBezTo>
                <a:cubicBezTo>
                  <a:pt x="218" y="258"/>
                  <a:pt x="229" y="195"/>
                  <a:pt x="253" y="143"/>
                </a:cubicBezTo>
                <a:cubicBezTo>
                  <a:pt x="253" y="310"/>
                  <a:pt x="253" y="310"/>
                  <a:pt x="253" y="310"/>
                </a:cubicBezTo>
                <a:cubicBezTo>
                  <a:pt x="246" y="312"/>
                  <a:pt x="238" y="323"/>
                  <a:pt x="233" y="339"/>
                </a:cubicBezTo>
                <a:cubicBezTo>
                  <a:pt x="217" y="383"/>
                  <a:pt x="226" y="445"/>
                  <a:pt x="253" y="477"/>
                </a:cubicBezTo>
                <a:cubicBezTo>
                  <a:pt x="253" y="513"/>
                  <a:pt x="253" y="513"/>
                  <a:pt x="253" y="513"/>
                </a:cubicBezTo>
                <a:cubicBezTo>
                  <a:pt x="243" y="508"/>
                  <a:pt x="235" y="500"/>
                  <a:pt x="227" y="490"/>
                </a:cubicBezTo>
                <a:cubicBezTo>
                  <a:pt x="214" y="473"/>
                  <a:pt x="206" y="452"/>
                  <a:pt x="201" y="428"/>
                </a:cubicBezTo>
                <a:cubicBezTo>
                  <a:pt x="196" y="406"/>
                  <a:pt x="195" y="381"/>
                  <a:pt x="199" y="359"/>
                </a:cubicBezTo>
                <a:cubicBezTo>
                  <a:pt x="202" y="342"/>
                  <a:pt x="206" y="326"/>
                  <a:pt x="214" y="313"/>
                </a:cubicBezTo>
                <a:moveTo>
                  <a:pt x="253" y="1020"/>
                </a:moveTo>
                <a:cubicBezTo>
                  <a:pt x="35" y="1020"/>
                  <a:pt x="35" y="1020"/>
                  <a:pt x="35" y="1020"/>
                </a:cubicBezTo>
                <a:cubicBezTo>
                  <a:pt x="16" y="988"/>
                  <a:pt x="4" y="956"/>
                  <a:pt x="3" y="925"/>
                </a:cubicBezTo>
                <a:cubicBezTo>
                  <a:pt x="0" y="791"/>
                  <a:pt x="142" y="772"/>
                  <a:pt x="253" y="730"/>
                </a:cubicBezTo>
                <a:lnTo>
                  <a:pt x="253" y="1020"/>
                </a:lnTo>
                <a:close/>
              </a:path>
            </a:pathLst>
          </a:custGeom>
          <a:solidFill>
            <a:schemeClr val="tx1"/>
          </a:solidFill>
          <a:ln w="9525">
            <a:noFill/>
            <a:round/>
            <a:headEnd/>
            <a:tailEnd/>
          </a:ln>
        </p:spPr>
        <p:txBody>
          <a:bodyPr lIns="121920" tIns="60960" rIns="121920" bIns="60960"/>
          <a:lstStyle/>
          <a:p>
            <a:endParaRPr lang="zh-CN" altLang="en-US"/>
          </a:p>
        </p:txBody>
      </p:sp>
      <p:grpSp>
        <p:nvGrpSpPr>
          <p:cNvPr id="65" name="组合 64"/>
          <p:cNvGrpSpPr/>
          <p:nvPr/>
        </p:nvGrpSpPr>
        <p:grpSpPr>
          <a:xfrm>
            <a:off x="4943694" y="2643758"/>
            <a:ext cx="776045" cy="776045"/>
            <a:chOff x="304800" y="673100"/>
            <a:chExt cx="4000500" cy="4000500"/>
          </a:xfrm>
          <a:effectLst>
            <a:outerShdw blurRad="444500" dist="254000" dir="8100000" algn="tr" rotWithShape="0">
              <a:prstClr val="black">
                <a:alpha val="50000"/>
              </a:prstClr>
            </a:outerShdw>
          </a:effectLst>
        </p:grpSpPr>
        <p:sp>
          <p:nvSpPr>
            <p:cNvPr id="66" name="同心圆 6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7" name="椭圆 66"/>
            <p:cNvSpPr/>
            <p:nvPr/>
          </p:nvSpPr>
          <p:spPr>
            <a:xfrm>
              <a:off x="392112" y="760412"/>
              <a:ext cx="3825877" cy="3825877"/>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67"/>
          <p:cNvGrpSpPr/>
          <p:nvPr/>
        </p:nvGrpSpPr>
        <p:grpSpPr>
          <a:xfrm>
            <a:off x="5731702" y="1707654"/>
            <a:ext cx="904550" cy="904550"/>
            <a:chOff x="304800" y="673100"/>
            <a:chExt cx="4000500" cy="4000500"/>
          </a:xfrm>
          <a:effectLst>
            <a:outerShdw blurRad="444500" dist="254000" dir="8100000" algn="tr" rotWithShape="0">
              <a:prstClr val="black">
                <a:alpha val="50000"/>
              </a:prstClr>
            </a:outerShdw>
          </a:effectLst>
        </p:grpSpPr>
        <p:sp>
          <p:nvSpPr>
            <p:cNvPr id="69" name="同心圆 6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0" name="椭圆 69"/>
            <p:cNvSpPr/>
            <p:nvPr/>
          </p:nvSpPr>
          <p:spPr>
            <a:xfrm>
              <a:off x="392112" y="760412"/>
              <a:ext cx="3825877" cy="3825877"/>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1" name="组合 70"/>
          <p:cNvGrpSpPr/>
          <p:nvPr/>
        </p:nvGrpSpPr>
        <p:grpSpPr>
          <a:xfrm>
            <a:off x="4517886" y="1450531"/>
            <a:ext cx="1121219" cy="1121219"/>
            <a:chOff x="304800" y="673100"/>
            <a:chExt cx="4000500" cy="4000500"/>
          </a:xfrm>
          <a:effectLst>
            <a:outerShdw blurRad="444500" dist="254000" dir="8100000" algn="tr" rotWithShape="0">
              <a:prstClr val="black">
                <a:alpha val="50000"/>
              </a:prstClr>
            </a:outerShdw>
          </a:effectLst>
        </p:grpSpPr>
        <p:sp>
          <p:nvSpPr>
            <p:cNvPr id="72" name="同心圆 7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3" name="椭圆 72"/>
            <p:cNvSpPr/>
            <p:nvPr/>
          </p:nvSpPr>
          <p:spPr>
            <a:xfrm>
              <a:off x="392112" y="760412"/>
              <a:ext cx="3825877" cy="3825877"/>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p:cNvGrpSpPr/>
          <p:nvPr/>
        </p:nvGrpSpPr>
        <p:grpSpPr>
          <a:xfrm>
            <a:off x="5621278" y="1021290"/>
            <a:ext cx="654934" cy="654934"/>
            <a:chOff x="304800" y="673100"/>
            <a:chExt cx="4000500" cy="4000500"/>
          </a:xfrm>
          <a:effectLst>
            <a:outerShdw blurRad="444500" dist="254000" dir="8100000" algn="tr" rotWithShape="0">
              <a:prstClr val="black">
                <a:alpha val="50000"/>
              </a:prstClr>
            </a:outerShdw>
          </a:effectLst>
        </p:grpSpPr>
        <p:sp>
          <p:nvSpPr>
            <p:cNvPr id="75" name="同心圆 7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6" name="椭圆 75"/>
            <p:cNvSpPr/>
            <p:nvPr/>
          </p:nvSpPr>
          <p:spPr>
            <a:xfrm>
              <a:off x="392112" y="760412"/>
              <a:ext cx="3825877" cy="3825877"/>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a:off x="5799821" y="3031463"/>
            <a:ext cx="836431" cy="836431"/>
            <a:chOff x="304800" y="673100"/>
            <a:chExt cx="4000500" cy="4000500"/>
          </a:xfrm>
          <a:effectLst>
            <a:outerShdw blurRad="444500" dist="254000" dir="8100000" algn="tr" rotWithShape="0">
              <a:prstClr val="black">
                <a:alpha val="50000"/>
              </a:prstClr>
            </a:outerShdw>
          </a:effectLst>
        </p:grpSpPr>
        <p:sp>
          <p:nvSpPr>
            <p:cNvPr id="78" name="同心圆 7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9" name="椭圆 78"/>
            <p:cNvSpPr/>
            <p:nvPr/>
          </p:nvSpPr>
          <p:spPr>
            <a:xfrm>
              <a:off x="392112" y="760412"/>
              <a:ext cx="3825877" cy="3825877"/>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0" name="组合 79"/>
          <p:cNvGrpSpPr/>
          <p:nvPr/>
        </p:nvGrpSpPr>
        <p:grpSpPr>
          <a:xfrm>
            <a:off x="3970232" y="2771234"/>
            <a:ext cx="817141" cy="817141"/>
            <a:chOff x="304800" y="673100"/>
            <a:chExt cx="4000500" cy="4000500"/>
          </a:xfrm>
          <a:effectLst>
            <a:outerShdw blurRad="444500" dist="254000" dir="8100000" algn="tr" rotWithShape="0">
              <a:prstClr val="black">
                <a:alpha val="50000"/>
              </a:prstClr>
            </a:outerShdw>
          </a:effectLst>
        </p:grpSpPr>
        <p:sp>
          <p:nvSpPr>
            <p:cNvPr id="81" name="同心圆 8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2" name="椭圆 81"/>
            <p:cNvSpPr/>
            <p:nvPr/>
          </p:nvSpPr>
          <p:spPr>
            <a:xfrm>
              <a:off x="392112" y="760412"/>
              <a:ext cx="3825877" cy="3825877"/>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3" name="椭圆 82"/>
          <p:cNvSpPr/>
          <p:nvPr/>
        </p:nvSpPr>
        <p:spPr>
          <a:xfrm>
            <a:off x="4422317" y="2211710"/>
            <a:ext cx="449369" cy="44936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4" name="椭圆 83"/>
          <p:cNvSpPr/>
          <p:nvPr/>
        </p:nvSpPr>
        <p:spPr>
          <a:xfrm>
            <a:off x="4205943" y="1756709"/>
            <a:ext cx="137599" cy="13759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5" name="椭圆 84"/>
          <p:cNvSpPr/>
          <p:nvPr/>
        </p:nvSpPr>
        <p:spPr>
          <a:xfrm>
            <a:off x="6302531" y="2677796"/>
            <a:ext cx="307718" cy="307718"/>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6" name="椭圆 85"/>
          <p:cNvSpPr/>
          <p:nvPr/>
        </p:nvSpPr>
        <p:spPr>
          <a:xfrm>
            <a:off x="5526438" y="2302549"/>
            <a:ext cx="269201" cy="269201"/>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椭圆 86"/>
          <p:cNvSpPr/>
          <p:nvPr/>
        </p:nvSpPr>
        <p:spPr>
          <a:xfrm>
            <a:off x="4524460" y="3651869"/>
            <a:ext cx="345339" cy="34533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8" name="椭圆 87"/>
          <p:cNvSpPr/>
          <p:nvPr/>
        </p:nvSpPr>
        <p:spPr>
          <a:xfrm>
            <a:off x="5591766" y="3097627"/>
            <a:ext cx="211067" cy="21106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9" name="椭圆 88"/>
          <p:cNvSpPr/>
          <p:nvPr/>
        </p:nvSpPr>
        <p:spPr>
          <a:xfrm>
            <a:off x="6125516" y="1602968"/>
            <a:ext cx="245925" cy="245925"/>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椭圆 89"/>
          <p:cNvSpPr/>
          <p:nvPr/>
        </p:nvSpPr>
        <p:spPr>
          <a:xfrm>
            <a:off x="3569074" y="1271362"/>
            <a:ext cx="258866" cy="258866"/>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2" name="椭圆 91"/>
          <p:cNvSpPr/>
          <p:nvPr/>
        </p:nvSpPr>
        <p:spPr>
          <a:xfrm>
            <a:off x="3562093" y="2587889"/>
            <a:ext cx="258866" cy="258866"/>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9" name="椭圆 98"/>
          <p:cNvSpPr/>
          <p:nvPr/>
        </p:nvSpPr>
        <p:spPr>
          <a:xfrm>
            <a:off x="3561125" y="3924073"/>
            <a:ext cx="258866" cy="258866"/>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3" name="椭圆 102"/>
          <p:cNvSpPr/>
          <p:nvPr/>
        </p:nvSpPr>
        <p:spPr>
          <a:xfrm>
            <a:off x="6996292" y="1232764"/>
            <a:ext cx="258866" cy="258866"/>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 name="椭圆 103"/>
          <p:cNvSpPr/>
          <p:nvPr/>
        </p:nvSpPr>
        <p:spPr>
          <a:xfrm>
            <a:off x="7005932" y="2592462"/>
            <a:ext cx="258866" cy="258866"/>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5" name="椭圆 104"/>
          <p:cNvSpPr/>
          <p:nvPr/>
        </p:nvSpPr>
        <p:spPr>
          <a:xfrm>
            <a:off x="6996292" y="3794637"/>
            <a:ext cx="258866" cy="258866"/>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3" name="椭圆 112"/>
          <p:cNvSpPr/>
          <p:nvPr/>
        </p:nvSpPr>
        <p:spPr>
          <a:xfrm>
            <a:off x="5767072" y="2689353"/>
            <a:ext cx="98421" cy="98421"/>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6" name="TextBox 115"/>
          <p:cNvSpPr txBox="1"/>
          <p:nvPr/>
        </p:nvSpPr>
        <p:spPr>
          <a:xfrm>
            <a:off x="3898573" y="267494"/>
            <a:ext cx="3107359" cy="553998"/>
          </a:xfrm>
          <a:prstGeom prst="rect">
            <a:avLst/>
          </a:prstGeom>
          <a:noFill/>
        </p:spPr>
        <p:txBody>
          <a:bodyPr wrap="square" lIns="0" tIns="0" rIns="0" bIns="0" rtlCol="0">
            <a:spAutoFit/>
          </a:bodyPr>
          <a:lstStyle/>
          <a:p>
            <a:pPr algn="ctr"/>
            <a:r>
              <a:rPr lang="zh-CN" altLang="en-US" sz="3600" b="1" dirty="0">
                <a:latin typeface="微软雅黑" pitchFamily="34" charset="-122"/>
                <a:ea typeface="微软雅黑" pitchFamily="34" charset="-122"/>
              </a:rPr>
              <a:t>产品研发计划</a:t>
            </a:r>
            <a:endParaRPr lang="zh-CN" altLang="en-US" sz="1400" dirty="0">
              <a:latin typeface="微软雅黑" pitchFamily="34" charset="-122"/>
              <a:ea typeface="微软雅黑" pitchFamily="34" charset="-122"/>
            </a:endParaRPr>
          </a:p>
        </p:txBody>
      </p:sp>
      <p:sp>
        <p:nvSpPr>
          <p:cNvPr id="91" name="矩形 90"/>
          <p:cNvSpPr/>
          <p:nvPr/>
        </p:nvSpPr>
        <p:spPr>
          <a:xfrm>
            <a:off x="539552" y="51470"/>
            <a:ext cx="648072" cy="5040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25404498"/>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750"/>
                                        <p:tgtEl>
                                          <p:spTgt spid="64"/>
                                        </p:tgtEl>
                                      </p:cBhvr>
                                    </p:animEffect>
                                    <p:anim calcmode="lin" valueType="num">
                                      <p:cBhvr>
                                        <p:cTn id="8" dur="750" fill="hold"/>
                                        <p:tgtEl>
                                          <p:spTgt spid="64"/>
                                        </p:tgtEl>
                                        <p:attrNameLst>
                                          <p:attrName>ppt_x</p:attrName>
                                        </p:attrNameLst>
                                      </p:cBhvr>
                                      <p:tavLst>
                                        <p:tav tm="0">
                                          <p:val>
                                            <p:strVal val="#ppt_x"/>
                                          </p:val>
                                        </p:tav>
                                        <p:tav tm="100000">
                                          <p:val>
                                            <p:strVal val="#ppt_x"/>
                                          </p:val>
                                        </p:tav>
                                      </p:tavLst>
                                    </p:anim>
                                    <p:anim calcmode="lin" valueType="num">
                                      <p:cBhvr>
                                        <p:cTn id="9" dur="750" fill="hold"/>
                                        <p:tgtEl>
                                          <p:spTgt spid="64"/>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700"/>
                                  </p:stCondLst>
                                  <p:childTnLst>
                                    <p:set>
                                      <p:cBhvr>
                                        <p:cTn id="11" dur="1" fill="hold">
                                          <p:stCondLst>
                                            <p:cond delay="0"/>
                                          </p:stCondLst>
                                        </p:cTn>
                                        <p:tgtEl>
                                          <p:spTgt spid="71"/>
                                        </p:tgtEl>
                                        <p:attrNameLst>
                                          <p:attrName>style.visibility</p:attrName>
                                        </p:attrNameLst>
                                      </p:cBhvr>
                                      <p:to>
                                        <p:strVal val="visible"/>
                                      </p:to>
                                    </p:set>
                                    <p:anim calcmode="lin" valueType="num">
                                      <p:cBhvr>
                                        <p:cTn id="12" dur="500" fill="hold"/>
                                        <p:tgtEl>
                                          <p:spTgt spid="71"/>
                                        </p:tgtEl>
                                        <p:attrNameLst>
                                          <p:attrName>ppt_w</p:attrName>
                                        </p:attrNameLst>
                                      </p:cBhvr>
                                      <p:tavLst>
                                        <p:tav tm="0">
                                          <p:val>
                                            <p:fltVal val="0"/>
                                          </p:val>
                                        </p:tav>
                                        <p:tav tm="100000">
                                          <p:val>
                                            <p:strVal val="#ppt_w"/>
                                          </p:val>
                                        </p:tav>
                                      </p:tavLst>
                                    </p:anim>
                                    <p:anim calcmode="lin" valueType="num">
                                      <p:cBhvr>
                                        <p:cTn id="13" dur="500" fill="hold"/>
                                        <p:tgtEl>
                                          <p:spTgt spid="71"/>
                                        </p:tgtEl>
                                        <p:attrNameLst>
                                          <p:attrName>ppt_h</p:attrName>
                                        </p:attrNameLst>
                                      </p:cBhvr>
                                      <p:tavLst>
                                        <p:tav tm="0">
                                          <p:val>
                                            <p:fltVal val="0"/>
                                          </p:val>
                                        </p:tav>
                                        <p:tav tm="100000">
                                          <p:val>
                                            <p:strVal val="#ppt_h"/>
                                          </p:val>
                                        </p:tav>
                                      </p:tavLst>
                                    </p:anim>
                                    <p:animEffect transition="in" filter="fade">
                                      <p:cBhvr>
                                        <p:cTn id="14" dur="500"/>
                                        <p:tgtEl>
                                          <p:spTgt spid="71"/>
                                        </p:tgtEl>
                                      </p:cBhvr>
                                    </p:animEffect>
                                  </p:childTnLst>
                                </p:cTn>
                              </p:par>
                              <p:par>
                                <p:cTn id="15" presetID="53" presetClass="entr" presetSubtype="16" fill="hold" nodeType="withEffect">
                                  <p:stCondLst>
                                    <p:cond delay="200"/>
                                  </p:stCondLst>
                                  <p:childTnLst>
                                    <p:set>
                                      <p:cBhvr>
                                        <p:cTn id="16" dur="1" fill="hold">
                                          <p:stCondLst>
                                            <p:cond delay="0"/>
                                          </p:stCondLst>
                                        </p:cTn>
                                        <p:tgtEl>
                                          <p:spTgt spid="80"/>
                                        </p:tgtEl>
                                        <p:attrNameLst>
                                          <p:attrName>style.visibility</p:attrName>
                                        </p:attrNameLst>
                                      </p:cBhvr>
                                      <p:to>
                                        <p:strVal val="visible"/>
                                      </p:to>
                                    </p:set>
                                    <p:anim calcmode="lin" valueType="num">
                                      <p:cBhvr>
                                        <p:cTn id="17" dur="500" fill="hold"/>
                                        <p:tgtEl>
                                          <p:spTgt spid="80"/>
                                        </p:tgtEl>
                                        <p:attrNameLst>
                                          <p:attrName>ppt_w</p:attrName>
                                        </p:attrNameLst>
                                      </p:cBhvr>
                                      <p:tavLst>
                                        <p:tav tm="0">
                                          <p:val>
                                            <p:fltVal val="0"/>
                                          </p:val>
                                        </p:tav>
                                        <p:tav tm="100000">
                                          <p:val>
                                            <p:strVal val="#ppt_w"/>
                                          </p:val>
                                        </p:tav>
                                      </p:tavLst>
                                    </p:anim>
                                    <p:anim calcmode="lin" valueType="num">
                                      <p:cBhvr>
                                        <p:cTn id="18" dur="500" fill="hold"/>
                                        <p:tgtEl>
                                          <p:spTgt spid="80"/>
                                        </p:tgtEl>
                                        <p:attrNameLst>
                                          <p:attrName>ppt_h</p:attrName>
                                        </p:attrNameLst>
                                      </p:cBhvr>
                                      <p:tavLst>
                                        <p:tav tm="0">
                                          <p:val>
                                            <p:fltVal val="0"/>
                                          </p:val>
                                        </p:tav>
                                        <p:tav tm="100000">
                                          <p:val>
                                            <p:strVal val="#ppt_h"/>
                                          </p:val>
                                        </p:tav>
                                      </p:tavLst>
                                    </p:anim>
                                    <p:animEffect transition="in" filter="fade">
                                      <p:cBhvr>
                                        <p:cTn id="19" dur="500"/>
                                        <p:tgtEl>
                                          <p:spTgt spid="80"/>
                                        </p:tgtEl>
                                      </p:cBhvr>
                                    </p:animEffect>
                                  </p:childTnLst>
                                </p:cTn>
                              </p:par>
                              <p:par>
                                <p:cTn id="20" presetID="53" presetClass="entr" presetSubtype="16" fill="hold" nodeType="withEffect">
                                  <p:stCondLst>
                                    <p:cond delay="500"/>
                                  </p:stCondLst>
                                  <p:childTnLst>
                                    <p:set>
                                      <p:cBhvr>
                                        <p:cTn id="21" dur="1" fill="hold">
                                          <p:stCondLst>
                                            <p:cond delay="0"/>
                                          </p:stCondLst>
                                        </p:cTn>
                                        <p:tgtEl>
                                          <p:spTgt spid="74"/>
                                        </p:tgtEl>
                                        <p:attrNameLst>
                                          <p:attrName>style.visibility</p:attrName>
                                        </p:attrNameLst>
                                      </p:cBhvr>
                                      <p:to>
                                        <p:strVal val="visible"/>
                                      </p:to>
                                    </p:set>
                                    <p:anim calcmode="lin" valueType="num">
                                      <p:cBhvr>
                                        <p:cTn id="22" dur="300" fill="hold"/>
                                        <p:tgtEl>
                                          <p:spTgt spid="74"/>
                                        </p:tgtEl>
                                        <p:attrNameLst>
                                          <p:attrName>ppt_w</p:attrName>
                                        </p:attrNameLst>
                                      </p:cBhvr>
                                      <p:tavLst>
                                        <p:tav tm="0">
                                          <p:val>
                                            <p:fltVal val="0"/>
                                          </p:val>
                                        </p:tav>
                                        <p:tav tm="100000">
                                          <p:val>
                                            <p:strVal val="#ppt_w"/>
                                          </p:val>
                                        </p:tav>
                                      </p:tavLst>
                                    </p:anim>
                                    <p:anim calcmode="lin" valueType="num">
                                      <p:cBhvr>
                                        <p:cTn id="23" dur="300" fill="hold"/>
                                        <p:tgtEl>
                                          <p:spTgt spid="74"/>
                                        </p:tgtEl>
                                        <p:attrNameLst>
                                          <p:attrName>ppt_h</p:attrName>
                                        </p:attrNameLst>
                                      </p:cBhvr>
                                      <p:tavLst>
                                        <p:tav tm="0">
                                          <p:val>
                                            <p:fltVal val="0"/>
                                          </p:val>
                                        </p:tav>
                                        <p:tav tm="100000">
                                          <p:val>
                                            <p:strVal val="#ppt_h"/>
                                          </p:val>
                                        </p:tav>
                                      </p:tavLst>
                                    </p:anim>
                                    <p:animEffect transition="in" filter="fade">
                                      <p:cBhvr>
                                        <p:cTn id="24" dur="300"/>
                                        <p:tgtEl>
                                          <p:spTgt spid="74"/>
                                        </p:tgtEl>
                                      </p:cBhvr>
                                    </p:animEffect>
                                  </p:childTnLst>
                                </p:cTn>
                              </p:par>
                              <p:par>
                                <p:cTn id="25" presetID="53" presetClass="entr" presetSubtype="16" fill="hold" nodeType="withEffect">
                                  <p:stCondLst>
                                    <p:cond delay="700"/>
                                  </p:stCondLst>
                                  <p:childTnLst>
                                    <p:set>
                                      <p:cBhvr>
                                        <p:cTn id="26" dur="1" fill="hold">
                                          <p:stCondLst>
                                            <p:cond delay="0"/>
                                          </p:stCondLst>
                                        </p:cTn>
                                        <p:tgtEl>
                                          <p:spTgt spid="68"/>
                                        </p:tgtEl>
                                        <p:attrNameLst>
                                          <p:attrName>style.visibility</p:attrName>
                                        </p:attrNameLst>
                                      </p:cBhvr>
                                      <p:to>
                                        <p:strVal val="visible"/>
                                      </p:to>
                                    </p:set>
                                    <p:anim calcmode="lin" valueType="num">
                                      <p:cBhvr>
                                        <p:cTn id="27" dur="500" fill="hold"/>
                                        <p:tgtEl>
                                          <p:spTgt spid="68"/>
                                        </p:tgtEl>
                                        <p:attrNameLst>
                                          <p:attrName>ppt_w</p:attrName>
                                        </p:attrNameLst>
                                      </p:cBhvr>
                                      <p:tavLst>
                                        <p:tav tm="0">
                                          <p:val>
                                            <p:fltVal val="0"/>
                                          </p:val>
                                        </p:tav>
                                        <p:tav tm="100000">
                                          <p:val>
                                            <p:strVal val="#ppt_w"/>
                                          </p:val>
                                        </p:tav>
                                      </p:tavLst>
                                    </p:anim>
                                    <p:anim calcmode="lin" valueType="num">
                                      <p:cBhvr>
                                        <p:cTn id="28" dur="500" fill="hold"/>
                                        <p:tgtEl>
                                          <p:spTgt spid="68"/>
                                        </p:tgtEl>
                                        <p:attrNameLst>
                                          <p:attrName>ppt_h</p:attrName>
                                        </p:attrNameLst>
                                      </p:cBhvr>
                                      <p:tavLst>
                                        <p:tav tm="0">
                                          <p:val>
                                            <p:fltVal val="0"/>
                                          </p:val>
                                        </p:tav>
                                        <p:tav tm="100000">
                                          <p:val>
                                            <p:strVal val="#ppt_h"/>
                                          </p:val>
                                        </p:tav>
                                      </p:tavLst>
                                    </p:anim>
                                    <p:animEffect transition="in" filter="fade">
                                      <p:cBhvr>
                                        <p:cTn id="29" dur="500"/>
                                        <p:tgtEl>
                                          <p:spTgt spid="68"/>
                                        </p:tgtEl>
                                      </p:cBhvr>
                                    </p:animEffect>
                                  </p:childTnLst>
                                </p:cTn>
                              </p:par>
                              <p:par>
                                <p:cTn id="30" presetID="53" presetClass="entr" presetSubtype="16" fill="hold" nodeType="withEffect">
                                  <p:stCondLst>
                                    <p:cond delay="600"/>
                                  </p:stCondLst>
                                  <p:childTnLst>
                                    <p:set>
                                      <p:cBhvr>
                                        <p:cTn id="31" dur="1" fill="hold">
                                          <p:stCondLst>
                                            <p:cond delay="0"/>
                                          </p:stCondLst>
                                        </p:cTn>
                                        <p:tgtEl>
                                          <p:spTgt spid="65"/>
                                        </p:tgtEl>
                                        <p:attrNameLst>
                                          <p:attrName>style.visibility</p:attrName>
                                        </p:attrNameLst>
                                      </p:cBhvr>
                                      <p:to>
                                        <p:strVal val="visible"/>
                                      </p:to>
                                    </p:set>
                                    <p:anim calcmode="lin" valueType="num">
                                      <p:cBhvr>
                                        <p:cTn id="32" dur="500" fill="hold"/>
                                        <p:tgtEl>
                                          <p:spTgt spid="65"/>
                                        </p:tgtEl>
                                        <p:attrNameLst>
                                          <p:attrName>ppt_w</p:attrName>
                                        </p:attrNameLst>
                                      </p:cBhvr>
                                      <p:tavLst>
                                        <p:tav tm="0">
                                          <p:val>
                                            <p:fltVal val="0"/>
                                          </p:val>
                                        </p:tav>
                                        <p:tav tm="100000">
                                          <p:val>
                                            <p:strVal val="#ppt_w"/>
                                          </p:val>
                                        </p:tav>
                                      </p:tavLst>
                                    </p:anim>
                                    <p:anim calcmode="lin" valueType="num">
                                      <p:cBhvr>
                                        <p:cTn id="33" dur="500" fill="hold"/>
                                        <p:tgtEl>
                                          <p:spTgt spid="65"/>
                                        </p:tgtEl>
                                        <p:attrNameLst>
                                          <p:attrName>ppt_h</p:attrName>
                                        </p:attrNameLst>
                                      </p:cBhvr>
                                      <p:tavLst>
                                        <p:tav tm="0">
                                          <p:val>
                                            <p:fltVal val="0"/>
                                          </p:val>
                                        </p:tav>
                                        <p:tav tm="100000">
                                          <p:val>
                                            <p:strVal val="#ppt_h"/>
                                          </p:val>
                                        </p:tav>
                                      </p:tavLst>
                                    </p:anim>
                                    <p:animEffect transition="in" filter="fade">
                                      <p:cBhvr>
                                        <p:cTn id="34" dur="500"/>
                                        <p:tgtEl>
                                          <p:spTgt spid="65"/>
                                        </p:tgtEl>
                                      </p:cBhvr>
                                    </p:animEffect>
                                  </p:childTnLst>
                                </p:cTn>
                              </p:par>
                              <p:par>
                                <p:cTn id="35" presetID="53" presetClass="entr" presetSubtype="16" fill="hold" nodeType="withEffect">
                                  <p:stCondLst>
                                    <p:cond delay="200"/>
                                  </p:stCondLst>
                                  <p:childTnLst>
                                    <p:set>
                                      <p:cBhvr>
                                        <p:cTn id="36" dur="1" fill="hold">
                                          <p:stCondLst>
                                            <p:cond delay="0"/>
                                          </p:stCondLst>
                                        </p:cTn>
                                        <p:tgtEl>
                                          <p:spTgt spid="77"/>
                                        </p:tgtEl>
                                        <p:attrNameLst>
                                          <p:attrName>style.visibility</p:attrName>
                                        </p:attrNameLst>
                                      </p:cBhvr>
                                      <p:to>
                                        <p:strVal val="visible"/>
                                      </p:to>
                                    </p:set>
                                    <p:anim calcmode="lin" valueType="num">
                                      <p:cBhvr>
                                        <p:cTn id="37" dur="800" fill="hold"/>
                                        <p:tgtEl>
                                          <p:spTgt spid="77"/>
                                        </p:tgtEl>
                                        <p:attrNameLst>
                                          <p:attrName>ppt_w</p:attrName>
                                        </p:attrNameLst>
                                      </p:cBhvr>
                                      <p:tavLst>
                                        <p:tav tm="0">
                                          <p:val>
                                            <p:fltVal val="0"/>
                                          </p:val>
                                        </p:tav>
                                        <p:tav tm="100000">
                                          <p:val>
                                            <p:strVal val="#ppt_w"/>
                                          </p:val>
                                        </p:tav>
                                      </p:tavLst>
                                    </p:anim>
                                    <p:anim calcmode="lin" valueType="num">
                                      <p:cBhvr>
                                        <p:cTn id="38" dur="800" fill="hold"/>
                                        <p:tgtEl>
                                          <p:spTgt spid="77"/>
                                        </p:tgtEl>
                                        <p:attrNameLst>
                                          <p:attrName>ppt_h</p:attrName>
                                        </p:attrNameLst>
                                      </p:cBhvr>
                                      <p:tavLst>
                                        <p:tav tm="0">
                                          <p:val>
                                            <p:fltVal val="0"/>
                                          </p:val>
                                        </p:tav>
                                        <p:tav tm="100000">
                                          <p:val>
                                            <p:strVal val="#ppt_h"/>
                                          </p:val>
                                        </p:tav>
                                      </p:tavLst>
                                    </p:anim>
                                    <p:animEffect transition="in" filter="fade">
                                      <p:cBhvr>
                                        <p:cTn id="39" dur="800"/>
                                        <p:tgtEl>
                                          <p:spTgt spid="77"/>
                                        </p:tgtEl>
                                      </p:cBhvr>
                                    </p:animEffect>
                                  </p:childTnLst>
                                </p:cTn>
                              </p:par>
                              <p:par>
                                <p:cTn id="40" presetID="53" presetClass="entr" presetSubtype="16" fill="hold" grpId="0" nodeType="withEffect">
                                  <p:stCondLst>
                                    <p:cond delay="800"/>
                                  </p:stCondLst>
                                  <p:childTnLst>
                                    <p:set>
                                      <p:cBhvr>
                                        <p:cTn id="41" dur="1" fill="hold">
                                          <p:stCondLst>
                                            <p:cond delay="0"/>
                                          </p:stCondLst>
                                        </p:cTn>
                                        <p:tgtEl>
                                          <p:spTgt spid="83"/>
                                        </p:tgtEl>
                                        <p:attrNameLst>
                                          <p:attrName>style.visibility</p:attrName>
                                        </p:attrNameLst>
                                      </p:cBhvr>
                                      <p:to>
                                        <p:strVal val="visible"/>
                                      </p:to>
                                    </p:set>
                                    <p:anim calcmode="lin" valueType="num">
                                      <p:cBhvr>
                                        <p:cTn id="42" dur="500" fill="hold"/>
                                        <p:tgtEl>
                                          <p:spTgt spid="83"/>
                                        </p:tgtEl>
                                        <p:attrNameLst>
                                          <p:attrName>ppt_w</p:attrName>
                                        </p:attrNameLst>
                                      </p:cBhvr>
                                      <p:tavLst>
                                        <p:tav tm="0">
                                          <p:val>
                                            <p:fltVal val="0"/>
                                          </p:val>
                                        </p:tav>
                                        <p:tav tm="100000">
                                          <p:val>
                                            <p:strVal val="#ppt_w"/>
                                          </p:val>
                                        </p:tav>
                                      </p:tavLst>
                                    </p:anim>
                                    <p:anim calcmode="lin" valueType="num">
                                      <p:cBhvr>
                                        <p:cTn id="43" dur="500" fill="hold"/>
                                        <p:tgtEl>
                                          <p:spTgt spid="83"/>
                                        </p:tgtEl>
                                        <p:attrNameLst>
                                          <p:attrName>ppt_h</p:attrName>
                                        </p:attrNameLst>
                                      </p:cBhvr>
                                      <p:tavLst>
                                        <p:tav tm="0">
                                          <p:val>
                                            <p:fltVal val="0"/>
                                          </p:val>
                                        </p:tav>
                                        <p:tav tm="100000">
                                          <p:val>
                                            <p:strVal val="#ppt_h"/>
                                          </p:val>
                                        </p:tav>
                                      </p:tavLst>
                                    </p:anim>
                                    <p:animEffect transition="in" filter="fade">
                                      <p:cBhvr>
                                        <p:cTn id="44" dur="500"/>
                                        <p:tgtEl>
                                          <p:spTgt spid="83"/>
                                        </p:tgtEl>
                                      </p:cBhvr>
                                    </p:animEffect>
                                  </p:childTnLst>
                                </p:cTn>
                              </p:par>
                              <p:par>
                                <p:cTn id="45" presetID="53" presetClass="entr" presetSubtype="16" fill="hold" grpId="0" nodeType="withEffect">
                                  <p:stCondLst>
                                    <p:cond delay="600"/>
                                  </p:stCondLst>
                                  <p:childTnLst>
                                    <p:set>
                                      <p:cBhvr>
                                        <p:cTn id="46" dur="1" fill="hold">
                                          <p:stCondLst>
                                            <p:cond delay="0"/>
                                          </p:stCondLst>
                                        </p:cTn>
                                        <p:tgtEl>
                                          <p:spTgt spid="84"/>
                                        </p:tgtEl>
                                        <p:attrNameLst>
                                          <p:attrName>style.visibility</p:attrName>
                                        </p:attrNameLst>
                                      </p:cBhvr>
                                      <p:to>
                                        <p:strVal val="visible"/>
                                      </p:to>
                                    </p:set>
                                    <p:anim calcmode="lin" valueType="num">
                                      <p:cBhvr>
                                        <p:cTn id="47" dur="300" fill="hold"/>
                                        <p:tgtEl>
                                          <p:spTgt spid="84"/>
                                        </p:tgtEl>
                                        <p:attrNameLst>
                                          <p:attrName>ppt_w</p:attrName>
                                        </p:attrNameLst>
                                      </p:cBhvr>
                                      <p:tavLst>
                                        <p:tav tm="0">
                                          <p:val>
                                            <p:fltVal val="0"/>
                                          </p:val>
                                        </p:tav>
                                        <p:tav tm="100000">
                                          <p:val>
                                            <p:strVal val="#ppt_w"/>
                                          </p:val>
                                        </p:tav>
                                      </p:tavLst>
                                    </p:anim>
                                    <p:anim calcmode="lin" valueType="num">
                                      <p:cBhvr>
                                        <p:cTn id="48" dur="300" fill="hold"/>
                                        <p:tgtEl>
                                          <p:spTgt spid="84"/>
                                        </p:tgtEl>
                                        <p:attrNameLst>
                                          <p:attrName>ppt_h</p:attrName>
                                        </p:attrNameLst>
                                      </p:cBhvr>
                                      <p:tavLst>
                                        <p:tav tm="0">
                                          <p:val>
                                            <p:fltVal val="0"/>
                                          </p:val>
                                        </p:tav>
                                        <p:tav tm="100000">
                                          <p:val>
                                            <p:strVal val="#ppt_h"/>
                                          </p:val>
                                        </p:tav>
                                      </p:tavLst>
                                    </p:anim>
                                    <p:animEffect transition="in" filter="fade">
                                      <p:cBhvr>
                                        <p:cTn id="49" dur="300"/>
                                        <p:tgtEl>
                                          <p:spTgt spid="84"/>
                                        </p:tgtEl>
                                      </p:cBhvr>
                                    </p:animEffect>
                                  </p:childTnLst>
                                </p:cTn>
                              </p:par>
                              <p:par>
                                <p:cTn id="50" presetID="53" presetClass="entr" presetSubtype="16" fill="hold" grpId="0" nodeType="withEffect">
                                  <p:stCondLst>
                                    <p:cond delay="400"/>
                                  </p:stCondLst>
                                  <p:childTnLst>
                                    <p:set>
                                      <p:cBhvr>
                                        <p:cTn id="51" dur="1" fill="hold">
                                          <p:stCondLst>
                                            <p:cond delay="0"/>
                                          </p:stCondLst>
                                        </p:cTn>
                                        <p:tgtEl>
                                          <p:spTgt spid="85"/>
                                        </p:tgtEl>
                                        <p:attrNameLst>
                                          <p:attrName>style.visibility</p:attrName>
                                        </p:attrNameLst>
                                      </p:cBhvr>
                                      <p:to>
                                        <p:strVal val="visible"/>
                                      </p:to>
                                    </p:set>
                                    <p:anim calcmode="lin" valueType="num">
                                      <p:cBhvr>
                                        <p:cTn id="52" dur="600" fill="hold"/>
                                        <p:tgtEl>
                                          <p:spTgt spid="85"/>
                                        </p:tgtEl>
                                        <p:attrNameLst>
                                          <p:attrName>ppt_w</p:attrName>
                                        </p:attrNameLst>
                                      </p:cBhvr>
                                      <p:tavLst>
                                        <p:tav tm="0">
                                          <p:val>
                                            <p:fltVal val="0"/>
                                          </p:val>
                                        </p:tav>
                                        <p:tav tm="100000">
                                          <p:val>
                                            <p:strVal val="#ppt_w"/>
                                          </p:val>
                                        </p:tav>
                                      </p:tavLst>
                                    </p:anim>
                                    <p:anim calcmode="lin" valueType="num">
                                      <p:cBhvr>
                                        <p:cTn id="53" dur="600" fill="hold"/>
                                        <p:tgtEl>
                                          <p:spTgt spid="85"/>
                                        </p:tgtEl>
                                        <p:attrNameLst>
                                          <p:attrName>ppt_h</p:attrName>
                                        </p:attrNameLst>
                                      </p:cBhvr>
                                      <p:tavLst>
                                        <p:tav tm="0">
                                          <p:val>
                                            <p:fltVal val="0"/>
                                          </p:val>
                                        </p:tav>
                                        <p:tav tm="100000">
                                          <p:val>
                                            <p:strVal val="#ppt_h"/>
                                          </p:val>
                                        </p:tav>
                                      </p:tavLst>
                                    </p:anim>
                                    <p:animEffect transition="in" filter="fade">
                                      <p:cBhvr>
                                        <p:cTn id="54" dur="600"/>
                                        <p:tgtEl>
                                          <p:spTgt spid="85"/>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86"/>
                                        </p:tgtEl>
                                        <p:attrNameLst>
                                          <p:attrName>style.visibility</p:attrName>
                                        </p:attrNameLst>
                                      </p:cBhvr>
                                      <p:to>
                                        <p:strVal val="visible"/>
                                      </p:to>
                                    </p:set>
                                    <p:anim calcmode="lin" valueType="num">
                                      <p:cBhvr>
                                        <p:cTn id="57" dur="500" fill="hold"/>
                                        <p:tgtEl>
                                          <p:spTgt spid="86"/>
                                        </p:tgtEl>
                                        <p:attrNameLst>
                                          <p:attrName>ppt_w</p:attrName>
                                        </p:attrNameLst>
                                      </p:cBhvr>
                                      <p:tavLst>
                                        <p:tav tm="0">
                                          <p:val>
                                            <p:fltVal val="0"/>
                                          </p:val>
                                        </p:tav>
                                        <p:tav tm="100000">
                                          <p:val>
                                            <p:strVal val="#ppt_w"/>
                                          </p:val>
                                        </p:tav>
                                      </p:tavLst>
                                    </p:anim>
                                    <p:anim calcmode="lin" valueType="num">
                                      <p:cBhvr>
                                        <p:cTn id="58" dur="500" fill="hold"/>
                                        <p:tgtEl>
                                          <p:spTgt spid="86"/>
                                        </p:tgtEl>
                                        <p:attrNameLst>
                                          <p:attrName>ppt_h</p:attrName>
                                        </p:attrNameLst>
                                      </p:cBhvr>
                                      <p:tavLst>
                                        <p:tav tm="0">
                                          <p:val>
                                            <p:fltVal val="0"/>
                                          </p:val>
                                        </p:tav>
                                        <p:tav tm="100000">
                                          <p:val>
                                            <p:strVal val="#ppt_h"/>
                                          </p:val>
                                        </p:tav>
                                      </p:tavLst>
                                    </p:anim>
                                    <p:animEffect transition="in" filter="fade">
                                      <p:cBhvr>
                                        <p:cTn id="59" dur="500"/>
                                        <p:tgtEl>
                                          <p:spTgt spid="86"/>
                                        </p:tgtEl>
                                      </p:cBhvr>
                                    </p:animEffect>
                                  </p:childTnLst>
                                </p:cTn>
                              </p:par>
                              <p:par>
                                <p:cTn id="60" presetID="53" presetClass="entr" presetSubtype="16" fill="hold" grpId="0" nodeType="withEffect">
                                  <p:stCondLst>
                                    <p:cond delay="900"/>
                                  </p:stCondLst>
                                  <p:childTnLst>
                                    <p:set>
                                      <p:cBhvr>
                                        <p:cTn id="61" dur="1" fill="hold">
                                          <p:stCondLst>
                                            <p:cond delay="0"/>
                                          </p:stCondLst>
                                        </p:cTn>
                                        <p:tgtEl>
                                          <p:spTgt spid="87"/>
                                        </p:tgtEl>
                                        <p:attrNameLst>
                                          <p:attrName>style.visibility</p:attrName>
                                        </p:attrNameLst>
                                      </p:cBhvr>
                                      <p:to>
                                        <p:strVal val="visible"/>
                                      </p:to>
                                    </p:set>
                                    <p:anim calcmode="lin" valueType="num">
                                      <p:cBhvr>
                                        <p:cTn id="62" dur="800" fill="hold"/>
                                        <p:tgtEl>
                                          <p:spTgt spid="87"/>
                                        </p:tgtEl>
                                        <p:attrNameLst>
                                          <p:attrName>ppt_w</p:attrName>
                                        </p:attrNameLst>
                                      </p:cBhvr>
                                      <p:tavLst>
                                        <p:tav tm="0">
                                          <p:val>
                                            <p:fltVal val="0"/>
                                          </p:val>
                                        </p:tav>
                                        <p:tav tm="100000">
                                          <p:val>
                                            <p:strVal val="#ppt_w"/>
                                          </p:val>
                                        </p:tav>
                                      </p:tavLst>
                                    </p:anim>
                                    <p:anim calcmode="lin" valueType="num">
                                      <p:cBhvr>
                                        <p:cTn id="63" dur="800" fill="hold"/>
                                        <p:tgtEl>
                                          <p:spTgt spid="87"/>
                                        </p:tgtEl>
                                        <p:attrNameLst>
                                          <p:attrName>ppt_h</p:attrName>
                                        </p:attrNameLst>
                                      </p:cBhvr>
                                      <p:tavLst>
                                        <p:tav tm="0">
                                          <p:val>
                                            <p:fltVal val="0"/>
                                          </p:val>
                                        </p:tav>
                                        <p:tav tm="100000">
                                          <p:val>
                                            <p:strVal val="#ppt_h"/>
                                          </p:val>
                                        </p:tav>
                                      </p:tavLst>
                                    </p:anim>
                                    <p:animEffect transition="in" filter="fade">
                                      <p:cBhvr>
                                        <p:cTn id="64" dur="800"/>
                                        <p:tgtEl>
                                          <p:spTgt spid="87"/>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88"/>
                                        </p:tgtEl>
                                        <p:attrNameLst>
                                          <p:attrName>style.visibility</p:attrName>
                                        </p:attrNameLst>
                                      </p:cBhvr>
                                      <p:to>
                                        <p:strVal val="visible"/>
                                      </p:to>
                                    </p:set>
                                    <p:anim calcmode="lin" valueType="num">
                                      <p:cBhvr>
                                        <p:cTn id="67" dur="500" fill="hold"/>
                                        <p:tgtEl>
                                          <p:spTgt spid="88"/>
                                        </p:tgtEl>
                                        <p:attrNameLst>
                                          <p:attrName>ppt_w</p:attrName>
                                        </p:attrNameLst>
                                      </p:cBhvr>
                                      <p:tavLst>
                                        <p:tav tm="0">
                                          <p:val>
                                            <p:fltVal val="0"/>
                                          </p:val>
                                        </p:tav>
                                        <p:tav tm="100000">
                                          <p:val>
                                            <p:strVal val="#ppt_w"/>
                                          </p:val>
                                        </p:tav>
                                      </p:tavLst>
                                    </p:anim>
                                    <p:anim calcmode="lin" valueType="num">
                                      <p:cBhvr>
                                        <p:cTn id="68" dur="500" fill="hold"/>
                                        <p:tgtEl>
                                          <p:spTgt spid="88"/>
                                        </p:tgtEl>
                                        <p:attrNameLst>
                                          <p:attrName>ppt_h</p:attrName>
                                        </p:attrNameLst>
                                      </p:cBhvr>
                                      <p:tavLst>
                                        <p:tav tm="0">
                                          <p:val>
                                            <p:fltVal val="0"/>
                                          </p:val>
                                        </p:tav>
                                        <p:tav tm="100000">
                                          <p:val>
                                            <p:strVal val="#ppt_h"/>
                                          </p:val>
                                        </p:tav>
                                      </p:tavLst>
                                    </p:anim>
                                    <p:animEffect transition="in" filter="fade">
                                      <p:cBhvr>
                                        <p:cTn id="69" dur="500"/>
                                        <p:tgtEl>
                                          <p:spTgt spid="88"/>
                                        </p:tgtEl>
                                      </p:cBhvr>
                                    </p:animEffect>
                                  </p:childTnLst>
                                </p:cTn>
                              </p:par>
                              <p:par>
                                <p:cTn id="70" presetID="53" presetClass="entr" presetSubtype="16" fill="hold" grpId="0" nodeType="withEffect">
                                  <p:stCondLst>
                                    <p:cond delay="600"/>
                                  </p:stCondLst>
                                  <p:childTnLst>
                                    <p:set>
                                      <p:cBhvr>
                                        <p:cTn id="71" dur="1" fill="hold">
                                          <p:stCondLst>
                                            <p:cond delay="0"/>
                                          </p:stCondLst>
                                        </p:cTn>
                                        <p:tgtEl>
                                          <p:spTgt spid="89"/>
                                        </p:tgtEl>
                                        <p:attrNameLst>
                                          <p:attrName>style.visibility</p:attrName>
                                        </p:attrNameLst>
                                      </p:cBhvr>
                                      <p:to>
                                        <p:strVal val="visible"/>
                                      </p:to>
                                    </p:set>
                                    <p:anim calcmode="lin" valueType="num">
                                      <p:cBhvr>
                                        <p:cTn id="72" dur="500" fill="hold"/>
                                        <p:tgtEl>
                                          <p:spTgt spid="89"/>
                                        </p:tgtEl>
                                        <p:attrNameLst>
                                          <p:attrName>ppt_w</p:attrName>
                                        </p:attrNameLst>
                                      </p:cBhvr>
                                      <p:tavLst>
                                        <p:tav tm="0">
                                          <p:val>
                                            <p:fltVal val="0"/>
                                          </p:val>
                                        </p:tav>
                                        <p:tav tm="100000">
                                          <p:val>
                                            <p:strVal val="#ppt_w"/>
                                          </p:val>
                                        </p:tav>
                                      </p:tavLst>
                                    </p:anim>
                                    <p:anim calcmode="lin" valueType="num">
                                      <p:cBhvr>
                                        <p:cTn id="73" dur="500" fill="hold"/>
                                        <p:tgtEl>
                                          <p:spTgt spid="89"/>
                                        </p:tgtEl>
                                        <p:attrNameLst>
                                          <p:attrName>ppt_h</p:attrName>
                                        </p:attrNameLst>
                                      </p:cBhvr>
                                      <p:tavLst>
                                        <p:tav tm="0">
                                          <p:val>
                                            <p:fltVal val="0"/>
                                          </p:val>
                                        </p:tav>
                                        <p:tav tm="100000">
                                          <p:val>
                                            <p:strVal val="#ppt_h"/>
                                          </p:val>
                                        </p:tav>
                                      </p:tavLst>
                                    </p:anim>
                                    <p:animEffect transition="in" filter="fade">
                                      <p:cBhvr>
                                        <p:cTn id="74" dur="500"/>
                                        <p:tgtEl>
                                          <p:spTgt spid="89"/>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90"/>
                                        </p:tgtEl>
                                        <p:attrNameLst>
                                          <p:attrName>style.visibility</p:attrName>
                                        </p:attrNameLst>
                                      </p:cBhvr>
                                      <p:to>
                                        <p:strVal val="visible"/>
                                      </p:to>
                                    </p:set>
                                    <p:anim calcmode="lin" valueType="num">
                                      <p:cBhvr>
                                        <p:cTn id="77" dur="300" fill="hold"/>
                                        <p:tgtEl>
                                          <p:spTgt spid="90"/>
                                        </p:tgtEl>
                                        <p:attrNameLst>
                                          <p:attrName>ppt_w</p:attrName>
                                        </p:attrNameLst>
                                      </p:cBhvr>
                                      <p:tavLst>
                                        <p:tav tm="0">
                                          <p:val>
                                            <p:fltVal val="0"/>
                                          </p:val>
                                        </p:tav>
                                        <p:tav tm="100000">
                                          <p:val>
                                            <p:strVal val="#ppt_w"/>
                                          </p:val>
                                        </p:tav>
                                      </p:tavLst>
                                    </p:anim>
                                    <p:anim calcmode="lin" valueType="num">
                                      <p:cBhvr>
                                        <p:cTn id="78" dur="300" fill="hold"/>
                                        <p:tgtEl>
                                          <p:spTgt spid="90"/>
                                        </p:tgtEl>
                                        <p:attrNameLst>
                                          <p:attrName>ppt_h</p:attrName>
                                        </p:attrNameLst>
                                      </p:cBhvr>
                                      <p:tavLst>
                                        <p:tav tm="0">
                                          <p:val>
                                            <p:fltVal val="0"/>
                                          </p:val>
                                        </p:tav>
                                        <p:tav tm="100000">
                                          <p:val>
                                            <p:strVal val="#ppt_h"/>
                                          </p:val>
                                        </p:tav>
                                      </p:tavLst>
                                    </p:anim>
                                    <p:animEffect transition="in" filter="fade">
                                      <p:cBhvr>
                                        <p:cTn id="79" dur="300"/>
                                        <p:tgtEl>
                                          <p:spTgt spid="90"/>
                                        </p:tgtEl>
                                      </p:cBhvr>
                                    </p:animEffect>
                                  </p:childTnLst>
                                </p:cTn>
                              </p:par>
                              <p:par>
                                <p:cTn id="80" presetID="53" presetClass="entr" presetSubtype="16" fill="hold" grpId="0" nodeType="withEffect">
                                  <p:stCondLst>
                                    <p:cond delay="900"/>
                                  </p:stCondLst>
                                  <p:childTnLst>
                                    <p:set>
                                      <p:cBhvr>
                                        <p:cTn id="81" dur="1" fill="hold">
                                          <p:stCondLst>
                                            <p:cond delay="0"/>
                                          </p:stCondLst>
                                        </p:cTn>
                                        <p:tgtEl>
                                          <p:spTgt spid="92"/>
                                        </p:tgtEl>
                                        <p:attrNameLst>
                                          <p:attrName>style.visibility</p:attrName>
                                        </p:attrNameLst>
                                      </p:cBhvr>
                                      <p:to>
                                        <p:strVal val="visible"/>
                                      </p:to>
                                    </p:set>
                                    <p:anim calcmode="lin" valueType="num">
                                      <p:cBhvr>
                                        <p:cTn id="82" dur="500" fill="hold"/>
                                        <p:tgtEl>
                                          <p:spTgt spid="92"/>
                                        </p:tgtEl>
                                        <p:attrNameLst>
                                          <p:attrName>ppt_w</p:attrName>
                                        </p:attrNameLst>
                                      </p:cBhvr>
                                      <p:tavLst>
                                        <p:tav tm="0">
                                          <p:val>
                                            <p:fltVal val="0"/>
                                          </p:val>
                                        </p:tav>
                                        <p:tav tm="100000">
                                          <p:val>
                                            <p:strVal val="#ppt_w"/>
                                          </p:val>
                                        </p:tav>
                                      </p:tavLst>
                                    </p:anim>
                                    <p:anim calcmode="lin" valueType="num">
                                      <p:cBhvr>
                                        <p:cTn id="83" dur="500" fill="hold"/>
                                        <p:tgtEl>
                                          <p:spTgt spid="92"/>
                                        </p:tgtEl>
                                        <p:attrNameLst>
                                          <p:attrName>ppt_h</p:attrName>
                                        </p:attrNameLst>
                                      </p:cBhvr>
                                      <p:tavLst>
                                        <p:tav tm="0">
                                          <p:val>
                                            <p:fltVal val="0"/>
                                          </p:val>
                                        </p:tav>
                                        <p:tav tm="100000">
                                          <p:val>
                                            <p:strVal val="#ppt_h"/>
                                          </p:val>
                                        </p:tav>
                                      </p:tavLst>
                                    </p:anim>
                                    <p:animEffect transition="in" filter="fade">
                                      <p:cBhvr>
                                        <p:cTn id="84" dur="500"/>
                                        <p:tgtEl>
                                          <p:spTgt spid="92"/>
                                        </p:tgtEl>
                                      </p:cBhvr>
                                    </p:animEffect>
                                  </p:childTnLst>
                                </p:cTn>
                              </p:par>
                              <p:par>
                                <p:cTn id="85" presetID="53" presetClass="entr" presetSubtype="16" fill="hold" grpId="0" nodeType="withEffect">
                                  <p:stCondLst>
                                    <p:cond delay="200"/>
                                  </p:stCondLst>
                                  <p:childTnLst>
                                    <p:set>
                                      <p:cBhvr>
                                        <p:cTn id="86" dur="1" fill="hold">
                                          <p:stCondLst>
                                            <p:cond delay="0"/>
                                          </p:stCondLst>
                                        </p:cTn>
                                        <p:tgtEl>
                                          <p:spTgt spid="99"/>
                                        </p:tgtEl>
                                        <p:attrNameLst>
                                          <p:attrName>style.visibility</p:attrName>
                                        </p:attrNameLst>
                                      </p:cBhvr>
                                      <p:to>
                                        <p:strVal val="visible"/>
                                      </p:to>
                                    </p:set>
                                    <p:anim calcmode="lin" valueType="num">
                                      <p:cBhvr>
                                        <p:cTn id="87" dur="500" fill="hold"/>
                                        <p:tgtEl>
                                          <p:spTgt spid="99"/>
                                        </p:tgtEl>
                                        <p:attrNameLst>
                                          <p:attrName>ppt_w</p:attrName>
                                        </p:attrNameLst>
                                      </p:cBhvr>
                                      <p:tavLst>
                                        <p:tav tm="0">
                                          <p:val>
                                            <p:fltVal val="0"/>
                                          </p:val>
                                        </p:tav>
                                        <p:tav tm="100000">
                                          <p:val>
                                            <p:strVal val="#ppt_w"/>
                                          </p:val>
                                        </p:tav>
                                      </p:tavLst>
                                    </p:anim>
                                    <p:anim calcmode="lin" valueType="num">
                                      <p:cBhvr>
                                        <p:cTn id="88" dur="500" fill="hold"/>
                                        <p:tgtEl>
                                          <p:spTgt spid="99"/>
                                        </p:tgtEl>
                                        <p:attrNameLst>
                                          <p:attrName>ppt_h</p:attrName>
                                        </p:attrNameLst>
                                      </p:cBhvr>
                                      <p:tavLst>
                                        <p:tav tm="0">
                                          <p:val>
                                            <p:fltVal val="0"/>
                                          </p:val>
                                        </p:tav>
                                        <p:tav tm="100000">
                                          <p:val>
                                            <p:strVal val="#ppt_h"/>
                                          </p:val>
                                        </p:tav>
                                      </p:tavLst>
                                    </p:anim>
                                    <p:animEffect transition="in" filter="fade">
                                      <p:cBhvr>
                                        <p:cTn id="89" dur="500"/>
                                        <p:tgtEl>
                                          <p:spTgt spid="99"/>
                                        </p:tgtEl>
                                      </p:cBhvr>
                                    </p:animEffect>
                                  </p:childTnLst>
                                </p:cTn>
                              </p:par>
                              <p:par>
                                <p:cTn id="90" presetID="53" presetClass="entr" presetSubtype="16" fill="hold" grpId="0" nodeType="withEffect">
                                  <p:stCondLst>
                                    <p:cond delay="600"/>
                                  </p:stCondLst>
                                  <p:childTnLst>
                                    <p:set>
                                      <p:cBhvr>
                                        <p:cTn id="91" dur="1" fill="hold">
                                          <p:stCondLst>
                                            <p:cond delay="0"/>
                                          </p:stCondLst>
                                        </p:cTn>
                                        <p:tgtEl>
                                          <p:spTgt spid="103"/>
                                        </p:tgtEl>
                                        <p:attrNameLst>
                                          <p:attrName>style.visibility</p:attrName>
                                        </p:attrNameLst>
                                      </p:cBhvr>
                                      <p:to>
                                        <p:strVal val="visible"/>
                                      </p:to>
                                    </p:set>
                                    <p:anim calcmode="lin" valueType="num">
                                      <p:cBhvr>
                                        <p:cTn id="92" dur="800" fill="hold"/>
                                        <p:tgtEl>
                                          <p:spTgt spid="103"/>
                                        </p:tgtEl>
                                        <p:attrNameLst>
                                          <p:attrName>ppt_w</p:attrName>
                                        </p:attrNameLst>
                                      </p:cBhvr>
                                      <p:tavLst>
                                        <p:tav tm="0">
                                          <p:val>
                                            <p:fltVal val="0"/>
                                          </p:val>
                                        </p:tav>
                                        <p:tav tm="100000">
                                          <p:val>
                                            <p:strVal val="#ppt_w"/>
                                          </p:val>
                                        </p:tav>
                                      </p:tavLst>
                                    </p:anim>
                                    <p:anim calcmode="lin" valueType="num">
                                      <p:cBhvr>
                                        <p:cTn id="93" dur="800" fill="hold"/>
                                        <p:tgtEl>
                                          <p:spTgt spid="103"/>
                                        </p:tgtEl>
                                        <p:attrNameLst>
                                          <p:attrName>ppt_h</p:attrName>
                                        </p:attrNameLst>
                                      </p:cBhvr>
                                      <p:tavLst>
                                        <p:tav tm="0">
                                          <p:val>
                                            <p:fltVal val="0"/>
                                          </p:val>
                                        </p:tav>
                                        <p:tav tm="100000">
                                          <p:val>
                                            <p:strVal val="#ppt_h"/>
                                          </p:val>
                                        </p:tav>
                                      </p:tavLst>
                                    </p:anim>
                                    <p:animEffect transition="in" filter="fade">
                                      <p:cBhvr>
                                        <p:cTn id="94" dur="800"/>
                                        <p:tgtEl>
                                          <p:spTgt spid="103"/>
                                        </p:tgtEl>
                                      </p:cBhvr>
                                    </p:animEffect>
                                  </p:childTnLst>
                                </p:cTn>
                              </p:par>
                              <p:par>
                                <p:cTn id="95" presetID="53" presetClass="entr" presetSubtype="16" fill="hold" grpId="0" nodeType="withEffect">
                                  <p:stCondLst>
                                    <p:cond delay="400"/>
                                  </p:stCondLst>
                                  <p:childTnLst>
                                    <p:set>
                                      <p:cBhvr>
                                        <p:cTn id="96" dur="1" fill="hold">
                                          <p:stCondLst>
                                            <p:cond delay="0"/>
                                          </p:stCondLst>
                                        </p:cTn>
                                        <p:tgtEl>
                                          <p:spTgt spid="104"/>
                                        </p:tgtEl>
                                        <p:attrNameLst>
                                          <p:attrName>style.visibility</p:attrName>
                                        </p:attrNameLst>
                                      </p:cBhvr>
                                      <p:to>
                                        <p:strVal val="visible"/>
                                      </p:to>
                                    </p:set>
                                    <p:anim calcmode="lin" valueType="num">
                                      <p:cBhvr>
                                        <p:cTn id="97" dur="500" fill="hold"/>
                                        <p:tgtEl>
                                          <p:spTgt spid="104"/>
                                        </p:tgtEl>
                                        <p:attrNameLst>
                                          <p:attrName>ppt_w</p:attrName>
                                        </p:attrNameLst>
                                      </p:cBhvr>
                                      <p:tavLst>
                                        <p:tav tm="0">
                                          <p:val>
                                            <p:fltVal val="0"/>
                                          </p:val>
                                        </p:tav>
                                        <p:tav tm="100000">
                                          <p:val>
                                            <p:strVal val="#ppt_w"/>
                                          </p:val>
                                        </p:tav>
                                      </p:tavLst>
                                    </p:anim>
                                    <p:anim calcmode="lin" valueType="num">
                                      <p:cBhvr>
                                        <p:cTn id="98" dur="500" fill="hold"/>
                                        <p:tgtEl>
                                          <p:spTgt spid="104"/>
                                        </p:tgtEl>
                                        <p:attrNameLst>
                                          <p:attrName>ppt_h</p:attrName>
                                        </p:attrNameLst>
                                      </p:cBhvr>
                                      <p:tavLst>
                                        <p:tav tm="0">
                                          <p:val>
                                            <p:fltVal val="0"/>
                                          </p:val>
                                        </p:tav>
                                        <p:tav tm="100000">
                                          <p:val>
                                            <p:strVal val="#ppt_h"/>
                                          </p:val>
                                        </p:tav>
                                      </p:tavLst>
                                    </p:anim>
                                    <p:animEffect transition="in" filter="fade">
                                      <p:cBhvr>
                                        <p:cTn id="99" dur="500"/>
                                        <p:tgtEl>
                                          <p:spTgt spid="104"/>
                                        </p:tgtEl>
                                      </p:cBhvr>
                                    </p:animEffect>
                                  </p:childTnLst>
                                </p:cTn>
                              </p:par>
                              <p:par>
                                <p:cTn id="100" presetID="53" presetClass="entr" presetSubtype="16" fill="hold" grpId="0" nodeType="withEffect">
                                  <p:stCondLst>
                                    <p:cond delay="700"/>
                                  </p:stCondLst>
                                  <p:childTnLst>
                                    <p:set>
                                      <p:cBhvr>
                                        <p:cTn id="101" dur="1" fill="hold">
                                          <p:stCondLst>
                                            <p:cond delay="0"/>
                                          </p:stCondLst>
                                        </p:cTn>
                                        <p:tgtEl>
                                          <p:spTgt spid="105"/>
                                        </p:tgtEl>
                                        <p:attrNameLst>
                                          <p:attrName>style.visibility</p:attrName>
                                        </p:attrNameLst>
                                      </p:cBhvr>
                                      <p:to>
                                        <p:strVal val="visible"/>
                                      </p:to>
                                    </p:set>
                                    <p:anim calcmode="lin" valueType="num">
                                      <p:cBhvr>
                                        <p:cTn id="102" dur="500" fill="hold"/>
                                        <p:tgtEl>
                                          <p:spTgt spid="105"/>
                                        </p:tgtEl>
                                        <p:attrNameLst>
                                          <p:attrName>ppt_w</p:attrName>
                                        </p:attrNameLst>
                                      </p:cBhvr>
                                      <p:tavLst>
                                        <p:tav tm="0">
                                          <p:val>
                                            <p:fltVal val="0"/>
                                          </p:val>
                                        </p:tav>
                                        <p:tav tm="100000">
                                          <p:val>
                                            <p:strVal val="#ppt_w"/>
                                          </p:val>
                                        </p:tav>
                                      </p:tavLst>
                                    </p:anim>
                                    <p:anim calcmode="lin" valueType="num">
                                      <p:cBhvr>
                                        <p:cTn id="103" dur="500" fill="hold"/>
                                        <p:tgtEl>
                                          <p:spTgt spid="105"/>
                                        </p:tgtEl>
                                        <p:attrNameLst>
                                          <p:attrName>ppt_h</p:attrName>
                                        </p:attrNameLst>
                                      </p:cBhvr>
                                      <p:tavLst>
                                        <p:tav tm="0">
                                          <p:val>
                                            <p:fltVal val="0"/>
                                          </p:val>
                                        </p:tav>
                                        <p:tav tm="100000">
                                          <p:val>
                                            <p:strVal val="#ppt_h"/>
                                          </p:val>
                                        </p:tav>
                                      </p:tavLst>
                                    </p:anim>
                                    <p:animEffect transition="in" filter="fade">
                                      <p:cBhvr>
                                        <p:cTn id="104" dur="500"/>
                                        <p:tgtEl>
                                          <p:spTgt spid="105"/>
                                        </p:tgtEl>
                                      </p:cBhvr>
                                    </p:animEffect>
                                  </p:childTnLst>
                                </p:cTn>
                              </p:par>
                              <p:par>
                                <p:cTn id="105" presetID="53" presetClass="entr" presetSubtype="16" fill="hold" grpId="0" nodeType="withEffect">
                                  <p:stCondLst>
                                    <p:cond delay="200"/>
                                  </p:stCondLst>
                                  <p:childTnLst>
                                    <p:set>
                                      <p:cBhvr>
                                        <p:cTn id="106" dur="1" fill="hold">
                                          <p:stCondLst>
                                            <p:cond delay="0"/>
                                          </p:stCondLst>
                                        </p:cTn>
                                        <p:tgtEl>
                                          <p:spTgt spid="113"/>
                                        </p:tgtEl>
                                        <p:attrNameLst>
                                          <p:attrName>style.visibility</p:attrName>
                                        </p:attrNameLst>
                                      </p:cBhvr>
                                      <p:to>
                                        <p:strVal val="visible"/>
                                      </p:to>
                                    </p:set>
                                    <p:anim calcmode="lin" valueType="num">
                                      <p:cBhvr>
                                        <p:cTn id="107" dur="500" fill="hold"/>
                                        <p:tgtEl>
                                          <p:spTgt spid="113"/>
                                        </p:tgtEl>
                                        <p:attrNameLst>
                                          <p:attrName>ppt_w</p:attrName>
                                        </p:attrNameLst>
                                      </p:cBhvr>
                                      <p:tavLst>
                                        <p:tav tm="0">
                                          <p:val>
                                            <p:fltVal val="0"/>
                                          </p:val>
                                        </p:tav>
                                        <p:tav tm="100000">
                                          <p:val>
                                            <p:strVal val="#ppt_w"/>
                                          </p:val>
                                        </p:tav>
                                      </p:tavLst>
                                    </p:anim>
                                    <p:anim calcmode="lin" valueType="num">
                                      <p:cBhvr>
                                        <p:cTn id="108" dur="500" fill="hold"/>
                                        <p:tgtEl>
                                          <p:spTgt spid="113"/>
                                        </p:tgtEl>
                                        <p:attrNameLst>
                                          <p:attrName>ppt_h</p:attrName>
                                        </p:attrNameLst>
                                      </p:cBhvr>
                                      <p:tavLst>
                                        <p:tav tm="0">
                                          <p:val>
                                            <p:fltVal val="0"/>
                                          </p:val>
                                        </p:tav>
                                        <p:tav tm="100000">
                                          <p:val>
                                            <p:strVal val="#ppt_h"/>
                                          </p:val>
                                        </p:tav>
                                      </p:tavLst>
                                    </p:anim>
                                    <p:animEffect transition="in" filter="fade">
                                      <p:cBhvr>
                                        <p:cTn id="109" dur="500"/>
                                        <p:tgtEl>
                                          <p:spTgt spid="113"/>
                                        </p:tgtEl>
                                      </p:cBhvr>
                                    </p:animEffect>
                                  </p:childTnLst>
                                </p:cTn>
                              </p:par>
                            </p:childTnLst>
                          </p:cTn>
                        </p:par>
                        <p:par>
                          <p:cTn id="110" fill="hold">
                            <p:stCondLst>
                              <p:cond delay="1700"/>
                            </p:stCondLst>
                            <p:childTnLst>
                              <p:par>
                                <p:cTn id="111" presetID="22" presetClass="entr" presetSubtype="2" fill="hold" nodeType="afterEffect">
                                  <p:stCondLst>
                                    <p:cond delay="0"/>
                                  </p:stCondLst>
                                  <p:childTnLst>
                                    <p:set>
                                      <p:cBhvr>
                                        <p:cTn id="112" dur="1" fill="hold">
                                          <p:stCondLst>
                                            <p:cond delay="0"/>
                                          </p:stCondLst>
                                        </p:cTn>
                                        <p:tgtEl>
                                          <p:spTgt spid="13"/>
                                        </p:tgtEl>
                                        <p:attrNameLst>
                                          <p:attrName>style.visibility</p:attrName>
                                        </p:attrNameLst>
                                      </p:cBhvr>
                                      <p:to>
                                        <p:strVal val="visible"/>
                                      </p:to>
                                    </p:set>
                                    <p:animEffect transition="in" filter="wipe(right)">
                                      <p:cBhvr>
                                        <p:cTn id="113" dur="500"/>
                                        <p:tgtEl>
                                          <p:spTgt spid="13"/>
                                        </p:tgtEl>
                                      </p:cBhvr>
                                    </p:animEffect>
                                  </p:childTnLst>
                                </p:cTn>
                              </p:par>
                            </p:childTnLst>
                          </p:cTn>
                        </p:par>
                        <p:par>
                          <p:cTn id="114" fill="hold">
                            <p:stCondLst>
                              <p:cond delay="2200"/>
                            </p:stCondLst>
                            <p:childTnLst>
                              <p:par>
                                <p:cTn id="115" presetID="22" presetClass="entr" presetSubtype="2" fill="hold" grpId="0" nodeType="afterEffect">
                                  <p:stCondLst>
                                    <p:cond delay="0"/>
                                  </p:stCondLst>
                                  <p:childTnLst>
                                    <p:set>
                                      <p:cBhvr>
                                        <p:cTn id="116" dur="1" fill="hold">
                                          <p:stCondLst>
                                            <p:cond delay="0"/>
                                          </p:stCondLst>
                                        </p:cTn>
                                        <p:tgtEl>
                                          <p:spTgt spid="25"/>
                                        </p:tgtEl>
                                        <p:attrNameLst>
                                          <p:attrName>style.visibility</p:attrName>
                                        </p:attrNameLst>
                                      </p:cBhvr>
                                      <p:to>
                                        <p:strVal val="visible"/>
                                      </p:to>
                                    </p:set>
                                    <p:animEffect transition="in" filter="wipe(right)">
                                      <p:cBhvr>
                                        <p:cTn id="117" dur="500"/>
                                        <p:tgtEl>
                                          <p:spTgt spid="25"/>
                                        </p:tgtEl>
                                      </p:cBhvr>
                                    </p:animEffect>
                                  </p:childTnLst>
                                </p:cTn>
                              </p:par>
                              <p:par>
                                <p:cTn id="118" presetID="22" presetClass="entr" presetSubtype="2" fill="hold" grpId="0" nodeType="withEffect">
                                  <p:stCondLst>
                                    <p:cond delay="0"/>
                                  </p:stCondLst>
                                  <p:childTnLst>
                                    <p:set>
                                      <p:cBhvr>
                                        <p:cTn id="119" dur="1" fill="hold">
                                          <p:stCondLst>
                                            <p:cond delay="0"/>
                                          </p:stCondLst>
                                        </p:cTn>
                                        <p:tgtEl>
                                          <p:spTgt spid="26"/>
                                        </p:tgtEl>
                                        <p:attrNameLst>
                                          <p:attrName>style.visibility</p:attrName>
                                        </p:attrNameLst>
                                      </p:cBhvr>
                                      <p:to>
                                        <p:strVal val="visible"/>
                                      </p:to>
                                    </p:set>
                                    <p:animEffect transition="in" filter="wipe(right)">
                                      <p:cBhvr>
                                        <p:cTn id="120" dur="500"/>
                                        <p:tgtEl>
                                          <p:spTgt spid="26"/>
                                        </p:tgtEl>
                                      </p:cBhvr>
                                    </p:animEffect>
                                  </p:childTnLst>
                                </p:cTn>
                              </p:par>
                            </p:childTnLst>
                          </p:cTn>
                        </p:par>
                        <p:par>
                          <p:cTn id="121" fill="hold">
                            <p:stCondLst>
                              <p:cond delay="2700"/>
                            </p:stCondLst>
                            <p:childTnLst>
                              <p:par>
                                <p:cTn id="122" presetID="22" presetClass="entr" presetSubtype="2" fill="hold" nodeType="afterEffect">
                                  <p:stCondLst>
                                    <p:cond delay="0"/>
                                  </p:stCondLst>
                                  <p:childTnLst>
                                    <p:set>
                                      <p:cBhvr>
                                        <p:cTn id="123" dur="1" fill="hold">
                                          <p:stCondLst>
                                            <p:cond delay="0"/>
                                          </p:stCondLst>
                                        </p:cTn>
                                        <p:tgtEl>
                                          <p:spTgt spid="21"/>
                                        </p:tgtEl>
                                        <p:attrNameLst>
                                          <p:attrName>style.visibility</p:attrName>
                                        </p:attrNameLst>
                                      </p:cBhvr>
                                      <p:to>
                                        <p:strVal val="visible"/>
                                      </p:to>
                                    </p:set>
                                    <p:animEffect transition="in" filter="wipe(right)">
                                      <p:cBhvr>
                                        <p:cTn id="124" dur="500"/>
                                        <p:tgtEl>
                                          <p:spTgt spid="21"/>
                                        </p:tgtEl>
                                      </p:cBhvr>
                                    </p:animEffect>
                                  </p:childTnLst>
                                </p:cTn>
                              </p:par>
                            </p:childTnLst>
                          </p:cTn>
                        </p:par>
                        <p:par>
                          <p:cTn id="125" fill="hold">
                            <p:stCondLst>
                              <p:cond delay="3200"/>
                            </p:stCondLst>
                            <p:childTnLst>
                              <p:par>
                                <p:cTn id="126" presetID="22" presetClass="entr" presetSubtype="2" fill="hold" grpId="0" nodeType="afterEffect">
                                  <p:stCondLst>
                                    <p:cond delay="0"/>
                                  </p:stCondLst>
                                  <p:childTnLst>
                                    <p:set>
                                      <p:cBhvr>
                                        <p:cTn id="127" dur="1" fill="hold">
                                          <p:stCondLst>
                                            <p:cond delay="0"/>
                                          </p:stCondLst>
                                        </p:cTn>
                                        <p:tgtEl>
                                          <p:spTgt spid="27"/>
                                        </p:tgtEl>
                                        <p:attrNameLst>
                                          <p:attrName>style.visibility</p:attrName>
                                        </p:attrNameLst>
                                      </p:cBhvr>
                                      <p:to>
                                        <p:strVal val="visible"/>
                                      </p:to>
                                    </p:set>
                                    <p:animEffect transition="in" filter="wipe(right)">
                                      <p:cBhvr>
                                        <p:cTn id="128" dur="500"/>
                                        <p:tgtEl>
                                          <p:spTgt spid="27"/>
                                        </p:tgtEl>
                                      </p:cBhvr>
                                    </p:animEffect>
                                  </p:childTnLst>
                                </p:cTn>
                              </p:par>
                              <p:par>
                                <p:cTn id="129" presetID="22" presetClass="entr" presetSubtype="2" fill="hold" grpId="0" nodeType="withEffect">
                                  <p:stCondLst>
                                    <p:cond delay="0"/>
                                  </p:stCondLst>
                                  <p:childTnLst>
                                    <p:set>
                                      <p:cBhvr>
                                        <p:cTn id="130" dur="1" fill="hold">
                                          <p:stCondLst>
                                            <p:cond delay="0"/>
                                          </p:stCondLst>
                                        </p:cTn>
                                        <p:tgtEl>
                                          <p:spTgt spid="28"/>
                                        </p:tgtEl>
                                        <p:attrNameLst>
                                          <p:attrName>style.visibility</p:attrName>
                                        </p:attrNameLst>
                                      </p:cBhvr>
                                      <p:to>
                                        <p:strVal val="visible"/>
                                      </p:to>
                                    </p:set>
                                    <p:animEffect transition="in" filter="wipe(right)">
                                      <p:cBhvr>
                                        <p:cTn id="131" dur="500"/>
                                        <p:tgtEl>
                                          <p:spTgt spid="28"/>
                                        </p:tgtEl>
                                      </p:cBhvr>
                                    </p:animEffect>
                                  </p:childTnLst>
                                </p:cTn>
                              </p:par>
                            </p:childTnLst>
                          </p:cTn>
                        </p:par>
                        <p:par>
                          <p:cTn id="132" fill="hold">
                            <p:stCondLst>
                              <p:cond delay="3700"/>
                            </p:stCondLst>
                            <p:childTnLst>
                              <p:par>
                                <p:cTn id="133" presetID="22" presetClass="entr" presetSubtype="2" fill="hold" nodeType="afterEffect">
                                  <p:stCondLst>
                                    <p:cond delay="0"/>
                                  </p:stCondLst>
                                  <p:childTnLst>
                                    <p:set>
                                      <p:cBhvr>
                                        <p:cTn id="134" dur="1" fill="hold">
                                          <p:stCondLst>
                                            <p:cond delay="0"/>
                                          </p:stCondLst>
                                        </p:cTn>
                                        <p:tgtEl>
                                          <p:spTgt spid="17"/>
                                        </p:tgtEl>
                                        <p:attrNameLst>
                                          <p:attrName>style.visibility</p:attrName>
                                        </p:attrNameLst>
                                      </p:cBhvr>
                                      <p:to>
                                        <p:strVal val="visible"/>
                                      </p:to>
                                    </p:set>
                                    <p:animEffect transition="in" filter="wipe(right)">
                                      <p:cBhvr>
                                        <p:cTn id="135" dur="500"/>
                                        <p:tgtEl>
                                          <p:spTgt spid="17"/>
                                        </p:tgtEl>
                                      </p:cBhvr>
                                    </p:animEffect>
                                  </p:childTnLst>
                                </p:cTn>
                              </p:par>
                            </p:childTnLst>
                          </p:cTn>
                        </p:par>
                        <p:par>
                          <p:cTn id="136" fill="hold">
                            <p:stCondLst>
                              <p:cond delay="4200"/>
                            </p:stCondLst>
                            <p:childTnLst>
                              <p:par>
                                <p:cTn id="137" presetID="22" presetClass="entr" presetSubtype="2" fill="hold" grpId="0" nodeType="afterEffect">
                                  <p:stCondLst>
                                    <p:cond delay="0"/>
                                  </p:stCondLst>
                                  <p:childTnLst>
                                    <p:set>
                                      <p:cBhvr>
                                        <p:cTn id="138" dur="1" fill="hold">
                                          <p:stCondLst>
                                            <p:cond delay="0"/>
                                          </p:stCondLst>
                                        </p:cTn>
                                        <p:tgtEl>
                                          <p:spTgt spid="29"/>
                                        </p:tgtEl>
                                        <p:attrNameLst>
                                          <p:attrName>style.visibility</p:attrName>
                                        </p:attrNameLst>
                                      </p:cBhvr>
                                      <p:to>
                                        <p:strVal val="visible"/>
                                      </p:to>
                                    </p:set>
                                    <p:animEffect transition="in" filter="wipe(right)">
                                      <p:cBhvr>
                                        <p:cTn id="139" dur="500"/>
                                        <p:tgtEl>
                                          <p:spTgt spid="29"/>
                                        </p:tgtEl>
                                      </p:cBhvr>
                                    </p:animEffect>
                                  </p:childTnLst>
                                </p:cTn>
                              </p:par>
                              <p:par>
                                <p:cTn id="140" presetID="22" presetClass="entr" presetSubtype="2" fill="hold" grpId="0" nodeType="withEffect">
                                  <p:stCondLst>
                                    <p:cond delay="0"/>
                                  </p:stCondLst>
                                  <p:childTnLst>
                                    <p:set>
                                      <p:cBhvr>
                                        <p:cTn id="141" dur="1" fill="hold">
                                          <p:stCondLst>
                                            <p:cond delay="0"/>
                                          </p:stCondLst>
                                        </p:cTn>
                                        <p:tgtEl>
                                          <p:spTgt spid="30"/>
                                        </p:tgtEl>
                                        <p:attrNameLst>
                                          <p:attrName>style.visibility</p:attrName>
                                        </p:attrNameLst>
                                      </p:cBhvr>
                                      <p:to>
                                        <p:strVal val="visible"/>
                                      </p:to>
                                    </p:set>
                                    <p:animEffect transition="in" filter="wipe(right)">
                                      <p:cBhvr>
                                        <p:cTn id="142" dur="500"/>
                                        <p:tgtEl>
                                          <p:spTgt spid="30"/>
                                        </p:tgtEl>
                                      </p:cBhvr>
                                    </p:animEffect>
                                  </p:childTnLst>
                                </p:cTn>
                              </p:par>
                            </p:childTnLst>
                          </p:cTn>
                        </p:par>
                        <p:par>
                          <p:cTn id="143" fill="hold">
                            <p:stCondLst>
                              <p:cond delay="4700"/>
                            </p:stCondLst>
                            <p:childTnLst>
                              <p:par>
                                <p:cTn id="144" presetID="22" presetClass="entr" presetSubtype="8" fill="hold" nodeType="afterEffect">
                                  <p:stCondLst>
                                    <p:cond delay="0"/>
                                  </p:stCondLst>
                                  <p:childTnLst>
                                    <p:set>
                                      <p:cBhvr>
                                        <p:cTn id="145" dur="1" fill="hold">
                                          <p:stCondLst>
                                            <p:cond delay="0"/>
                                          </p:stCondLst>
                                        </p:cTn>
                                        <p:tgtEl>
                                          <p:spTgt spid="3"/>
                                        </p:tgtEl>
                                        <p:attrNameLst>
                                          <p:attrName>style.visibility</p:attrName>
                                        </p:attrNameLst>
                                      </p:cBhvr>
                                      <p:to>
                                        <p:strVal val="visible"/>
                                      </p:to>
                                    </p:set>
                                    <p:animEffect transition="in" filter="wipe(left)">
                                      <p:cBhvr>
                                        <p:cTn id="146" dur="500"/>
                                        <p:tgtEl>
                                          <p:spTgt spid="3"/>
                                        </p:tgtEl>
                                      </p:cBhvr>
                                    </p:animEffect>
                                  </p:childTnLst>
                                </p:cTn>
                              </p:par>
                            </p:childTnLst>
                          </p:cTn>
                        </p:par>
                        <p:par>
                          <p:cTn id="147" fill="hold">
                            <p:stCondLst>
                              <p:cond delay="5200"/>
                            </p:stCondLst>
                            <p:childTnLst>
                              <p:par>
                                <p:cTn id="148" presetID="22" presetClass="entr" presetSubtype="8" fill="hold" grpId="0" nodeType="afterEffect">
                                  <p:stCondLst>
                                    <p:cond delay="0"/>
                                  </p:stCondLst>
                                  <p:childTnLst>
                                    <p:set>
                                      <p:cBhvr>
                                        <p:cTn id="149" dur="1" fill="hold">
                                          <p:stCondLst>
                                            <p:cond delay="0"/>
                                          </p:stCondLst>
                                        </p:cTn>
                                        <p:tgtEl>
                                          <p:spTgt spid="31"/>
                                        </p:tgtEl>
                                        <p:attrNameLst>
                                          <p:attrName>style.visibility</p:attrName>
                                        </p:attrNameLst>
                                      </p:cBhvr>
                                      <p:to>
                                        <p:strVal val="visible"/>
                                      </p:to>
                                    </p:set>
                                    <p:animEffect transition="in" filter="wipe(left)">
                                      <p:cBhvr>
                                        <p:cTn id="150" dur="500"/>
                                        <p:tgtEl>
                                          <p:spTgt spid="31"/>
                                        </p:tgtEl>
                                      </p:cBhvr>
                                    </p:animEffect>
                                  </p:childTnLst>
                                </p:cTn>
                              </p:par>
                              <p:par>
                                <p:cTn id="151" presetID="22" presetClass="entr" presetSubtype="8" fill="hold" grpId="0" nodeType="withEffect">
                                  <p:stCondLst>
                                    <p:cond delay="0"/>
                                  </p:stCondLst>
                                  <p:childTnLst>
                                    <p:set>
                                      <p:cBhvr>
                                        <p:cTn id="152" dur="1" fill="hold">
                                          <p:stCondLst>
                                            <p:cond delay="0"/>
                                          </p:stCondLst>
                                        </p:cTn>
                                        <p:tgtEl>
                                          <p:spTgt spid="32"/>
                                        </p:tgtEl>
                                        <p:attrNameLst>
                                          <p:attrName>style.visibility</p:attrName>
                                        </p:attrNameLst>
                                      </p:cBhvr>
                                      <p:to>
                                        <p:strVal val="visible"/>
                                      </p:to>
                                    </p:set>
                                    <p:animEffect transition="in" filter="wipe(left)">
                                      <p:cBhvr>
                                        <p:cTn id="153" dur="500"/>
                                        <p:tgtEl>
                                          <p:spTgt spid="32"/>
                                        </p:tgtEl>
                                      </p:cBhvr>
                                    </p:animEffect>
                                  </p:childTnLst>
                                </p:cTn>
                              </p:par>
                            </p:childTnLst>
                          </p:cTn>
                        </p:par>
                        <p:par>
                          <p:cTn id="154" fill="hold">
                            <p:stCondLst>
                              <p:cond delay="5700"/>
                            </p:stCondLst>
                            <p:childTnLst>
                              <p:par>
                                <p:cTn id="155" presetID="22" presetClass="entr" presetSubtype="8" fill="hold" nodeType="afterEffect">
                                  <p:stCondLst>
                                    <p:cond delay="0"/>
                                  </p:stCondLst>
                                  <p:childTnLst>
                                    <p:set>
                                      <p:cBhvr>
                                        <p:cTn id="156" dur="1" fill="hold">
                                          <p:stCondLst>
                                            <p:cond delay="0"/>
                                          </p:stCondLst>
                                        </p:cTn>
                                        <p:tgtEl>
                                          <p:spTgt spid="9"/>
                                        </p:tgtEl>
                                        <p:attrNameLst>
                                          <p:attrName>style.visibility</p:attrName>
                                        </p:attrNameLst>
                                      </p:cBhvr>
                                      <p:to>
                                        <p:strVal val="visible"/>
                                      </p:to>
                                    </p:set>
                                    <p:animEffect transition="in" filter="wipe(left)">
                                      <p:cBhvr>
                                        <p:cTn id="157" dur="500"/>
                                        <p:tgtEl>
                                          <p:spTgt spid="9"/>
                                        </p:tgtEl>
                                      </p:cBhvr>
                                    </p:animEffect>
                                  </p:childTnLst>
                                </p:cTn>
                              </p:par>
                              <p:par>
                                <p:cTn id="158" presetID="22" presetClass="entr" presetSubtype="8" fill="hold" grpId="0" nodeType="withEffect">
                                  <p:stCondLst>
                                    <p:cond delay="500"/>
                                  </p:stCondLst>
                                  <p:childTnLst>
                                    <p:set>
                                      <p:cBhvr>
                                        <p:cTn id="159" dur="1" fill="hold">
                                          <p:stCondLst>
                                            <p:cond delay="0"/>
                                          </p:stCondLst>
                                        </p:cTn>
                                        <p:tgtEl>
                                          <p:spTgt spid="33"/>
                                        </p:tgtEl>
                                        <p:attrNameLst>
                                          <p:attrName>style.visibility</p:attrName>
                                        </p:attrNameLst>
                                      </p:cBhvr>
                                      <p:to>
                                        <p:strVal val="visible"/>
                                      </p:to>
                                    </p:set>
                                    <p:animEffect transition="in" filter="wipe(left)">
                                      <p:cBhvr>
                                        <p:cTn id="160" dur="500"/>
                                        <p:tgtEl>
                                          <p:spTgt spid="33"/>
                                        </p:tgtEl>
                                      </p:cBhvr>
                                    </p:animEffect>
                                  </p:childTnLst>
                                </p:cTn>
                              </p:par>
                              <p:par>
                                <p:cTn id="161" presetID="22" presetClass="entr" presetSubtype="8" fill="hold" grpId="0" nodeType="withEffect">
                                  <p:stCondLst>
                                    <p:cond delay="500"/>
                                  </p:stCondLst>
                                  <p:childTnLst>
                                    <p:set>
                                      <p:cBhvr>
                                        <p:cTn id="162" dur="1" fill="hold">
                                          <p:stCondLst>
                                            <p:cond delay="0"/>
                                          </p:stCondLst>
                                        </p:cTn>
                                        <p:tgtEl>
                                          <p:spTgt spid="34"/>
                                        </p:tgtEl>
                                        <p:attrNameLst>
                                          <p:attrName>style.visibility</p:attrName>
                                        </p:attrNameLst>
                                      </p:cBhvr>
                                      <p:to>
                                        <p:strVal val="visible"/>
                                      </p:to>
                                    </p:set>
                                    <p:animEffect transition="in" filter="wipe(left)">
                                      <p:cBhvr>
                                        <p:cTn id="163" dur="500"/>
                                        <p:tgtEl>
                                          <p:spTgt spid="34"/>
                                        </p:tgtEl>
                                      </p:cBhvr>
                                    </p:animEffect>
                                  </p:childTnLst>
                                </p:cTn>
                              </p:par>
                            </p:childTnLst>
                          </p:cTn>
                        </p:par>
                        <p:par>
                          <p:cTn id="164" fill="hold">
                            <p:stCondLst>
                              <p:cond delay="6700"/>
                            </p:stCondLst>
                            <p:childTnLst>
                              <p:par>
                                <p:cTn id="165" presetID="22" presetClass="entr" presetSubtype="8" fill="hold" nodeType="afterEffect">
                                  <p:stCondLst>
                                    <p:cond delay="0"/>
                                  </p:stCondLst>
                                  <p:childTnLst>
                                    <p:set>
                                      <p:cBhvr>
                                        <p:cTn id="166" dur="1" fill="hold">
                                          <p:stCondLst>
                                            <p:cond delay="0"/>
                                          </p:stCondLst>
                                        </p:cTn>
                                        <p:tgtEl>
                                          <p:spTgt spid="5"/>
                                        </p:tgtEl>
                                        <p:attrNameLst>
                                          <p:attrName>style.visibility</p:attrName>
                                        </p:attrNameLst>
                                      </p:cBhvr>
                                      <p:to>
                                        <p:strVal val="visible"/>
                                      </p:to>
                                    </p:set>
                                    <p:animEffect transition="in" filter="wipe(left)">
                                      <p:cBhvr>
                                        <p:cTn id="167" dur="500"/>
                                        <p:tgtEl>
                                          <p:spTgt spid="5"/>
                                        </p:tgtEl>
                                      </p:cBhvr>
                                    </p:animEffect>
                                  </p:childTnLst>
                                </p:cTn>
                              </p:par>
                            </p:childTnLst>
                          </p:cTn>
                        </p:par>
                        <p:par>
                          <p:cTn id="168" fill="hold">
                            <p:stCondLst>
                              <p:cond delay="7200"/>
                            </p:stCondLst>
                            <p:childTnLst>
                              <p:par>
                                <p:cTn id="169" presetID="22" presetClass="entr" presetSubtype="8" fill="hold" grpId="0" nodeType="afterEffect">
                                  <p:stCondLst>
                                    <p:cond delay="0"/>
                                  </p:stCondLst>
                                  <p:childTnLst>
                                    <p:set>
                                      <p:cBhvr>
                                        <p:cTn id="170" dur="1" fill="hold">
                                          <p:stCondLst>
                                            <p:cond delay="0"/>
                                          </p:stCondLst>
                                        </p:cTn>
                                        <p:tgtEl>
                                          <p:spTgt spid="35"/>
                                        </p:tgtEl>
                                        <p:attrNameLst>
                                          <p:attrName>style.visibility</p:attrName>
                                        </p:attrNameLst>
                                      </p:cBhvr>
                                      <p:to>
                                        <p:strVal val="visible"/>
                                      </p:to>
                                    </p:set>
                                    <p:animEffect transition="in" filter="wipe(left)">
                                      <p:cBhvr>
                                        <p:cTn id="171" dur="500"/>
                                        <p:tgtEl>
                                          <p:spTgt spid="35"/>
                                        </p:tgtEl>
                                      </p:cBhvr>
                                    </p:animEffect>
                                  </p:childTnLst>
                                </p:cTn>
                              </p:par>
                              <p:par>
                                <p:cTn id="172" presetID="22" presetClass="entr" presetSubtype="8" fill="hold" grpId="0" nodeType="withEffect">
                                  <p:stCondLst>
                                    <p:cond delay="0"/>
                                  </p:stCondLst>
                                  <p:childTnLst>
                                    <p:set>
                                      <p:cBhvr>
                                        <p:cTn id="173" dur="1" fill="hold">
                                          <p:stCondLst>
                                            <p:cond delay="0"/>
                                          </p:stCondLst>
                                        </p:cTn>
                                        <p:tgtEl>
                                          <p:spTgt spid="36"/>
                                        </p:tgtEl>
                                        <p:attrNameLst>
                                          <p:attrName>style.visibility</p:attrName>
                                        </p:attrNameLst>
                                      </p:cBhvr>
                                      <p:to>
                                        <p:strVal val="visible"/>
                                      </p:to>
                                    </p:set>
                                    <p:animEffect transition="in" filter="wipe(left)">
                                      <p:cBhvr>
                                        <p:cTn id="17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0" grpId="0"/>
      <p:bldP spid="31" grpId="0"/>
      <p:bldP spid="32" grpId="0"/>
      <p:bldP spid="33" grpId="0"/>
      <p:bldP spid="34" grpId="0"/>
      <p:bldP spid="35" grpId="0"/>
      <p:bldP spid="36" grpId="0"/>
      <p:bldP spid="64" grpId="0" animBg="1"/>
      <p:bldP spid="83" grpId="0" animBg="1"/>
      <p:bldP spid="84" grpId="0" animBg="1"/>
      <p:bldP spid="85" grpId="0" animBg="1"/>
      <p:bldP spid="86" grpId="0" animBg="1"/>
      <p:bldP spid="87" grpId="0" animBg="1"/>
      <p:bldP spid="88" grpId="0" animBg="1"/>
      <p:bldP spid="89" grpId="0" animBg="1"/>
      <p:bldP spid="90" grpId="0" animBg="1"/>
      <p:bldP spid="92" grpId="0" animBg="1"/>
      <p:bldP spid="99" grpId="0" animBg="1"/>
      <p:bldP spid="103" grpId="0" animBg="1"/>
      <p:bldP spid="104" grpId="0" animBg="1"/>
      <p:bldP spid="105" grpId="0" animBg="1"/>
      <p:bldP spid="11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835696" y="2505075"/>
            <a:ext cx="2808312" cy="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835696" y="4305275"/>
            <a:ext cx="2808312" cy="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979712" y="2603080"/>
            <a:ext cx="2520280" cy="738664"/>
          </a:xfrm>
          <a:prstGeom prst="rect">
            <a:avLst/>
          </a:prstGeom>
          <a:noFill/>
        </p:spPr>
        <p:txBody>
          <a:bodyPr wrap="square" lIns="0" tIns="0" rIns="0" bIns="0" rtlCol="0">
            <a:spAutoFit/>
          </a:bodyPr>
          <a:lstStyle/>
          <a:p>
            <a:pPr algn="dist"/>
            <a:r>
              <a:rPr lang="zh-CN" altLang="en-US" sz="2400" b="1" dirty="0">
                <a:latin typeface="微软雅黑" pitchFamily="34" charset="-122"/>
                <a:ea typeface="微软雅黑" pitchFamily="34" charset="-122"/>
              </a:rPr>
              <a:t>项目所在传统行业存在的危机状况</a:t>
            </a:r>
          </a:p>
        </p:txBody>
      </p:sp>
      <p:sp>
        <p:nvSpPr>
          <p:cNvPr id="7" name="TextBox 6"/>
          <p:cNvSpPr txBox="1"/>
          <p:nvPr/>
        </p:nvSpPr>
        <p:spPr>
          <a:xfrm>
            <a:off x="2447764" y="3458016"/>
            <a:ext cx="1584176" cy="215444"/>
          </a:xfrm>
          <a:prstGeom prst="rect">
            <a:avLst/>
          </a:prstGeom>
          <a:noFill/>
        </p:spPr>
        <p:txBody>
          <a:bodyPr wrap="square" lIns="0" tIns="0" rIns="0" bIns="0" rtlCol="0">
            <a:spAutoFit/>
          </a:bodyPr>
          <a:lstStyle/>
          <a:p>
            <a:pPr algn="ctr"/>
            <a:r>
              <a:rPr lang="zh-CN" altLang="en-US" sz="1400" b="1" dirty="0">
                <a:latin typeface="微软雅黑" pitchFamily="34" charset="-122"/>
                <a:ea typeface="微软雅黑" pitchFamily="34" charset="-122"/>
              </a:rPr>
              <a:t>关键字设问？</a:t>
            </a:r>
          </a:p>
        </p:txBody>
      </p:sp>
      <p:sp>
        <p:nvSpPr>
          <p:cNvPr id="8" name="TextBox 7"/>
          <p:cNvSpPr txBox="1"/>
          <p:nvPr/>
        </p:nvSpPr>
        <p:spPr>
          <a:xfrm>
            <a:off x="2447764" y="3729211"/>
            <a:ext cx="1584176" cy="215444"/>
          </a:xfrm>
          <a:prstGeom prst="rect">
            <a:avLst/>
          </a:prstGeom>
          <a:noFill/>
        </p:spPr>
        <p:txBody>
          <a:bodyPr wrap="square" lIns="0" tIns="0" rIns="0" bIns="0" rtlCol="0">
            <a:spAutoFit/>
          </a:bodyPr>
          <a:lstStyle/>
          <a:p>
            <a:pPr algn="ctr"/>
            <a:r>
              <a:rPr lang="zh-CN" altLang="en-US" sz="1400" b="1" dirty="0">
                <a:latin typeface="微软雅黑" pitchFamily="34" charset="-122"/>
                <a:ea typeface="微软雅黑" pitchFamily="34" charset="-122"/>
              </a:rPr>
              <a:t>关键字设问？</a:t>
            </a:r>
          </a:p>
        </p:txBody>
      </p:sp>
      <p:sp>
        <p:nvSpPr>
          <p:cNvPr id="9" name="TextBox 8"/>
          <p:cNvSpPr txBox="1"/>
          <p:nvPr/>
        </p:nvSpPr>
        <p:spPr>
          <a:xfrm>
            <a:off x="2447764" y="4017243"/>
            <a:ext cx="1584176" cy="215444"/>
          </a:xfrm>
          <a:prstGeom prst="rect">
            <a:avLst/>
          </a:prstGeom>
          <a:noFill/>
        </p:spPr>
        <p:txBody>
          <a:bodyPr wrap="square" lIns="0" tIns="0" rIns="0" bIns="0" rtlCol="0">
            <a:spAutoFit/>
          </a:bodyPr>
          <a:lstStyle/>
          <a:p>
            <a:pPr algn="ctr"/>
            <a:r>
              <a:rPr lang="zh-CN" altLang="en-US" sz="1400" b="1" dirty="0">
                <a:latin typeface="微软雅黑" pitchFamily="34" charset="-122"/>
                <a:ea typeface="微软雅黑" pitchFamily="34" charset="-122"/>
              </a:rPr>
              <a:t>关键字设问？</a:t>
            </a:r>
          </a:p>
        </p:txBody>
      </p:sp>
      <p:sp>
        <p:nvSpPr>
          <p:cNvPr id="10" name="TextBox 9"/>
          <p:cNvSpPr txBox="1"/>
          <p:nvPr/>
        </p:nvSpPr>
        <p:spPr>
          <a:xfrm>
            <a:off x="1835696" y="4411977"/>
            <a:ext cx="2808312" cy="367152"/>
          </a:xfrm>
          <a:prstGeom prst="rect">
            <a:avLst/>
          </a:prstGeom>
          <a:noFill/>
        </p:spPr>
        <p:txBody>
          <a:bodyPr wrap="square" lIns="0" tIns="0" rIns="0" bIns="0" rtlCol="0">
            <a:spAutoFit/>
          </a:bodyPr>
          <a:lstStyle/>
          <a:p>
            <a:pPr algn="just">
              <a:lnSpc>
                <a:spcPts val="1500"/>
              </a:lnSpc>
            </a:pPr>
            <a:r>
              <a:rPr lang="zh-CN" altLang="en-US" sz="1000" dirty="0">
                <a:latin typeface="微软雅黑" pitchFamily="34" charset="-122"/>
                <a:ea typeface="微软雅黑" pitchFamily="34" charset="-122"/>
              </a:rPr>
              <a:t>点击输入简要文字内容，文字内容需概括精炼，不用多余的文字修饰，言简意赅的说明分项内容</a:t>
            </a:r>
            <a:r>
              <a:rPr lang="en-US" altLang="zh-CN" sz="1000" dirty="0">
                <a:latin typeface="微软雅黑" pitchFamily="34" charset="-122"/>
                <a:ea typeface="微软雅黑" pitchFamily="34" charset="-122"/>
              </a:rPr>
              <a:t>……</a:t>
            </a:r>
          </a:p>
        </p:txBody>
      </p:sp>
      <p:sp>
        <p:nvSpPr>
          <p:cNvPr id="11" name="Freeform 5"/>
          <p:cNvSpPr>
            <a:spLocks/>
          </p:cNvSpPr>
          <p:nvPr/>
        </p:nvSpPr>
        <p:spPr bwMode="auto">
          <a:xfrm>
            <a:off x="4678490" y="949664"/>
            <a:ext cx="931331" cy="3822203"/>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ea typeface="微软雅黑" pitchFamily="34" charset="-122"/>
            </a:endParaRPr>
          </a:p>
        </p:txBody>
      </p:sp>
      <p:sp>
        <p:nvSpPr>
          <p:cNvPr id="12" name="圆角矩形 11"/>
          <p:cNvSpPr/>
          <p:nvPr/>
        </p:nvSpPr>
        <p:spPr>
          <a:xfrm>
            <a:off x="5796136" y="949664"/>
            <a:ext cx="3168352" cy="469958"/>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13" name="圆角矩形 12"/>
          <p:cNvSpPr/>
          <p:nvPr/>
        </p:nvSpPr>
        <p:spPr>
          <a:xfrm>
            <a:off x="5796136" y="1508372"/>
            <a:ext cx="3168352" cy="469958"/>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14" name="圆角矩形 13"/>
          <p:cNvSpPr/>
          <p:nvPr/>
        </p:nvSpPr>
        <p:spPr>
          <a:xfrm>
            <a:off x="5796136" y="2067080"/>
            <a:ext cx="3168352" cy="469958"/>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15" name="圆角矩形 14"/>
          <p:cNvSpPr/>
          <p:nvPr/>
        </p:nvSpPr>
        <p:spPr>
          <a:xfrm>
            <a:off x="5796136" y="2625788"/>
            <a:ext cx="3168352" cy="469958"/>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16" name="圆角矩形 15"/>
          <p:cNvSpPr/>
          <p:nvPr/>
        </p:nvSpPr>
        <p:spPr>
          <a:xfrm>
            <a:off x="5796136" y="3184496"/>
            <a:ext cx="3168352" cy="469958"/>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17" name="圆角矩形 16"/>
          <p:cNvSpPr/>
          <p:nvPr/>
        </p:nvSpPr>
        <p:spPr>
          <a:xfrm>
            <a:off x="5796136" y="3743204"/>
            <a:ext cx="3168352" cy="469958"/>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18" name="圆角矩形 17"/>
          <p:cNvSpPr/>
          <p:nvPr/>
        </p:nvSpPr>
        <p:spPr>
          <a:xfrm>
            <a:off x="5796136" y="4301909"/>
            <a:ext cx="3168352" cy="469958"/>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19" name="TextBox 18"/>
          <p:cNvSpPr txBox="1"/>
          <p:nvPr/>
        </p:nvSpPr>
        <p:spPr>
          <a:xfrm>
            <a:off x="6146998" y="1107699"/>
            <a:ext cx="2313434" cy="153888"/>
          </a:xfrm>
          <a:prstGeom prst="rect">
            <a:avLst/>
          </a:prstGeom>
          <a:noFill/>
        </p:spPr>
        <p:txBody>
          <a:bodyPr wrap="square" lIns="0" tIns="0" rIns="0" bIns="0" rtlCol="0">
            <a:spAutoFit/>
          </a:bodyPr>
          <a:lstStyle/>
          <a:p>
            <a:pPr algn="just"/>
            <a:r>
              <a:rPr lang="zh-CN" altLang="en-US" sz="1000" dirty="0">
                <a:latin typeface="微软雅黑" pitchFamily="34" charset="-122"/>
                <a:ea typeface="微软雅黑" pitchFamily="34" charset="-122"/>
              </a:rPr>
              <a:t>没时间缴罚单！</a:t>
            </a:r>
            <a:endParaRPr lang="en-US" altLang="zh-CN" sz="1000" dirty="0">
              <a:latin typeface="微软雅黑" pitchFamily="34" charset="-122"/>
              <a:ea typeface="微软雅黑" pitchFamily="34" charset="-122"/>
            </a:endParaRPr>
          </a:p>
        </p:txBody>
      </p:sp>
      <p:sp>
        <p:nvSpPr>
          <p:cNvPr id="20" name="TextBox 19"/>
          <p:cNvSpPr txBox="1"/>
          <p:nvPr/>
        </p:nvSpPr>
        <p:spPr>
          <a:xfrm>
            <a:off x="6146998" y="1666407"/>
            <a:ext cx="2313434" cy="153888"/>
          </a:xfrm>
          <a:prstGeom prst="rect">
            <a:avLst/>
          </a:prstGeom>
          <a:noFill/>
        </p:spPr>
        <p:txBody>
          <a:bodyPr wrap="square" lIns="0" tIns="0" rIns="0" bIns="0" rtlCol="0">
            <a:spAutoFit/>
          </a:bodyPr>
          <a:lstStyle/>
          <a:p>
            <a:pPr algn="just"/>
            <a:r>
              <a:rPr lang="zh-CN" altLang="en-US" sz="1000" dirty="0">
                <a:latin typeface="微软雅黑" pitchFamily="34" charset="-122"/>
                <a:ea typeface="微软雅黑" pitchFamily="34" charset="-122"/>
              </a:rPr>
              <a:t>工作太忙，没时间做饭！</a:t>
            </a:r>
            <a:endParaRPr lang="en-US" altLang="zh-CN" sz="1000" dirty="0">
              <a:latin typeface="微软雅黑" pitchFamily="34" charset="-122"/>
              <a:ea typeface="微软雅黑" pitchFamily="34" charset="-122"/>
            </a:endParaRPr>
          </a:p>
        </p:txBody>
      </p:sp>
      <p:sp>
        <p:nvSpPr>
          <p:cNvPr id="21" name="TextBox 20"/>
          <p:cNvSpPr txBox="1"/>
          <p:nvPr/>
        </p:nvSpPr>
        <p:spPr>
          <a:xfrm>
            <a:off x="6146998" y="2225115"/>
            <a:ext cx="2313434" cy="153888"/>
          </a:xfrm>
          <a:prstGeom prst="rect">
            <a:avLst/>
          </a:prstGeom>
          <a:noFill/>
        </p:spPr>
        <p:txBody>
          <a:bodyPr wrap="square" lIns="0" tIns="0" rIns="0" bIns="0" rtlCol="0">
            <a:spAutoFit/>
          </a:bodyPr>
          <a:lstStyle/>
          <a:p>
            <a:pPr algn="just"/>
            <a:r>
              <a:rPr lang="zh-CN" altLang="en-US" sz="1000" dirty="0">
                <a:latin typeface="微软雅黑" pitchFamily="34" charset="-122"/>
                <a:ea typeface="微软雅黑" pitchFamily="34" charset="-122"/>
              </a:rPr>
              <a:t>快递没人收！</a:t>
            </a:r>
            <a:endParaRPr lang="en-US" altLang="zh-CN" sz="1000" dirty="0">
              <a:latin typeface="微软雅黑" pitchFamily="34" charset="-122"/>
              <a:ea typeface="微软雅黑" pitchFamily="34" charset="-122"/>
            </a:endParaRPr>
          </a:p>
        </p:txBody>
      </p:sp>
      <p:sp>
        <p:nvSpPr>
          <p:cNvPr id="22" name="TextBox 21"/>
          <p:cNvSpPr txBox="1"/>
          <p:nvPr/>
        </p:nvSpPr>
        <p:spPr>
          <a:xfrm>
            <a:off x="6146998" y="2783823"/>
            <a:ext cx="2313434" cy="153888"/>
          </a:xfrm>
          <a:prstGeom prst="rect">
            <a:avLst/>
          </a:prstGeom>
          <a:noFill/>
        </p:spPr>
        <p:txBody>
          <a:bodyPr wrap="square" lIns="0" tIns="0" rIns="0" bIns="0" rtlCol="0">
            <a:spAutoFit/>
          </a:bodyPr>
          <a:lstStyle/>
          <a:p>
            <a:pPr algn="just"/>
            <a:r>
              <a:rPr lang="zh-CN" altLang="en-US" sz="1000" dirty="0">
                <a:latin typeface="微软雅黑" pitchFamily="34" charset="-122"/>
                <a:ea typeface="微软雅黑" pitchFamily="34" charset="-122"/>
              </a:rPr>
              <a:t>想吃日式料理，附近却没有！</a:t>
            </a:r>
            <a:endParaRPr lang="en-US" altLang="zh-CN" sz="1000" dirty="0">
              <a:latin typeface="微软雅黑" pitchFamily="34" charset="-122"/>
              <a:ea typeface="微软雅黑" pitchFamily="34" charset="-122"/>
            </a:endParaRPr>
          </a:p>
        </p:txBody>
      </p:sp>
      <p:sp>
        <p:nvSpPr>
          <p:cNvPr id="23" name="TextBox 22"/>
          <p:cNvSpPr txBox="1"/>
          <p:nvPr/>
        </p:nvSpPr>
        <p:spPr>
          <a:xfrm>
            <a:off x="6146998" y="3342531"/>
            <a:ext cx="2313434" cy="153888"/>
          </a:xfrm>
          <a:prstGeom prst="rect">
            <a:avLst/>
          </a:prstGeom>
          <a:noFill/>
        </p:spPr>
        <p:txBody>
          <a:bodyPr wrap="square" lIns="0" tIns="0" rIns="0" bIns="0" rtlCol="0">
            <a:spAutoFit/>
          </a:bodyPr>
          <a:lstStyle/>
          <a:p>
            <a:pPr algn="just"/>
            <a:r>
              <a:rPr lang="zh-CN" altLang="en-US" sz="1000" dirty="0">
                <a:latin typeface="微软雅黑" pitchFamily="34" charset="-122"/>
                <a:ea typeface="微软雅黑" pitchFamily="34" charset="-122"/>
              </a:rPr>
              <a:t>现在的食品安全让人不放心！</a:t>
            </a:r>
            <a:endParaRPr lang="en-US" altLang="zh-CN" sz="1000" dirty="0">
              <a:latin typeface="微软雅黑" pitchFamily="34" charset="-122"/>
              <a:ea typeface="微软雅黑" pitchFamily="34" charset="-122"/>
            </a:endParaRPr>
          </a:p>
        </p:txBody>
      </p:sp>
      <p:sp>
        <p:nvSpPr>
          <p:cNvPr id="24" name="TextBox 23"/>
          <p:cNvSpPr txBox="1"/>
          <p:nvPr/>
        </p:nvSpPr>
        <p:spPr>
          <a:xfrm>
            <a:off x="6146998" y="3901239"/>
            <a:ext cx="2313434" cy="153888"/>
          </a:xfrm>
          <a:prstGeom prst="rect">
            <a:avLst/>
          </a:prstGeom>
          <a:noFill/>
        </p:spPr>
        <p:txBody>
          <a:bodyPr wrap="square" lIns="0" tIns="0" rIns="0" bIns="0" rtlCol="0">
            <a:spAutoFit/>
          </a:bodyPr>
          <a:lstStyle/>
          <a:p>
            <a:pPr algn="just"/>
            <a:r>
              <a:rPr lang="zh-CN" altLang="en-US" sz="1000" dirty="0">
                <a:latin typeface="微软雅黑" pitchFamily="34" charset="-122"/>
                <a:ea typeface="微软雅黑" pitchFamily="34" charset="-122"/>
              </a:rPr>
              <a:t>对不良商家投诉无门！</a:t>
            </a:r>
            <a:endParaRPr lang="en-US" altLang="zh-CN" sz="1000" dirty="0">
              <a:latin typeface="微软雅黑" pitchFamily="34" charset="-122"/>
              <a:ea typeface="微软雅黑" pitchFamily="34" charset="-122"/>
            </a:endParaRPr>
          </a:p>
        </p:txBody>
      </p:sp>
      <p:sp>
        <p:nvSpPr>
          <p:cNvPr id="25" name="TextBox 24"/>
          <p:cNvSpPr txBox="1"/>
          <p:nvPr/>
        </p:nvSpPr>
        <p:spPr>
          <a:xfrm>
            <a:off x="6146998" y="4459944"/>
            <a:ext cx="2313434" cy="153888"/>
          </a:xfrm>
          <a:prstGeom prst="rect">
            <a:avLst/>
          </a:prstGeom>
          <a:noFill/>
        </p:spPr>
        <p:txBody>
          <a:bodyPr wrap="square" lIns="0" tIns="0" rIns="0" bIns="0" rtlCol="0">
            <a:spAutoFit/>
          </a:bodyPr>
          <a:lstStyle/>
          <a:p>
            <a:pPr algn="just"/>
            <a:r>
              <a:rPr lang="en-US" altLang="zh-CN" sz="1000" dirty="0">
                <a:latin typeface="微软雅黑" pitchFamily="34" charset="-122"/>
                <a:ea typeface="微软雅黑" pitchFamily="34" charset="-122"/>
              </a:rPr>
              <a:t>…………</a:t>
            </a:r>
          </a:p>
        </p:txBody>
      </p:sp>
      <p:grpSp>
        <p:nvGrpSpPr>
          <p:cNvPr id="26" name="组合 25"/>
          <p:cNvGrpSpPr/>
          <p:nvPr/>
        </p:nvGrpSpPr>
        <p:grpSpPr>
          <a:xfrm>
            <a:off x="2582017" y="1090340"/>
            <a:ext cx="1197175" cy="1197175"/>
            <a:chOff x="304800" y="673100"/>
            <a:chExt cx="4000500" cy="4000500"/>
          </a:xfrm>
          <a:effectLst>
            <a:outerShdw blurRad="444500" dist="254000" dir="8100000" algn="tr" rotWithShape="0">
              <a:prstClr val="black">
                <a:alpha val="50000"/>
              </a:prstClr>
            </a:outerShdw>
          </a:effectLst>
        </p:grpSpPr>
        <p:sp>
          <p:nvSpPr>
            <p:cNvPr id="27" name="同心圆 2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椭圆 2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TextBox 2"/>
          <p:cNvSpPr txBox="1"/>
          <p:nvPr/>
        </p:nvSpPr>
        <p:spPr>
          <a:xfrm>
            <a:off x="2539344" y="1326989"/>
            <a:ext cx="1257356" cy="769441"/>
          </a:xfrm>
          <a:prstGeom prst="rect">
            <a:avLst/>
          </a:prstGeom>
          <a:noFill/>
        </p:spPr>
        <p:txBody>
          <a:bodyPr wrap="square" lIns="0" tIns="0" rIns="0" bIns="0" rtlCol="0">
            <a:spAutoFit/>
          </a:bodyPr>
          <a:lstStyle/>
          <a:p>
            <a:pPr algn="ctr"/>
            <a:r>
              <a:rPr lang="zh-CN" altLang="en-US" sz="2500" b="1" dirty="0">
                <a:solidFill>
                  <a:srgbClr val="002060"/>
                </a:solidFill>
                <a:latin typeface="微软雅黑" pitchFamily="34" charset="-122"/>
                <a:ea typeface="微软雅黑" pitchFamily="34" charset="-122"/>
              </a:rPr>
              <a:t>现实</a:t>
            </a:r>
            <a:endParaRPr lang="en-US" altLang="zh-CN" sz="2500" b="1" dirty="0">
              <a:solidFill>
                <a:srgbClr val="002060"/>
              </a:solidFill>
              <a:latin typeface="微软雅黑" pitchFamily="34" charset="-122"/>
              <a:ea typeface="微软雅黑" pitchFamily="34" charset="-122"/>
            </a:endParaRPr>
          </a:p>
          <a:p>
            <a:pPr algn="ctr"/>
            <a:r>
              <a:rPr lang="zh-CN" altLang="en-US" sz="2500" b="1" dirty="0">
                <a:solidFill>
                  <a:srgbClr val="002060"/>
                </a:solidFill>
                <a:latin typeface="微软雅黑" pitchFamily="34" charset="-122"/>
                <a:ea typeface="微软雅黑" pitchFamily="34" charset="-122"/>
              </a:rPr>
              <a:t>需求</a:t>
            </a:r>
          </a:p>
        </p:txBody>
      </p:sp>
      <p:sp>
        <p:nvSpPr>
          <p:cNvPr id="29" name="TextBox 28"/>
          <p:cNvSpPr txBox="1"/>
          <p:nvPr/>
        </p:nvSpPr>
        <p:spPr>
          <a:xfrm>
            <a:off x="4139952" y="217552"/>
            <a:ext cx="2016224" cy="553998"/>
          </a:xfrm>
          <a:prstGeom prst="rect">
            <a:avLst/>
          </a:prstGeom>
          <a:noFill/>
        </p:spPr>
        <p:txBody>
          <a:bodyPr wrap="square" lIns="0" tIns="0" rIns="0" bIns="0" rtlCol="0">
            <a:spAutoFit/>
          </a:bodyPr>
          <a:lstStyle/>
          <a:p>
            <a:pPr algn="ctr"/>
            <a:r>
              <a:rPr lang="zh-CN" altLang="en-US" sz="3600" b="1" dirty="0">
                <a:latin typeface="微软雅黑" pitchFamily="34" charset="-122"/>
                <a:ea typeface="微软雅黑" pitchFamily="34" charset="-122"/>
              </a:rPr>
              <a:t>市场分析</a:t>
            </a:r>
            <a:endParaRPr lang="zh-CN" altLang="en-US" sz="1400" dirty="0">
              <a:latin typeface="微软雅黑" pitchFamily="34" charset="-122"/>
              <a:ea typeface="微软雅黑" pitchFamily="34" charset="-122"/>
            </a:endParaRPr>
          </a:p>
        </p:txBody>
      </p:sp>
      <p:sp>
        <p:nvSpPr>
          <p:cNvPr id="30" name="矩形 29"/>
          <p:cNvSpPr/>
          <p:nvPr/>
        </p:nvSpPr>
        <p:spPr>
          <a:xfrm>
            <a:off x="539552" y="51470"/>
            <a:ext cx="648072" cy="5040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32988650"/>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anim calcmode="lin" valueType="num">
                                      <p:cBhvr>
                                        <p:cTn id="10" dur="500" fill="hold"/>
                                        <p:tgtEl>
                                          <p:spTgt spid="26"/>
                                        </p:tgtEl>
                                        <p:attrNameLst>
                                          <p:attrName>ppt_x</p:attrName>
                                        </p:attrNameLst>
                                      </p:cBhvr>
                                      <p:tavLst>
                                        <p:tav tm="0">
                                          <p:val>
                                            <p:fltVal val="0.5"/>
                                          </p:val>
                                        </p:tav>
                                        <p:tav tm="100000">
                                          <p:val>
                                            <p:strVal val="#ppt_x"/>
                                          </p:val>
                                        </p:tav>
                                      </p:tavLst>
                                    </p:anim>
                                    <p:anim calcmode="lin" valueType="num">
                                      <p:cBhvr>
                                        <p:cTn id="11" dur="500" fill="hold"/>
                                        <p:tgtEl>
                                          <p:spTgt spid="26"/>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42"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anim calcmode="lin" valueType="num">
                                      <p:cBhvr>
                                        <p:cTn id="16" dur="500" fill="hold"/>
                                        <p:tgtEl>
                                          <p:spTgt spid="3"/>
                                        </p:tgtEl>
                                        <p:attrNameLst>
                                          <p:attrName>ppt_x</p:attrName>
                                        </p:attrNameLst>
                                      </p:cBhvr>
                                      <p:tavLst>
                                        <p:tav tm="0">
                                          <p:val>
                                            <p:strVal val="#ppt_x"/>
                                          </p:val>
                                        </p:tav>
                                        <p:tav tm="100000">
                                          <p:val>
                                            <p:strVal val="#ppt_x"/>
                                          </p:val>
                                        </p:tav>
                                      </p:tavLst>
                                    </p:anim>
                                    <p:anim calcmode="lin" valueType="num">
                                      <p:cBhvr>
                                        <p:cTn id="17" dur="500" fill="hold"/>
                                        <p:tgtEl>
                                          <p:spTgt spid="3"/>
                                        </p:tgtEl>
                                        <p:attrNameLst>
                                          <p:attrName>ppt_y</p:attrName>
                                        </p:attrNameLst>
                                      </p:cBhvr>
                                      <p:tavLst>
                                        <p:tav tm="0">
                                          <p:val>
                                            <p:strVal val="#ppt_y+.1"/>
                                          </p:val>
                                        </p:tav>
                                        <p:tav tm="100000">
                                          <p:val>
                                            <p:strVal val="#ppt_y"/>
                                          </p:val>
                                        </p:tav>
                                      </p:tavLst>
                                    </p:anim>
                                  </p:childTnLst>
                                </p:cTn>
                              </p:par>
                            </p:childTnLst>
                          </p:cTn>
                        </p:par>
                        <p:par>
                          <p:cTn id="18" fill="hold">
                            <p:stCondLst>
                              <p:cond delay="1000"/>
                            </p:stCondLst>
                            <p:childTnLst>
                              <p:par>
                                <p:cTn id="19" presetID="16" presetClass="entr" presetSubtype="37"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arn(outVertical)">
                                      <p:cBhvr>
                                        <p:cTn id="21" dur="500"/>
                                        <p:tgtEl>
                                          <p:spTgt spid="4"/>
                                        </p:tgtEl>
                                      </p:cBhvr>
                                    </p:animEffect>
                                  </p:childTnLst>
                                </p:cTn>
                              </p:par>
                              <p:par>
                                <p:cTn id="22" presetID="16" presetClass="entr" presetSubtype="37"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arn(outVertical)">
                                      <p:cBhvr>
                                        <p:cTn id="24" dur="500"/>
                                        <p:tgtEl>
                                          <p:spTgt spid="5"/>
                                        </p:tgtEl>
                                      </p:cBhvr>
                                    </p:animEffect>
                                  </p:childTnLst>
                                </p:cTn>
                              </p:par>
                            </p:childTnLst>
                          </p:cTn>
                        </p:par>
                        <p:par>
                          <p:cTn id="25" fill="hold">
                            <p:stCondLst>
                              <p:cond delay="1500"/>
                            </p:stCondLst>
                            <p:childTnLst>
                              <p:par>
                                <p:cTn id="26" presetID="53" presetClass="entr" presetSubtype="16"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Effect transition="in" filter="fade">
                                      <p:cBhvr>
                                        <p:cTn id="30" dur="500"/>
                                        <p:tgtEl>
                                          <p:spTgt spid="6"/>
                                        </p:tgtEl>
                                      </p:cBhvr>
                                    </p:animEffect>
                                  </p:childTnLst>
                                </p:cTn>
                              </p:par>
                            </p:childTnLst>
                          </p:cTn>
                        </p:par>
                        <p:par>
                          <p:cTn id="31" fill="hold">
                            <p:stCondLst>
                              <p:cond delay="2000"/>
                            </p:stCondLst>
                            <p:childTnLst>
                              <p:par>
                                <p:cTn id="32" presetID="42" presetClass="entr" presetSubtype="0" fill="hold" grpId="0"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anim calcmode="lin" valueType="num">
                                      <p:cBhvr>
                                        <p:cTn id="35" dur="500" fill="hold"/>
                                        <p:tgtEl>
                                          <p:spTgt spid="7"/>
                                        </p:tgtEl>
                                        <p:attrNameLst>
                                          <p:attrName>ppt_x</p:attrName>
                                        </p:attrNameLst>
                                      </p:cBhvr>
                                      <p:tavLst>
                                        <p:tav tm="0">
                                          <p:val>
                                            <p:strVal val="#ppt_x"/>
                                          </p:val>
                                        </p:tav>
                                        <p:tav tm="100000">
                                          <p:val>
                                            <p:strVal val="#ppt_x"/>
                                          </p:val>
                                        </p:tav>
                                      </p:tavLst>
                                    </p:anim>
                                    <p:anim calcmode="lin" valueType="num">
                                      <p:cBhvr>
                                        <p:cTn id="36" dur="500" fill="hold"/>
                                        <p:tgtEl>
                                          <p:spTgt spid="7"/>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20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anim calcmode="lin" valueType="num">
                                      <p:cBhvr>
                                        <p:cTn id="40" dur="500" fill="hold"/>
                                        <p:tgtEl>
                                          <p:spTgt spid="8"/>
                                        </p:tgtEl>
                                        <p:attrNameLst>
                                          <p:attrName>ppt_x</p:attrName>
                                        </p:attrNameLst>
                                      </p:cBhvr>
                                      <p:tavLst>
                                        <p:tav tm="0">
                                          <p:val>
                                            <p:strVal val="#ppt_x"/>
                                          </p:val>
                                        </p:tav>
                                        <p:tav tm="100000">
                                          <p:val>
                                            <p:strVal val="#ppt_x"/>
                                          </p:val>
                                        </p:tav>
                                      </p:tavLst>
                                    </p:anim>
                                    <p:anim calcmode="lin" valueType="num">
                                      <p:cBhvr>
                                        <p:cTn id="41" dur="500" fill="hold"/>
                                        <p:tgtEl>
                                          <p:spTgt spid="8"/>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40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anim calcmode="lin" valueType="num">
                                      <p:cBhvr>
                                        <p:cTn id="45" dur="500" fill="hold"/>
                                        <p:tgtEl>
                                          <p:spTgt spid="9"/>
                                        </p:tgtEl>
                                        <p:attrNameLst>
                                          <p:attrName>ppt_x</p:attrName>
                                        </p:attrNameLst>
                                      </p:cBhvr>
                                      <p:tavLst>
                                        <p:tav tm="0">
                                          <p:val>
                                            <p:strVal val="#ppt_x"/>
                                          </p:val>
                                        </p:tav>
                                        <p:tav tm="100000">
                                          <p:val>
                                            <p:strVal val="#ppt_x"/>
                                          </p:val>
                                        </p:tav>
                                      </p:tavLst>
                                    </p:anim>
                                    <p:anim calcmode="lin" valueType="num">
                                      <p:cBhvr>
                                        <p:cTn id="46" dur="500" fill="hold"/>
                                        <p:tgtEl>
                                          <p:spTgt spid="9"/>
                                        </p:tgtEl>
                                        <p:attrNameLst>
                                          <p:attrName>ppt_y</p:attrName>
                                        </p:attrNameLst>
                                      </p:cBhvr>
                                      <p:tavLst>
                                        <p:tav tm="0">
                                          <p:val>
                                            <p:strVal val="#ppt_y+.1"/>
                                          </p:val>
                                        </p:tav>
                                        <p:tav tm="100000">
                                          <p:val>
                                            <p:strVal val="#ppt_y"/>
                                          </p:val>
                                        </p:tav>
                                      </p:tavLst>
                                    </p:anim>
                                  </p:childTnLst>
                                </p:cTn>
                              </p:par>
                            </p:childTnLst>
                          </p:cTn>
                        </p:par>
                        <p:par>
                          <p:cTn id="47" fill="hold">
                            <p:stCondLst>
                              <p:cond delay="2900"/>
                            </p:stCondLst>
                            <p:childTnLst>
                              <p:par>
                                <p:cTn id="48" presetID="22" presetClass="entr" presetSubtype="8" fill="hold" grpId="0" nodeType="after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left)">
                                      <p:cBhvr>
                                        <p:cTn id="50" dur="300"/>
                                        <p:tgtEl>
                                          <p:spTgt spid="10"/>
                                        </p:tgtEl>
                                      </p:cBhvr>
                                    </p:animEffect>
                                  </p:childTnLst>
                                </p:cTn>
                              </p:par>
                            </p:childTnLst>
                          </p:cTn>
                        </p:par>
                        <p:par>
                          <p:cTn id="51" fill="hold">
                            <p:stCondLst>
                              <p:cond delay="3200"/>
                            </p:stCondLst>
                            <p:childTnLst>
                              <p:par>
                                <p:cTn id="52" presetID="22" presetClass="entr" presetSubtype="8" fill="hold" grpId="0" nodeType="after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left)">
                                      <p:cBhvr>
                                        <p:cTn id="54" dur="500"/>
                                        <p:tgtEl>
                                          <p:spTgt spid="11"/>
                                        </p:tgtEl>
                                      </p:cBhvr>
                                    </p:animEffect>
                                  </p:childTnLst>
                                </p:cTn>
                              </p:par>
                            </p:childTnLst>
                          </p:cTn>
                        </p:par>
                        <p:par>
                          <p:cTn id="55" fill="hold">
                            <p:stCondLst>
                              <p:cond delay="3700"/>
                            </p:stCondLst>
                            <p:childTnLst>
                              <p:par>
                                <p:cTn id="56" presetID="22" presetClass="entr" presetSubtype="8"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wipe(left)">
                                      <p:cBhvr>
                                        <p:cTn id="58" dur="300"/>
                                        <p:tgtEl>
                                          <p:spTgt spid="19"/>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wipe(left)">
                                      <p:cBhvr>
                                        <p:cTn id="61" dur="300"/>
                                        <p:tgtEl>
                                          <p:spTgt spid="12"/>
                                        </p:tgtEl>
                                      </p:cBhvr>
                                    </p:animEffect>
                                  </p:childTnLst>
                                </p:cTn>
                              </p:par>
                            </p:childTnLst>
                          </p:cTn>
                        </p:par>
                        <p:par>
                          <p:cTn id="62" fill="hold">
                            <p:stCondLst>
                              <p:cond delay="4000"/>
                            </p:stCondLst>
                            <p:childTnLst>
                              <p:par>
                                <p:cTn id="63" presetID="22" presetClass="entr" presetSubtype="8"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wipe(left)">
                                      <p:cBhvr>
                                        <p:cTn id="65" dur="300"/>
                                        <p:tgtEl>
                                          <p:spTgt spid="20"/>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wipe(left)">
                                      <p:cBhvr>
                                        <p:cTn id="68" dur="300"/>
                                        <p:tgtEl>
                                          <p:spTgt spid="13"/>
                                        </p:tgtEl>
                                      </p:cBhvr>
                                    </p:animEffect>
                                  </p:childTnLst>
                                </p:cTn>
                              </p:par>
                            </p:childTnLst>
                          </p:cTn>
                        </p:par>
                        <p:par>
                          <p:cTn id="69" fill="hold">
                            <p:stCondLst>
                              <p:cond delay="4300"/>
                            </p:stCondLst>
                            <p:childTnLst>
                              <p:par>
                                <p:cTn id="70" presetID="22" presetClass="entr" presetSubtype="8" fill="hold" grpId="0" nodeType="after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wipe(left)">
                                      <p:cBhvr>
                                        <p:cTn id="72" dur="300"/>
                                        <p:tgtEl>
                                          <p:spTgt spid="21"/>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14"/>
                                        </p:tgtEl>
                                        <p:attrNameLst>
                                          <p:attrName>style.visibility</p:attrName>
                                        </p:attrNameLst>
                                      </p:cBhvr>
                                      <p:to>
                                        <p:strVal val="visible"/>
                                      </p:to>
                                    </p:set>
                                    <p:animEffect transition="in" filter="wipe(left)">
                                      <p:cBhvr>
                                        <p:cTn id="75" dur="300"/>
                                        <p:tgtEl>
                                          <p:spTgt spid="14"/>
                                        </p:tgtEl>
                                      </p:cBhvr>
                                    </p:animEffect>
                                  </p:childTnLst>
                                </p:cTn>
                              </p:par>
                            </p:childTnLst>
                          </p:cTn>
                        </p:par>
                        <p:par>
                          <p:cTn id="76" fill="hold">
                            <p:stCondLst>
                              <p:cond delay="4600"/>
                            </p:stCondLst>
                            <p:childTnLst>
                              <p:par>
                                <p:cTn id="77" presetID="22" presetClass="entr" presetSubtype="8" fill="hold" grpId="0" nodeType="after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wipe(left)">
                                      <p:cBhvr>
                                        <p:cTn id="79" dur="300"/>
                                        <p:tgtEl>
                                          <p:spTgt spid="22"/>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15"/>
                                        </p:tgtEl>
                                        <p:attrNameLst>
                                          <p:attrName>style.visibility</p:attrName>
                                        </p:attrNameLst>
                                      </p:cBhvr>
                                      <p:to>
                                        <p:strVal val="visible"/>
                                      </p:to>
                                    </p:set>
                                    <p:animEffect transition="in" filter="wipe(left)">
                                      <p:cBhvr>
                                        <p:cTn id="82" dur="300"/>
                                        <p:tgtEl>
                                          <p:spTgt spid="15"/>
                                        </p:tgtEl>
                                      </p:cBhvr>
                                    </p:animEffect>
                                  </p:childTnLst>
                                </p:cTn>
                              </p:par>
                            </p:childTnLst>
                          </p:cTn>
                        </p:par>
                        <p:par>
                          <p:cTn id="83" fill="hold">
                            <p:stCondLst>
                              <p:cond delay="4900"/>
                            </p:stCondLst>
                            <p:childTnLst>
                              <p:par>
                                <p:cTn id="84" presetID="22" presetClass="entr" presetSubtype="8" fill="hold" grpId="0" nodeType="after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wipe(left)">
                                      <p:cBhvr>
                                        <p:cTn id="86" dur="300"/>
                                        <p:tgtEl>
                                          <p:spTgt spid="23"/>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16"/>
                                        </p:tgtEl>
                                        <p:attrNameLst>
                                          <p:attrName>style.visibility</p:attrName>
                                        </p:attrNameLst>
                                      </p:cBhvr>
                                      <p:to>
                                        <p:strVal val="visible"/>
                                      </p:to>
                                    </p:set>
                                    <p:animEffect transition="in" filter="wipe(left)">
                                      <p:cBhvr>
                                        <p:cTn id="89" dur="300"/>
                                        <p:tgtEl>
                                          <p:spTgt spid="16"/>
                                        </p:tgtEl>
                                      </p:cBhvr>
                                    </p:animEffect>
                                  </p:childTnLst>
                                </p:cTn>
                              </p:par>
                            </p:childTnLst>
                          </p:cTn>
                        </p:par>
                        <p:par>
                          <p:cTn id="90" fill="hold">
                            <p:stCondLst>
                              <p:cond delay="5200"/>
                            </p:stCondLst>
                            <p:childTnLst>
                              <p:par>
                                <p:cTn id="91" presetID="22" presetClass="entr" presetSubtype="8" fill="hold" grpId="0" nodeType="after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wipe(left)">
                                      <p:cBhvr>
                                        <p:cTn id="93" dur="300"/>
                                        <p:tgtEl>
                                          <p:spTgt spid="24"/>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17"/>
                                        </p:tgtEl>
                                        <p:attrNameLst>
                                          <p:attrName>style.visibility</p:attrName>
                                        </p:attrNameLst>
                                      </p:cBhvr>
                                      <p:to>
                                        <p:strVal val="visible"/>
                                      </p:to>
                                    </p:set>
                                    <p:animEffect transition="in" filter="wipe(left)">
                                      <p:cBhvr>
                                        <p:cTn id="96" dur="300"/>
                                        <p:tgtEl>
                                          <p:spTgt spid="17"/>
                                        </p:tgtEl>
                                      </p:cBhvr>
                                    </p:animEffect>
                                  </p:childTnLst>
                                </p:cTn>
                              </p:par>
                            </p:childTnLst>
                          </p:cTn>
                        </p:par>
                        <p:par>
                          <p:cTn id="97" fill="hold">
                            <p:stCondLst>
                              <p:cond delay="5500"/>
                            </p:stCondLst>
                            <p:childTnLst>
                              <p:par>
                                <p:cTn id="98" presetID="22" presetClass="entr" presetSubtype="8" fill="hold" grpId="0" nodeType="afterEffect">
                                  <p:stCondLst>
                                    <p:cond delay="0"/>
                                  </p:stCondLst>
                                  <p:childTnLst>
                                    <p:set>
                                      <p:cBhvr>
                                        <p:cTn id="99" dur="1" fill="hold">
                                          <p:stCondLst>
                                            <p:cond delay="0"/>
                                          </p:stCondLst>
                                        </p:cTn>
                                        <p:tgtEl>
                                          <p:spTgt spid="25"/>
                                        </p:tgtEl>
                                        <p:attrNameLst>
                                          <p:attrName>style.visibility</p:attrName>
                                        </p:attrNameLst>
                                      </p:cBhvr>
                                      <p:to>
                                        <p:strVal val="visible"/>
                                      </p:to>
                                    </p:set>
                                    <p:animEffect transition="in" filter="wipe(left)">
                                      <p:cBhvr>
                                        <p:cTn id="100" dur="300"/>
                                        <p:tgtEl>
                                          <p:spTgt spid="25"/>
                                        </p:tgtEl>
                                      </p:cBhvr>
                                    </p:animEffect>
                                  </p:childTnLst>
                                </p:cTn>
                              </p:par>
                              <p:par>
                                <p:cTn id="101" presetID="22" presetClass="entr" presetSubtype="8" fill="hold" grpId="0" nodeType="withEffect">
                                  <p:stCondLst>
                                    <p:cond delay="0"/>
                                  </p:stCondLst>
                                  <p:childTnLst>
                                    <p:set>
                                      <p:cBhvr>
                                        <p:cTn id="102" dur="1" fill="hold">
                                          <p:stCondLst>
                                            <p:cond delay="0"/>
                                          </p:stCondLst>
                                        </p:cTn>
                                        <p:tgtEl>
                                          <p:spTgt spid="18"/>
                                        </p:tgtEl>
                                        <p:attrNameLst>
                                          <p:attrName>style.visibility</p:attrName>
                                        </p:attrNameLst>
                                      </p:cBhvr>
                                      <p:to>
                                        <p:strVal val="visible"/>
                                      </p:to>
                                    </p:set>
                                    <p:animEffect transition="in" filter="wipe(left)">
                                      <p:cBhvr>
                                        <p:cTn id="103" dur="3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animBg="1"/>
      <p:bldP spid="12" grpId="0" animBg="1"/>
      <p:bldP spid="13" grpId="0" animBg="1"/>
      <p:bldP spid="14" grpId="0" animBg="1"/>
      <p:bldP spid="15" grpId="0" animBg="1"/>
      <p:bldP spid="16" grpId="0" animBg="1"/>
      <p:bldP spid="17" grpId="0" animBg="1"/>
      <p:bldP spid="18" grpId="0" animBg="1"/>
      <p:bldP spid="19" grpId="0"/>
      <p:bldP spid="20" grpId="0"/>
      <p:bldP spid="21" grpId="0"/>
      <p:bldP spid="22" grpId="0"/>
      <p:bldP spid="23" grpId="0"/>
      <p:bldP spid="24" grpId="0"/>
      <p:bldP spid="25" grpId="0"/>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pic>
        <p:nvPicPr>
          <p:cNvPr id="1028"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p:cNvSpPr txBox="1"/>
          <p:nvPr/>
        </p:nvSpPr>
        <p:spPr>
          <a:xfrm>
            <a:off x="4828355" y="2162071"/>
            <a:ext cx="1364476" cy="400110"/>
          </a:xfrm>
          <a:prstGeom prst="rect">
            <a:avLst/>
          </a:prstGeom>
          <a:noFill/>
        </p:spPr>
        <p:txBody>
          <a:bodyPr wrap="none" rtlCol="0">
            <a:spAutoFit/>
          </a:bodyPr>
          <a:lstStyle/>
          <a:p>
            <a:r>
              <a:rPr lang="zh-CN" altLang="en-US" sz="2000" spc="300" dirty="0">
                <a:latin typeface="方正兰亭细黑_GBK" pitchFamily="2" charset="-122"/>
                <a:ea typeface="方正兰亭细黑_GBK" pitchFamily="2" charset="-122"/>
              </a:rPr>
              <a:t>企业客户</a:t>
            </a:r>
          </a:p>
        </p:txBody>
      </p:sp>
      <p:sp>
        <p:nvSpPr>
          <p:cNvPr id="116" name="TextBox 115"/>
          <p:cNvSpPr txBox="1"/>
          <p:nvPr/>
        </p:nvSpPr>
        <p:spPr>
          <a:xfrm>
            <a:off x="4828355" y="2561232"/>
            <a:ext cx="1873846" cy="338554"/>
          </a:xfrm>
          <a:prstGeom prst="rect">
            <a:avLst/>
          </a:prstGeom>
          <a:noFill/>
        </p:spPr>
        <p:txBody>
          <a:bodyPr wrap="none" rtlCol="0">
            <a:spAutoFit/>
          </a:bodyPr>
          <a:lstStyle/>
          <a:p>
            <a:r>
              <a:rPr lang="en-US" altLang="zh-CN" sz="1600" dirty="0">
                <a:solidFill>
                  <a:srgbClr val="002060"/>
                </a:solidFill>
              </a:rPr>
              <a:t>Enterprise customer</a:t>
            </a:r>
            <a:endParaRPr lang="zh-CN" altLang="en-US" sz="1600" dirty="0">
              <a:solidFill>
                <a:srgbClr val="002060"/>
              </a:solidFill>
              <a:latin typeface="Kozuka Gothic Pro R" pitchFamily="34" charset="-128"/>
              <a:ea typeface="Kozuka Gothic Pro R" pitchFamily="34" charset="-128"/>
            </a:endParaRPr>
          </a:p>
        </p:txBody>
      </p:sp>
      <p:grpSp>
        <p:nvGrpSpPr>
          <p:cNvPr id="6" name="组合 5"/>
          <p:cNvGrpSpPr/>
          <p:nvPr/>
        </p:nvGrpSpPr>
        <p:grpSpPr>
          <a:xfrm>
            <a:off x="2980431" y="1940247"/>
            <a:ext cx="1301106" cy="1301106"/>
            <a:chOff x="2683251" y="1980687"/>
            <a:chExt cx="1301106" cy="1301106"/>
          </a:xfrm>
          <a:solidFill>
            <a:schemeClr val="tx1"/>
          </a:solidFill>
          <a:effectLst>
            <a:outerShdw blurRad="254000" dist="254000" dir="8100000" algn="tr" rotWithShape="0">
              <a:prstClr val="black">
                <a:alpha val="50000"/>
              </a:prstClr>
            </a:outerShdw>
          </a:effectLst>
        </p:grpSpPr>
        <p:sp>
          <p:nvSpPr>
            <p:cNvPr id="88" name="椭圆 87"/>
            <p:cNvSpPr/>
            <p:nvPr/>
          </p:nvSpPr>
          <p:spPr>
            <a:xfrm>
              <a:off x="2683251" y="1980687"/>
              <a:ext cx="1301106" cy="13011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TextBox 107"/>
            <p:cNvSpPr txBox="1"/>
            <p:nvPr/>
          </p:nvSpPr>
          <p:spPr>
            <a:xfrm>
              <a:off x="3050684" y="2185262"/>
              <a:ext cx="564578" cy="830997"/>
            </a:xfrm>
            <a:prstGeom prst="rect">
              <a:avLst/>
            </a:prstGeom>
            <a:grpFill/>
          </p:spPr>
          <p:txBody>
            <a:bodyPr wrap="none" rtlCol="0">
              <a:spAutoFit/>
            </a:bodyPr>
            <a:lstStyle/>
            <a:p>
              <a:r>
                <a:rPr lang="en-US" altLang="zh-CN" sz="4800" b="1" dirty="0">
                  <a:solidFill>
                    <a:schemeClr val="bg1"/>
                  </a:solidFill>
                  <a:latin typeface="微软雅黑" panose="020B0503020204020204" pitchFamily="34" charset="-122"/>
                  <a:ea typeface="微软雅黑" panose="020B0503020204020204" pitchFamily="34" charset="-122"/>
                </a:rPr>
                <a:t>5</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grpSp>
      <p:cxnSp>
        <p:nvCxnSpPr>
          <p:cNvPr id="38" name="直接连接符 37"/>
          <p:cNvCxnSpPr/>
          <p:nvPr/>
        </p:nvCxnSpPr>
        <p:spPr>
          <a:xfrm flipV="1">
            <a:off x="4572000" y="1940247"/>
            <a:ext cx="0" cy="130110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Tree>
    <p:custDataLst>
      <p:tags r:id="rId1"/>
    </p:custDataLst>
    <p:extLst>
      <p:ext uri="{BB962C8B-B14F-4D97-AF65-F5344CB8AC3E}">
        <p14:creationId xmlns:p14="http://schemas.microsoft.com/office/powerpoint/2010/main" val="1810016011"/>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500"/>
                                        <p:tgtEl>
                                          <p:spTgt spid="38"/>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left)">
                                      <p:cBhvr>
                                        <p:cTn id="12" dur="500"/>
                                        <p:tgtEl>
                                          <p:spTgt spid="6"/>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94"/>
                                        </p:tgtEl>
                                        <p:attrNameLst>
                                          <p:attrName>style.visibility</p:attrName>
                                        </p:attrNameLst>
                                      </p:cBhvr>
                                      <p:to>
                                        <p:strVal val="visible"/>
                                      </p:to>
                                    </p:set>
                                    <p:anim calcmode="lin" valueType="num">
                                      <p:cBhvr additive="base">
                                        <p:cTn id="15" dur="500"/>
                                        <p:tgtEl>
                                          <p:spTgt spid="94"/>
                                        </p:tgtEl>
                                        <p:attrNameLst>
                                          <p:attrName>ppt_x</p:attrName>
                                        </p:attrNameLst>
                                      </p:cBhvr>
                                      <p:tavLst>
                                        <p:tav tm="0">
                                          <p:val>
                                            <p:strVal val="#ppt_x-#ppt_w*1.125000"/>
                                          </p:val>
                                        </p:tav>
                                        <p:tav tm="100000">
                                          <p:val>
                                            <p:strVal val="#ppt_x"/>
                                          </p:val>
                                        </p:tav>
                                      </p:tavLst>
                                    </p:anim>
                                    <p:animEffect transition="in" filter="wipe(right)">
                                      <p:cBhvr>
                                        <p:cTn id="16" dur="500"/>
                                        <p:tgtEl>
                                          <p:spTgt spid="94"/>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116"/>
                                        </p:tgtEl>
                                        <p:attrNameLst>
                                          <p:attrName>style.visibility</p:attrName>
                                        </p:attrNameLst>
                                      </p:cBhvr>
                                      <p:to>
                                        <p:strVal val="visible"/>
                                      </p:to>
                                    </p:set>
                                    <p:anim calcmode="lin" valueType="num">
                                      <p:cBhvr additive="base">
                                        <p:cTn id="19" dur="500"/>
                                        <p:tgtEl>
                                          <p:spTgt spid="116"/>
                                        </p:tgtEl>
                                        <p:attrNameLst>
                                          <p:attrName>ppt_x</p:attrName>
                                        </p:attrNameLst>
                                      </p:cBhvr>
                                      <p:tavLst>
                                        <p:tav tm="0">
                                          <p:val>
                                            <p:strVal val="#ppt_x-#ppt_w*1.125000"/>
                                          </p:val>
                                        </p:tav>
                                        <p:tav tm="100000">
                                          <p:val>
                                            <p:strVal val="#ppt_x"/>
                                          </p:val>
                                        </p:tav>
                                      </p:tavLst>
                                    </p:anim>
                                    <p:animEffect transition="in" filter="wipe(right)">
                                      <p:cBhvr>
                                        <p:cTn id="20" dur="500"/>
                                        <p:tgtEl>
                                          <p:spTgt spid="116"/>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116" grpId="0"/>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11"/>
          <p:cNvSpPr>
            <a:spLocks noChangeArrowheads="1"/>
          </p:cNvSpPr>
          <p:nvPr/>
        </p:nvSpPr>
        <p:spPr bwMode="auto">
          <a:xfrm>
            <a:off x="1691681" y="843557"/>
            <a:ext cx="7440418" cy="4310624"/>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68562" tIns="34281" rIns="68562" bIns="34281"/>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endParaRPr lang="zh-CN" altLang="en-US" sz="1300">
              <a:solidFill>
                <a:srgbClr val="C4261D"/>
              </a:solidFill>
              <a:ea typeface="宋体" pitchFamily="2" charset="-122"/>
            </a:endParaRPr>
          </a:p>
        </p:txBody>
      </p:sp>
      <p:sp>
        <p:nvSpPr>
          <p:cNvPr id="17411" name="矩形 10"/>
          <p:cNvSpPr>
            <a:spLocks noChangeArrowheads="1"/>
          </p:cNvSpPr>
          <p:nvPr/>
        </p:nvSpPr>
        <p:spPr bwMode="auto">
          <a:xfrm>
            <a:off x="6514603" y="1257301"/>
            <a:ext cx="2482674" cy="2339579"/>
          </a:xfrm>
          <a:prstGeom prst="rect">
            <a:avLst/>
          </a:prstGeom>
          <a:solidFill>
            <a:schemeClr val="tx1"/>
          </a:solidFill>
          <a:ln>
            <a:noFill/>
          </a:ln>
        </p:spPr>
        <p:txBody>
          <a:bodyPr lIns="68562" tIns="34281" rIns="68562" bIns="34281"/>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endParaRPr lang="zh-CN" altLang="en-US" sz="1300">
              <a:solidFill>
                <a:srgbClr val="C4261D"/>
              </a:solidFill>
              <a:ea typeface="宋体" pitchFamily="2" charset="-122"/>
            </a:endParaRPr>
          </a:p>
        </p:txBody>
      </p:sp>
      <p:sp>
        <p:nvSpPr>
          <p:cNvPr id="17412" name="矩形 9"/>
          <p:cNvSpPr>
            <a:spLocks noChangeArrowheads="1"/>
          </p:cNvSpPr>
          <p:nvPr/>
        </p:nvSpPr>
        <p:spPr bwMode="auto">
          <a:xfrm>
            <a:off x="6514603" y="870347"/>
            <a:ext cx="2482674" cy="386954"/>
          </a:xfrm>
          <a:prstGeom prst="rect">
            <a:avLst/>
          </a:prstGeom>
          <a:solidFill>
            <a:schemeClr val="bg1"/>
          </a:solidFill>
          <a:ln>
            <a:noFill/>
          </a:ln>
        </p:spPr>
        <p:txBody>
          <a:bodyPr lIns="68562" tIns="34281" rIns="68562" bIns="34281"/>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endParaRPr lang="zh-CN" altLang="en-US" sz="1300">
              <a:solidFill>
                <a:srgbClr val="C4261D"/>
              </a:solidFill>
              <a:ea typeface="宋体" pitchFamily="2" charset="-122"/>
            </a:endParaRPr>
          </a:p>
        </p:txBody>
      </p:sp>
      <p:pic>
        <p:nvPicPr>
          <p:cNvPr id="17413" name="图片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8823" y="1830447"/>
            <a:ext cx="3543107" cy="254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图片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6005" y="1257301"/>
            <a:ext cx="3139642" cy="878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图片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7704" y="2739593"/>
            <a:ext cx="4983200" cy="241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8" name="TextBox 6"/>
          <p:cNvSpPr>
            <a:spLocks noChangeArrowheads="1"/>
          </p:cNvSpPr>
          <p:nvPr/>
        </p:nvSpPr>
        <p:spPr bwMode="auto">
          <a:xfrm>
            <a:off x="1907704" y="959644"/>
            <a:ext cx="2535041" cy="900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2" tIns="34281" rIns="68562" bIns="34281">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zh-CN" altLang="en-US" sz="1800" dirty="0">
                <a:solidFill>
                  <a:srgbClr val="F8F8F8"/>
                </a:solidFill>
                <a:latin typeface="微软雅黑" panose="020B0503020204020204" pitchFamily="34" charset="-122"/>
                <a:sym typeface="方正正纤黑简体" pitchFamily="2" charset="-122"/>
              </a:rPr>
              <a:t>整合行业优质资源</a:t>
            </a:r>
            <a:endParaRPr lang="en-US" altLang="zh-CN" sz="1800" dirty="0">
              <a:solidFill>
                <a:srgbClr val="F8F8F8"/>
              </a:solidFill>
              <a:latin typeface="微软雅黑" panose="020B0503020204020204" pitchFamily="34" charset="-122"/>
              <a:sym typeface="方正正纤黑简体" pitchFamily="2" charset="-122"/>
            </a:endParaRPr>
          </a:p>
          <a:p>
            <a:pPr>
              <a:spcBef>
                <a:spcPct val="0"/>
              </a:spcBef>
              <a:buFontTx/>
              <a:buNone/>
            </a:pPr>
            <a:r>
              <a:rPr lang="zh-CN" altLang="en-US" sz="1800" dirty="0">
                <a:solidFill>
                  <a:srgbClr val="F8F8F8"/>
                </a:solidFill>
                <a:latin typeface="微软雅黑" panose="020B0503020204020204" pitchFamily="34" charset="-122"/>
                <a:sym typeface="方正正纤黑简体" pitchFamily="2" charset="-122"/>
              </a:rPr>
              <a:t>成就客户，成就伙伴</a:t>
            </a:r>
            <a:endParaRPr lang="en-US" altLang="zh-CN" sz="1800" dirty="0">
              <a:solidFill>
                <a:srgbClr val="F8F8F8"/>
              </a:solidFill>
              <a:latin typeface="微软雅黑" panose="020B0503020204020204" pitchFamily="34" charset="-122"/>
              <a:sym typeface="方正正纤黑简体" pitchFamily="2" charset="-122"/>
            </a:endParaRPr>
          </a:p>
          <a:p>
            <a:pPr>
              <a:spcBef>
                <a:spcPct val="0"/>
              </a:spcBef>
              <a:buFontTx/>
              <a:buNone/>
            </a:pPr>
            <a:r>
              <a:rPr lang="zh-CN" altLang="en-US" sz="1800" dirty="0">
                <a:solidFill>
                  <a:srgbClr val="F8F8F8"/>
                </a:solidFill>
                <a:latin typeface="微软雅黑" panose="020B0503020204020204" pitchFamily="34" charset="-122"/>
                <a:sym typeface="方正正纤黑简体" pitchFamily="2" charset="-122"/>
              </a:rPr>
              <a:t>也成就我们自已</a:t>
            </a:r>
          </a:p>
        </p:txBody>
      </p:sp>
      <p:sp>
        <p:nvSpPr>
          <p:cNvPr id="17419" name="TextBox 7"/>
          <p:cNvSpPr>
            <a:spLocks noChangeArrowheads="1"/>
          </p:cNvSpPr>
          <p:nvPr/>
        </p:nvSpPr>
        <p:spPr bwMode="auto">
          <a:xfrm>
            <a:off x="6516216" y="898598"/>
            <a:ext cx="2446787" cy="3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zh-CN" altLang="en-US" b="1" dirty="0">
                <a:solidFill>
                  <a:schemeClr val="tx1"/>
                </a:solidFill>
                <a:latin typeface="微软雅黑" pitchFamily="34" charset="-122"/>
                <a:sym typeface="微软雅黑" pitchFamily="34" charset="-122"/>
              </a:rPr>
              <a:t>我们的战略合作伙伴</a:t>
            </a:r>
          </a:p>
        </p:txBody>
      </p:sp>
      <p:sp>
        <p:nvSpPr>
          <p:cNvPr id="17420" name="TextBox 8"/>
          <p:cNvSpPr>
            <a:spLocks noChangeArrowheads="1"/>
          </p:cNvSpPr>
          <p:nvPr/>
        </p:nvSpPr>
        <p:spPr bwMode="auto">
          <a:xfrm>
            <a:off x="6804833" y="1500247"/>
            <a:ext cx="1780479" cy="2008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2" tIns="34281" rIns="68562" bIns="34281">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en-US" altLang="zh-CN" sz="1400" dirty="0">
                <a:latin typeface="微软雅黑" pitchFamily="34" charset="-122"/>
                <a:sym typeface="微软雅黑" pitchFamily="34" charset="-122"/>
              </a:rPr>
              <a:t>●</a:t>
            </a:r>
            <a:r>
              <a:rPr lang="zh-CN" altLang="en-US" sz="1400" dirty="0">
                <a:latin typeface="微软雅黑" pitchFamily="34" charset="-122"/>
                <a:sym typeface="微软雅黑" pitchFamily="34" charset="-122"/>
              </a:rPr>
              <a:t>请输入您的文字</a:t>
            </a:r>
            <a:endParaRPr lang="en-US" altLang="zh-CN" sz="1400" dirty="0">
              <a:latin typeface="微软雅黑" pitchFamily="34" charset="-122"/>
              <a:sym typeface="微软雅黑" pitchFamily="34" charset="-122"/>
            </a:endParaRPr>
          </a:p>
          <a:p>
            <a:pPr>
              <a:spcBef>
                <a:spcPct val="0"/>
              </a:spcBef>
              <a:buFontTx/>
              <a:buNone/>
            </a:pPr>
            <a:r>
              <a:rPr lang="en-US" altLang="zh-CN" sz="1400" dirty="0">
                <a:latin typeface="微软雅黑" pitchFamily="34" charset="-122"/>
                <a:sym typeface="微软雅黑" pitchFamily="34" charset="-122"/>
              </a:rPr>
              <a:t>●</a:t>
            </a:r>
            <a:r>
              <a:rPr lang="zh-CN" altLang="en-US" sz="1400" dirty="0">
                <a:latin typeface="微软雅黑" pitchFamily="34" charset="-122"/>
                <a:sym typeface="微软雅黑" pitchFamily="34" charset="-122"/>
              </a:rPr>
              <a:t>请输入您的文字</a:t>
            </a:r>
          </a:p>
          <a:p>
            <a:pPr>
              <a:spcBef>
                <a:spcPct val="0"/>
              </a:spcBef>
              <a:buFontTx/>
              <a:buNone/>
            </a:pPr>
            <a:r>
              <a:rPr lang="en-US" altLang="zh-CN" sz="1400" dirty="0">
                <a:latin typeface="微软雅黑" pitchFamily="34" charset="-122"/>
                <a:sym typeface="微软雅黑" pitchFamily="34" charset="-122"/>
              </a:rPr>
              <a:t>●</a:t>
            </a:r>
            <a:r>
              <a:rPr lang="zh-CN" altLang="en-US" sz="1400" dirty="0">
                <a:latin typeface="微软雅黑" pitchFamily="34" charset="-122"/>
                <a:sym typeface="微软雅黑" pitchFamily="34" charset="-122"/>
              </a:rPr>
              <a:t>请输入您的文字</a:t>
            </a:r>
          </a:p>
          <a:p>
            <a:pPr>
              <a:spcBef>
                <a:spcPct val="0"/>
              </a:spcBef>
              <a:buFontTx/>
              <a:buNone/>
            </a:pPr>
            <a:r>
              <a:rPr lang="en-US" altLang="zh-CN" sz="1400" dirty="0">
                <a:latin typeface="微软雅黑" pitchFamily="34" charset="-122"/>
                <a:sym typeface="微软雅黑" pitchFamily="34" charset="-122"/>
              </a:rPr>
              <a:t>●</a:t>
            </a:r>
            <a:r>
              <a:rPr lang="zh-CN" altLang="en-US" sz="1400" dirty="0">
                <a:latin typeface="微软雅黑" pitchFamily="34" charset="-122"/>
                <a:sym typeface="微软雅黑" pitchFamily="34" charset="-122"/>
              </a:rPr>
              <a:t>请输入您的文字</a:t>
            </a:r>
          </a:p>
          <a:p>
            <a:pPr>
              <a:spcBef>
                <a:spcPct val="0"/>
              </a:spcBef>
              <a:buFontTx/>
              <a:buNone/>
            </a:pPr>
            <a:r>
              <a:rPr lang="en-US" altLang="zh-CN" sz="1400" dirty="0">
                <a:latin typeface="微软雅黑" pitchFamily="34" charset="-122"/>
                <a:sym typeface="微软雅黑" pitchFamily="34" charset="-122"/>
              </a:rPr>
              <a:t>●</a:t>
            </a:r>
            <a:r>
              <a:rPr lang="zh-CN" altLang="en-US" sz="1400" dirty="0">
                <a:latin typeface="微软雅黑" pitchFamily="34" charset="-122"/>
                <a:sym typeface="微软雅黑" pitchFamily="34" charset="-122"/>
              </a:rPr>
              <a:t>请输入您的文字</a:t>
            </a:r>
            <a:endParaRPr lang="en-US" altLang="zh-CN" sz="1400" dirty="0">
              <a:latin typeface="微软雅黑" pitchFamily="34" charset="-122"/>
              <a:sym typeface="微软雅黑" pitchFamily="34" charset="-122"/>
            </a:endParaRPr>
          </a:p>
          <a:p>
            <a:pPr>
              <a:spcBef>
                <a:spcPct val="0"/>
              </a:spcBef>
              <a:buFontTx/>
              <a:buNone/>
            </a:pPr>
            <a:r>
              <a:rPr lang="en-US" altLang="zh-CN" sz="1400" dirty="0">
                <a:latin typeface="微软雅黑" pitchFamily="34" charset="-122"/>
                <a:sym typeface="微软雅黑" pitchFamily="34" charset="-122"/>
              </a:rPr>
              <a:t>●</a:t>
            </a:r>
            <a:r>
              <a:rPr lang="zh-CN" altLang="en-US" sz="1400" dirty="0">
                <a:latin typeface="微软雅黑" pitchFamily="34" charset="-122"/>
                <a:sym typeface="微软雅黑" pitchFamily="34" charset="-122"/>
              </a:rPr>
              <a:t>请输入您的文字</a:t>
            </a:r>
          </a:p>
          <a:p>
            <a:pPr>
              <a:spcBef>
                <a:spcPct val="0"/>
              </a:spcBef>
              <a:buFontTx/>
              <a:buNone/>
            </a:pPr>
            <a:r>
              <a:rPr lang="en-US" altLang="zh-CN" sz="1400" dirty="0">
                <a:latin typeface="微软雅黑" pitchFamily="34" charset="-122"/>
                <a:sym typeface="微软雅黑" pitchFamily="34" charset="-122"/>
              </a:rPr>
              <a:t>●</a:t>
            </a:r>
            <a:r>
              <a:rPr lang="zh-CN" altLang="en-US" sz="1400" dirty="0">
                <a:latin typeface="微软雅黑" pitchFamily="34" charset="-122"/>
                <a:sym typeface="微软雅黑" pitchFamily="34" charset="-122"/>
              </a:rPr>
              <a:t>请输入您的文字</a:t>
            </a:r>
          </a:p>
          <a:p>
            <a:pPr>
              <a:spcBef>
                <a:spcPct val="0"/>
              </a:spcBef>
              <a:buFontTx/>
              <a:buNone/>
            </a:pPr>
            <a:r>
              <a:rPr lang="en-US" altLang="zh-CN" sz="1400" dirty="0">
                <a:latin typeface="微软雅黑" pitchFamily="34" charset="-122"/>
                <a:sym typeface="微软雅黑" pitchFamily="34" charset="-122"/>
              </a:rPr>
              <a:t>●</a:t>
            </a:r>
            <a:r>
              <a:rPr lang="zh-CN" altLang="en-US" sz="1400" dirty="0">
                <a:latin typeface="微软雅黑" pitchFamily="34" charset="-122"/>
                <a:sym typeface="微软雅黑" pitchFamily="34" charset="-122"/>
              </a:rPr>
              <a:t>请输入您的文字</a:t>
            </a:r>
          </a:p>
          <a:p>
            <a:pPr>
              <a:spcBef>
                <a:spcPct val="0"/>
              </a:spcBef>
              <a:buFontTx/>
              <a:buNone/>
            </a:pPr>
            <a:r>
              <a:rPr lang="en-US" altLang="zh-CN" sz="1400" dirty="0">
                <a:latin typeface="微软雅黑" pitchFamily="34" charset="-122"/>
                <a:sym typeface="微软雅黑" pitchFamily="34" charset="-122"/>
              </a:rPr>
              <a:t>●</a:t>
            </a:r>
            <a:r>
              <a:rPr lang="zh-CN" altLang="en-US" sz="1400" dirty="0">
                <a:latin typeface="微软雅黑" pitchFamily="34" charset="-122"/>
                <a:sym typeface="微软雅黑" pitchFamily="34" charset="-122"/>
              </a:rPr>
              <a:t>请输入您的文字</a:t>
            </a:r>
          </a:p>
        </p:txBody>
      </p:sp>
      <p:sp>
        <p:nvSpPr>
          <p:cNvPr id="13" name="TextBox 12"/>
          <p:cNvSpPr txBox="1"/>
          <p:nvPr/>
        </p:nvSpPr>
        <p:spPr>
          <a:xfrm>
            <a:off x="3923928" y="195486"/>
            <a:ext cx="2627948" cy="553998"/>
          </a:xfrm>
          <a:prstGeom prst="rect">
            <a:avLst/>
          </a:prstGeom>
          <a:noFill/>
        </p:spPr>
        <p:txBody>
          <a:bodyPr wrap="square" lIns="0" tIns="0" rIns="0" bIns="0" rtlCol="0">
            <a:spAutoFit/>
          </a:bodyPr>
          <a:lstStyle/>
          <a:p>
            <a:pPr algn="ctr"/>
            <a:r>
              <a:rPr lang="zh-CN" altLang="en-US" sz="3600" b="1" dirty="0">
                <a:latin typeface="微软雅黑" pitchFamily="34" charset="-122"/>
                <a:ea typeface="微软雅黑" pitchFamily="34" charset="-122"/>
              </a:rPr>
              <a:t>合作伙伴</a:t>
            </a:r>
            <a:endParaRPr lang="zh-CN" altLang="en-US" sz="1400" dirty="0">
              <a:latin typeface="微软雅黑" pitchFamily="34" charset="-122"/>
              <a:ea typeface="微软雅黑" pitchFamily="34" charset="-122"/>
            </a:endParaRPr>
          </a:p>
        </p:txBody>
      </p:sp>
      <p:sp>
        <p:nvSpPr>
          <p:cNvPr id="12" name="矩形 11"/>
          <p:cNvSpPr/>
          <p:nvPr/>
        </p:nvSpPr>
        <p:spPr>
          <a:xfrm>
            <a:off x="539552" y="51470"/>
            <a:ext cx="648072" cy="5040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18254830"/>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7410"/>
                                        </p:tgtEl>
                                        <p:attrNameLst>
                                          <p:attrName>style.visibility</p:attrName>
                                        </p:attrNameLst>
                                      </p:cBhvr>
                                      <p:to>
                                        <p:strVal val="visible"/>
                                      </p:to>
                                    </p:set>
                                    <p:animEffect>
                                      <p:cBhvr>
                                        <p:cTn id="7" dur="500"/>
                                        <p:tgtEl>
                                          <p:spTgt spid="17410"/>
                                        </p:tgtEl>
                                      </p:cBhvr>
                                    </p:animEffect>
                                  </p:childTnLst>
                                </p:cTn>
                              </p:par>
                            </p:childTnLst>
                          </p:cTn>
                        </p:par>
                        <p:par>
                          <p:cTn id="8" fill="hold" nodeType="afterGroup">
                            <p:stCondLst>
                              <p:cond delay="500"/>
                            </p:stCondLst>
                            <p:childTnLst>
                              <p:par>
                                <p:cTn id="9" presetID="42" presetClass="entr" presetSubtype="0" fill="hold" nodeType="afterEffect">
                                  <p:stCondLst>
                                    <p:cond delay="0"/>
                                  </p:stCondLst>
                                  <p:childTnLst>
                                    <p:set>
                                      <p:cBhvr>
                                        <p:cTn id="10" dur="1" fill="hold">
                                          <p:stCondLst>
                                            <p:cond delay="0"/>
                                          </p:stCondLst>
                                        </p:cTn>
                                        <p:tgtEl>
                                          <p:spTgt spid="17413"/>
                                        </p:tgtEl>
                                        <p:attrNameLst>
                                          <p:attrName>style.visibility</p:attrName>
                                        </p:attrNameLst>
                                      </p:cBhvr>
                                      <p:to>
                                        <p:strVal val="visible"/>
                                      </p:to>
                                    </p:set>
                                    <p:animEffect>
                                      <p:cBhvr>
                                        <p:cTn id="11" dur="1000"/>
                                        <p:tgtEl>
                                          <p:spTgt spid="17413"/>
                                        </p:tgtEl>
                                      </p:cBhvr>
                                    </p:animEffect>
                                    <p:anim calcmode="lin" valueType="num">
                                      <p:cBhvr>
                                        <p:cTn id="12" dur="1000" fill="hold"/>
                                        <p:tgtEl>
                                          <p:spTgt spid="17413"/>
                                        </p:tgtEl>
                                        <p:attrNameLst>
                                          <p:attrName>ppt_x</p:attrName>
                                        </p:attrNameLst>
                                      </p:cBhvr>
                                      <p:tavLst>
                                        <p:tav tm="0">
                                          <p:val>
                                            <p:strVal val="#ppt_x"/>
                                          </p:val>
                                        </p:tav>
                                        <p:tav tm="100000">
                                          <p:val>
                                            <p:strVal val="#ppt_x"/>
                                          </p:val>
                                        </p:tav>
                                      </p:tavLst>
                                    </p:anim>
                                    <p:anim calcmode="lin" valueType="num">
                                      <p:cBhvr>
                                        <p:cTn id="13" dur="1000" fill="hold"/>
                                        <p:tgtEl>
                                          <p:spTgt spid="17413"/>
                                        </p:tgtEl>
                                        <p:attrNameLst>
                                          <p:attrName>ppt_y</p:attrName>
                                        </p:attrNameLst>
                                      </p:cBhvr>
                                      <p:tavLst>
                                        <p:tav tm="0">
                                          <p:val>
                                            <p:strVal val="#ppt_y+.1"/>
                                          </p:val>
                                        </p:tav>
                                        <p:tav tm="100000">
                                          <p:val>
                                            <p:strVal val="#ppt_y"/>
                                          </p:val>
                                        </p:tav>
                                      </p:tavLst>
                                    </p:anim>
                                  </p:childTnLst>
                                </p:cTn>
                              </p:par>
                            </p:childTnLst>
                          </p:cTn>
                        </p:par>
                        <p:par>
                          <p:cTn id="14" fill="hold" nodeType="afterGroup">
                            <p:stCondLst>
                              <p:cond delay="1500"/>
                            </p:stCondLst>
                            <p:childTnLst>
                              <p:par>
                                <p:cTn id="15" presetID="42" presetClass="entr" presetSubtype="0" fill="hold" nodeType="afterEffect">
                                  <p:stCondLst>
                                    <p:cond delay="0"/>
                                  </p:stCondLst>
                                  <p:childTnLst>
                                    <p:set>
                                      <p:cBhvr>
                                        <p:cTn id="16" dur="1" fill="hold">
                                          <p:stCondLst>
                                            <p:cond delay="0"/>
                                          </p:stCondLst>
                                        </p:cTn>
                                        <p:tgtEl>
                                          <p:spTgt spid="17417"/>
                                        </p:tgtEl>
                                        <p:attrNameLst>
                                          <p:attrName>style.visibility</p:attrName>
                                        </p:attrNameLst>
                                      </p:cBhvr>
                                      <p:to>
                                        <p:strVal val="visible"/>
                                      </p:to>
                                    </p:set>
                                    <p:animEffect>
                                      <p:cBhvr>
                                        <p:cTn id="17" dur="1000"/>
                                        <p:tgtEl>
                                          <p:spTgt spid="17417"/>
                                        </p:tgtEl>
                                      </p:cBhvr>
                                    </p:animEffect>
                                    <p:anim calcmode="lin" valueType="num">
                                      <p:cBhvr>
                                        <p:cTn id="18" dur="1000" fill="hold"/>
                                        <p:tgtEl>
                                          <p:spTgt spid="17417"/>
                                        </p:tgtEl>
                                        <p:attrNameLst>
                                          <p:attrName>ppt_x</p:attrName>
                                        </p:attrNameLst>
                                      </p:cBhvr>
                                      <p:tavLst>
                                        <p:tav tm="0">
                                          <p:val>
                                            <p:strVal val="#ppt_x"/>
                                          </p:val>
                                        </p:tav>
                                        <p:tav tm="100000">
                                          <p:val>
                                            <p:strVal val="#ppt_x"/>
                                          </p:val>
                                        </p:tav>
                                      </p:tavLst>
                                    </p:anim>
                                    <p:anim calcmode="lin" valueType="num">
                                      <p:cBhvr>
                                        <p:cTn id="19" dur="1000" fill="hold"/>
                                        <p:tgtEl>
                                          <p:spTgt spid="17417"/>
                                        </p:tgtEl>
                                        <p:attrNameLst>
                                          <p:attrName>ppt_y</p:attrName>
                                        </p:attrNameLst>
                                      </p:cBhvr>
                                      <p:tavLst>
                                        <p:tav tm="0">
                                          <p:val>
                                            <p:strVal val="#ppt_y+.1"/>
                                          </p:val>
                                        </p:tav>
                                        <p:tav tm="100000">
                                          <p:val>
                                            <p:strVal val="#ppt_y"/>
                                          </p:val>
                                        </p:tav>
                                      </p:tavLst>
                                    </p:anim>
                                  </p:childTnLst>
                                </p:cTn>
                              </p:par>
                            </p:childTnLst>
                          </p:cTn>
                        </p:par>
                        <p:par>
                          <p:cTn id="20" fill="hold" nodeType="afterGroup">
                            <p:stCondLst>
                              <p:cond delay="2500"/>
                            </p:stCondLst>
                            <p:childTnLst>
                              <p:par>
                                <p:cTn id="21" presetID="1" presetClass="entr" presetSubtype="0" fill="hold" nodeType="afterEffect">
                                  <p:stCondLst>
                                    <p:cond delay="0"/>
                                  </p:stCondLst>
                                  <p:childTnLst>
                                    <p:set>
                                      <p:cBhvr>
                                        <p:cTn id="22" dur="1" fill="hold">
                                          <p:stCondLst>
                                            <p:cond delay="0"/>
                                          </p:stCondLst>
                                        </p:cTn>
                                        <p:tgtEl>
                                          <p:spTgt spid="17416"/>
                                        </p:tgtEl>
                                        <p:attrNameLst>
                                          <p:attrName>style.visibility</p:attrName>
                                        </p:attrNameLst>
                                      </p:cBhvr>
                                      <p:to>
                                        <p:strVal val="visible"/>
                                      </p:to>
                                    </p:set>
                                  </p:childTnLst>
                                </p:cTn>
                              </p:par>
                              <p:par>
                                <p:cTn id="23" presetID="58" presetClass="path" presetSubtype="0" accel="50000" decel="50000" fill="hold" nodeType="withEffect">
                                  <p:stCondLst>
                                    <p:cond delay="0"/>
                                  </p:stCondLst>
                                  <p:childTnLst>
                                    <p:animMotion origin="layout" path="M 0.11604 0.04259 L 0.04982 0.07662 C 0.03564 0.08449 0.01483 0.09097 -0.00768 0.09491 C -0.03252 0.09954 -0.05269 0.10023 -0.06726 0.09745 L -0.13568 0.08773 " pathEditMode="relative" rAng="0" ptsTypes="FffFF">
                                      <p:cBhvr>
                                        <p:cTn id="24" dur="2000" spd="-99900" fill="hold"/>
                                        <p:tgtEl>
                                          <p:spTgt spid="17416"/>
                                        </p:tgtEl>
                                        <p:attrNameLst>
                                          <p:attrName>ppt_x,ppt_y</p:attrName>
                                        </p:attrNameLst>
                                      </p:cBhvr>
                                      <p:rCtr x="-1250100" y="375000"/>
                                    </p:animMotion>
                                  </p:childTnLst>
                                </p:cTn>
                              </p:par>
                            </p:childTnLst>
                          </p:cTn>
                        </p:par>
                        <p:par>
                          <p:cTn id="25" fill="hold" nodeType="afterGroup">
                            <p:stCondLst>
                              <p:cond delay="45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17418"/>
                                        </p:tgtEl>
                                        <p:attrNameLst>
                                          <p:attrName>style.visibility</p:attrName>
                                        </p:attrNameLst>
                                      </p:cBhvr>
                                      <p:to>
                                        <p:strVal val="visible"/>
                                      </p:to>
                                    </p:set>
                                    <p:anim by="(-#ppt_w*2)" calcmode="lin" valueType="num">
                                      <p:cBhvr rctx="PPT">
                                        <p:cTn id="28" dur="250" autoRev="1" fill="hold">
                                          <p:stCondLst>
                                            <p:cond delay="0"/>
                                          </p:stCondLst>
                                        </p:cTn>
                                        <p:tgtEl>
                                          <p:spTgt spid="17418"/>
                                        </p:tgtEl>
                                        <p:attrNameLst>
                                          <p:attrName>ppt_w</p:attrName>
                                        </p:attrNameLst>
                                      </p:cBhvr>
                                    </p:anim>
                                    <p:anim by="(#ppt_w*0.50)" calcmode="lin" valueType="num">
                                      <p:cBhvr>
                                        <p:cTn id="29" dur="250" decel="50000" autoRev="1" fill="hold">
                                          <p:stCondLst>
                                            <p:cond delay="0"/>
                                          </p:stCondLst>
                                        </p:cTn>
                                        <p:tgtEl>
                                          <p:spTgt spid="17418"/>
                                        </p:tgtEl>
                                        <p:attrNameLst>
                                          <p:attrName>ppt_x</p:attrName>
                                        </p:attrNameLst>
                                      </p:cBhvr>
                                    </p:anim>
                                    <p:anim to="(#ppt_y)" calcmode="lin" valueType="num">
                                      <p:cBhvr>
                                        <p:cTn id="30" dur="500" fill="hold">
                                          <p:stCondLst>
                                            <p:cond delay="0"/>
                                          </p:stCondLst>
                                        </p:cTn>
                                        <p:tgtEl>
                                          <p:spTgt spid="17418"/>
                                        </p:tgtEl>
                                        <p:attrNameLst>
                                          <p:attrName>ppt_y</p:attrName>
                                        </p:attrNameLst>
                                      </p:cBhvr>
                                    </p:anim>
                                    <p:animRot by="21600000">
                                      <p:cBhvr>
                                        <p:cTn id="31" dur="500" fill="hold">
                                          <p:stCondLst>
                                            <p:cond delay="0"/>
                                          </p:stCondLst>
                                        </p:cTn>
                                        <p:tgtEl>
                                          <p:spTgt spid="17418"/>
                                        </p:tgtEl>
                                        <p:attrNameLst>
                                          <p:attrName>r</p:attrName>
                                        </p:attrNameLst>
                                      </p:cBhvr>
                                    </p:animRot>
                                  </p:childTnLst>
                                </p:cTn>
                              </p:par>
                            </p:childTnLst>
                          </p:cTn>
                        </p:par>
                        <p:par>
                          <p:cTn id="32" fill="hold" nodeType="afterGroup">
                            <p:stCondLst>
                              <p:cond delay="6150"/>
                            </p:stCondLst>
                            <p:childTnLst>
                              <p:par>
                                <p:cTn id="33" presetID="31" presetClass="entr" presetSubtype="0" fill="hold" grpId="0" nodeType="afterEffect">
                                  <p:stCondLst>
                                    <p:cond delay="0"/>
                                  </p:stCondLst>
                                  <p:childTnLst>
                                    <p:set>
                                      <p:cBhvr>
                                        <p:cTn id="34" dur="1" fill="hold">
                                          <p:stCondLst>
                                            <p:cond delay="0"/>
                                          </p:stCondLst>
                                        </p:cTn>
                                        <p:tgtEl>
                                          <p:spTgt spid="17419"/>
                                        </p:tgtEl>
                                        <p:attrNameLst>
                                          <p:attrName>style.visibility</p:attrName>
                                        </p:attrNameLst>
                                      </p:cBhvr>
                                      <p:to>
                                        <p:strVal val="visible"/>
                                      </p:to>
                                    </p:set>
                                    <p:anim calcmode="lin" valueType="num">
                                      <p:cBhvr>
                                        <p:cTn id="35" dur="1000" fill="hold"/>
                                        <p:tgtEl>
                                          <p:spTgt spid="17419"/>
                                        </p:tgtEl>
                                        <p:attrNameLst>
                                          <p:attrName>ppt_w</p:attrName>
                                        </p:attrNameLst>
                                      </p:cBhvr>
                                      <p:tavLst>
                                        <p:tav tm="0">
                                          <p:val>
                                            <p:fltVal val="0"/>
                                          </p:val>
                                        </p:tav>
                                        <p:tav tm="100000">
                                          <p:val>
                                            <p:strVal val="#ppt_w"/>
                                          </p:val>
                                        </p:tav>
                                      </p:tavLst>
                                    </p:anim>
                                    <p:anim calcmode="lin" valueType="num">
                                      <p:cBhvr>
                                        <p:cTn id="36" dur="1000" fill="hold"/>
                                        <p:tgtEl>
                                          <p:spTgt spid="17419"/>
                                        </p:tgtEl>
                                        <p:attrNameLst>
                                          <p:attrName>ppt_h</p:attrName>
                                        </p:attrNameLst>
                                      </p:cBhvr>
                                      <p:tavLst>
                                        <p:tav tm="0">
                                          <p:val>
                                            <p:fltVal val="0"/>
                                          </p:val>
                                        </p:tav>
                                        <p:tav tm="100000">
                                          <p:val>
                                            <p:strVal val="#ppt_h"/>
                                          </p:val>
                                        </p:tav>
                                      </p:tavLst>
                                    </p:anim>
                                    <p:anim calcmode="lin" valueType="num">
                                      <p:cBhvr>
                                        <p:cTn id="37" dur="1000" fill="hold"/>
                                        <p:tgtEl>
                                          <p:spTgt spid="17419"/>
                                        </p:tgtEl>
                                        <p:attrNameLst>
                                          <p:attrName>style.rotation</p:attrName>
                                        </p:attrNameLst>
                                      </p:cBhvr>
                                      <p:tavLst>
                                        <p:tav tm="0">
                                          <p:val>
                                            <p:fltVal val="90"/>
                                          </p:val>
                                        </p:tav>
                                        <p:tav tm="100000">
                                          <p:val>
                                            <p:fltVal val="0"/>
                                          </p:val>
                                        </p:tav>
                                      </p:tavLst>
                                    </p:anim>
                                    <p:animEffect>
                                      <p:cBhvr>
                                        <p:cTn id="38" dur="1000"/>
                                        <p:tgtEl>
                                          <p:spTgt spid="17419"/>
                                        </p:tgtEl>
                                      </p:cBhvr>
                                    </p:animEffect>
                                  </p:childTnLst>
                                </p:cTn>
                              </p:par>
                            </p:childTnLst>
                          </p:cTn>
                        </p:par>
                        <p:par>
                          <p:cTn id="39" fill="hold" nodeType="afterGroup">
                            <p:stCondLst>
                              <p:cond delay="7150"/>
                            </p:stCondLst>
                            <p:childTnLst>
                              <p:par>
                                <p:cTn id="40" presetID="22" presetClass="entr" presetSubtype="4" fill="hold" grpId="0" nodeType="afterEffect">
                                  <p:stCondLst>
                                    <p:cond delay="0"/>
                                  </p:stCondLst>
                                  <p:childTnLst>
                                    <p:set>
                                      <p:cBhvr>
                                        <p:cTn id="41" dur="1" fill="hold">
                                          <p:stCondLst>
                                            <p:cond delay="0"/>
                                          </p:stCondLst>
                                        </p:cTn>
                                        <p:tgtEl>
                                          <p:spTgt spid="17412"/>
                                        </p:tgtEl>
                                        <p:attrNameLst>
                                          <p:attrName>style.visibility</p:attrName>
                                        </p:attrNameLst>
                                      </p:cBhvr>
                                      <p:to>
                                        <p:strVal val="visible"/>
                                      </p:to>
                                    </p:set>
                                    <p:animEffect>
                                      <p:cBhvr>
                                        <p:cTn id="42" dur="500"/>
                                        <p:tgtEl>
                                          <p:spTgt spid="17412"/>
                                        </p:tgtEl>
                                      </p:cBhvr>
                                    </p:animEffect>
                                  </p:childTnLst>
                                </p:cTn>
                              </p:par>
                            </p:childTnLst>
                          </p:cTn>
                        </p:par>
                        <p:par>
                          <p:cTn id="43" fill="hold" nodeType="afterGroup">
                            <p:stCondLst>
                              <p:cond delay="7650"/>
                            </p:stCondLst>
                            <p:childTnLst>
                              <p:par>
                                <p:cTn id="44" presetID="22" presetClass="entr" presetSubtype="1" fill="hold" grpId="0" nodeType="afterEffect">
                                  <p:stCondLst>
                                    <p:cond delay="0"/>
                                  </p:stCondLst>
                                  <p:childTnLst>
                                    <p:set>
                                      <p:cBhvr>
                                        <p:cTn id="45" dur="1" fill="hold">
                                          <p:stCondLst>
                                            <p:cond delay="0"/>
                                          </p:stCondLst>
                                        </p:cTn>
                                        <p:tgtEl>
                                          <p:spTgt spid="17411"/>
                                        </p:tgtEl>
                                        <p:attrNameLst>
                                          <p:attrName>style.visibility</p:attrName>
                                        </p:attrNameLst>
                                      </p:cBhvr>
                                      <p:to>
                                        <p:strVal val="visible"/>
                                      </p:to>
                                    </p:set>
                                    <p:animEffect>
                                      <p:cBhvr>
                                        <p:cTn id="46" dur="500"/>
                                        <p:tgtEl>
                                          <p:spTgt spid="17411"/>
                                        </p:tgtEl>
                                      </p:cBhvr>
                                    </p:animEffect>
                                  </p:childTnLst>
                                </p:cTn>
                              </p:par>
                            </p:childTnLst>
                          </p:cTn>
                        </p:par>
                        <p:par>
                          <p:cTn id="47" fill="hold" nodeType="afterGroup">
                            <p:stCondLst>
                              <p:cond delay="8150"/>
                            </p:stCondLst>
                            <p:childTnLst>
                              <p:par>
                                <p:cTn id="48" presetID="22" presetClass="entr" presetSubtype="1" fill="hold" grpId="0" nodeType="afterEffect">
                                  <p:stCondLst>
                                    <p:cond delay="0"/>
                                  </p:stCondLst>
                                  <p:childTnLst>
                                    <p:set>
                                      <p:cBhvr>
                                        <p:cTn id="49" dur="1" fill="hold">
                                          <p:stCondLst>
                                            <p:cond delay="0"/>
                                          </p:stCondLst>
                                        </p:cTn>
                                        <p:tgtEl>
                                          <p:spTgt spid="17420"/>
                                        </p:tgtEl>
                                        <p:attrNameLst>
                                          <p:attrName>style.visibility</p:attrName>
                                        </p:attrNameLst>
                                      </p:cBhvr>
                                      <p:to>
                                        <p:strVal val="visible"/>
                                      </p:to>
                                    </p:set>
                                    <p:animEffect>
                                      <p:cBhvr>
                                        <p:cTn id="50" dur="500"/>
                                        <p:tgtEl>
                                          <p:spTgt spid="174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bldLvl="0" animBg="1" autoUpdateAnimBg="0"/>
      <p:bldP spid="17411" grpId="0" bldLvl="0" animBg="1" autoUpdateAnimBg="0"/>
      <p:bldP spid="17412" grpId="0" bldLvl="0" animBg="1" autoUpdateAnimBg="0"/>
      <p:bldP spid="17418" grpId="0" bldLvl="0" autoUpdateAnimBg="0"/>
      <p:bldP spid="17419" grpId="0" bldLvl="0" autoUpdateAnimBg="0"/>
      <p:bldP spid="17420" grpId="0" bldLvl="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60925" y="1117663"/>
            <a:ext cx="1338828" cy="553998"/>
          </a:xfrm>
          <a:prstGeom prst="rect">
            <a:avLst/>
          </a:prstGeom>
          <a:noFill/>
        </p:spPr>
        <p:txBody>
          <a:bodyPr wrap="none" rtlCol="0">
            <a:spAutoFit/>
          </a:bodyPr>
          <a:lstStyle/>
          <a:p>
            <a:r>
              <a:rPr lang="zh-CN" altLang="en-US" sz="3000" b="1" dirty="0">
                <a:solidFill>
                  <a:schemeClr val="tx1">
                    <a:lumMod val="85000"/>
                    <a:lumOff val="15000"/>
                  </a:schemeClr>
                </a:solidFill>
                <a:latin typeface="微软雅黑" pitchFamily="34" charset="-122"/>
                <a:ea typeface="微软雅黑" pitchFamily="34" charset="-122"/>
              </a:rPr>
              <a:t>新机遇</a:t>
            </a:r>
          </a:p>
        </p:txBody>
      </p:sp>
      <p:grpSp>
        <p:nvGrpSpPr>
          <p:cNvPr id="4" name="组合 3"/>
          <p:cNvGrpSpPr/>
          <p:nvPr/>
        </p:nvGrpSpPr>
        <p:grpSpPr>
          <a:xfrm>
            <a:off x="2819040" y="1583081"/>
            <a:ext cx="408377" cy="408377"/>
            <a:chOff x="304800" y="673100"/>
            <a:chExt cx="4000500" cy="4000500"/>
          </a:xfrm>
          <a:effectLst>
            <a:outerShdw blurRad="317500" dist="1905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椭圆 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1759935" y="1547307"/>
            <a:ext cx="219777" cy="219777"/>
            <a:chOff x="304800" y="673100"/>
            <a:chExt cx="4000500" cy="4000500"/>
          </a:xfrm>
          <a:effectLst>
            <a:outerShdw blurRad="381000" dist="152400" dir="8100000" algn="tr" rotWithShape="0">
              <a:prstClr val="black">
                <a:alpha val="70000"/>
              </a:prstClr>
            </a:outerShdw>
          </a:effectLst>
        </p:grpSpPr>
        <p:sp>
          <p:nvSpPr>
            <p:cNvPr id="8" name="同心圆 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椭圆 8"/>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2138652" y="1792000"/>
            <a:ext cx="350672" cy="350672"/>
            <a:chOff x="304800" y="673100"/>
            <a:chExt cx="4000500" cy="4000500"/>
          </a:xfrm>
          <a:effectLst>
            <a:outerShdw blurRad="444500" dist="254000" dir="8100000" algn="tr" rotWithShape="0">
              <a:prstClr val="black">
                <a:alpha val="50000"/>
              </a:prstClr>
            </a:outerShdw>
          </a:effectLst>
        </p:grpSpPr>
        <p:sp>
          <p:nvSpPr>
            <p:cNvPr id="11" name="同心圆 1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椭圆 1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3073311" y="1543807"/>
            <a:ext cx="219777" cy="219777"/>
            <a:chOff x="304800" y="673100"/>
            <a:chExt cx="4000500" cy="4000500"/>
          </a:xfrm>
          <a:effectLst>
            <a:outerShdw blurRad="381000" dist="152400" dir="8100000" algn="tr" rotWithShape="0">
              <a:prstClr val="black">
                <a:alpha val="70000"/>
              </a:prstClr>
            </a:outerShdw>
          </a:effectLst>
        </p:grpSpPr>
        <p:sp>
          <p:nvSpPr>
            <p:cNvPr id="14" name="同心圆 1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椭圆 14"/>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2783482" y="1759936"/>
            <a:ext cx="219777" cy="219777"/>
            <a:chOff x="304800" y="673100"/>
            <a:chExt cx="4000500" cy="4000500"/>
          </a:xfrm>
          <a:effectLst>
            <a:outerShdw blurRad="381000" dist="152400" dir="8100000" algn="tr" rotWithShape="0">
              <a:prstClr val="black">
                <a:alpha val="70000"/>
              </a:prstClr>
            </a:outerShdw>
          </a:effectLst>
        </p:grpSpPr>
        <p:sp>
          <p:nvSpPr>
            <p:cNvPr id="17" name="同心圆 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椭圆 17"/>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2425983" y="1787269"/>
            <a:ext cx="291782" cy="291782"/>
            <a:chOff x="304800" y="673100"/>
            <a:chExt cx="4000500" cy="4000500"/>
          </a:xfrm>
          <a:effectLst>
            <a:outerShdw blurRad="317500" dist="190500" dir="8100000" algn="tr" rotWithShape="0">
              <a:prstClr val="black">
                <a:alpha val="50000"/>
              </a:prstClr>
            </a:outerShdw>
          </a:effectLst>
        </p:grpSpPr>
        <p:sp>
          <p:nvSpPr>
            <p:cNvPr id="20" name="同心圆 1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椭圆 2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2401199" y="2051020"/>
            <a:ext cx="219777" cy="219777"/>
            <a:chOff x="304800" y="673100"/>
            <a:chExt cx="4000500" cy="4000500"/>
          </a:xfrm>
          <a:effectLst>
            <a:outerShdw blurRad="381000" dist="152400" dir="8100000" algn="tr" rotWithShape="0">
              <a:prstClr val="black">
                <a:alpha val="70000"/>
              </a:prstClr>
            </a:outerShdw>
          </a:effectLst>
        </p:grpSpPr>
        <p:sp>
          <p:nvSpPr>
            <p:cNvPr id="23" name="同心圆 2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椭圆 2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2221202" y="1562761"/>
            <a:ext cx="350672" cy="350672"/>
            <a:chOff x="304800" y="673100"/>
            <a:chExt cx="4000500" cy="4000500"/>
          </a:xfrm>
          <a:effectLst>
            <a:outerShdw blurRad="444500" dist="254000" dir="8100000" algn="tr" rotWithShape="0">
              <a:prstClr val="black">
                <a:alpha val="50000"/>
              </a:prstClr>
            </a:outerShdw>
          </a:effectLst>
        </p:grpSpPr>
        <p:sp>
          <p:nvSpPr>
            <p:cNvPr id="26" name="同心圆 2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椭圆 2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2559306" y="1570513"/>
            <a:ext cx="287919" cy="287919"/>
            <a:chOff x="304800" y="673100"/>
            <a:chExt cx="4000500" cy="4000500"/>
          </a:xfrm>
          <a:effectLst>
            <a:outerShdw blurRad="381000" dist="152400" dir="8100000" algn="tr" rotWithShape="0">
              <a:prstClr val="black">
                <a:alpha val="70000"/>
              </a:prstClr>
            </a:outerShdw>
          </a:effectLst>
        </p:grpSpPr>
        <p:sp>
          <p:nvSpPr>
            <p:cNvPr id="29" name="同心圆 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椭圆 2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1887187" y="1569974"/>
            <a:ext cx="387220" cy="387220"/>
            <a:chOff x="304800" y="673100"/>
            <a:chExt cx="4000500" cy="4000500"/>
          </a:xfrm>
          <a:effectLst>
            <a:outerShdw blurRad="317500" dist="190500" dir="8100000" algn="tr" rotWithShape="0">
              <a:prstClr val="black">
                <a:alpha val="50000"/>
              </a:prstClr>
            </a:outerShdw>
          </a:effectLst>
        </p:grpSpPr>
        <p:sp>
          <p:nvSpPr>
            <p:cNvPr id="32" name="同心圆 3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椭圆 3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TextBox 33"/>
          <p:cNvSpPr txBox="1"/>
          <p:nvPr/>
        </p:nvSpPr>
        <p:spPr>
          <a:xfrm>
            <a:off x="3220054" y="1862409"/>
            <a:ext cx="1338828" cy="553998"/>
          </a:xfrm>
          <a:prstGeom prst="rect">
            <a:avLst/>
          </a:prstGeom>
          <a:noFill/>
        </p:spPr>
        <p:txBody>
          <a:bodyPr wrap="none" rtlCol="0">
            <a:spAutoFit/>
          </a:bodyPr>
          <a:lstStyle/>
          <a:p>
            <a:r>
              <a:rPr lang="zh-CN" altLang="en-US" sz="3000" b="1" dirty="0">
                <a:solidFill>
                  <a:schemeClr val="tx1">
                    <a:lumMod val="85000"/>
                    <a:lumOff val="15000"/>
                  </a:schemeClr>
                </a:solidFill>
                <a:latin typeface="微软雅黑" pitchFamily="34" charset="-122"/>
                <a:ea typeface="微软雅黑" pitchFamily="34" charset="-122"/>
              </a:rPr>
              <a:t>新市场</a:t>
            </a:r>
          </a:p>
        </p:txBody>
      </p:sp>
      <p:grpSp>
        <p:nvGrpSpPr>
          <p:cNvPr id="35" name="组合 34"/>
          <p:cNvGrpSpPr/>
          <p:nvPr/>
        </p:nvGrpSpPr>
        <p:grpSpPr>
          <a:xfrm>
            <a:off x="4178169" y="2327827"/>
            <a:ext cx="408377" cy="408377"/>
            <a:chOff x="304800" y="673100"/>
            <a:chExt cx="4000500" cy="4000500"/>
          </a:xfrm>
          <a:effectLst>
            <a:outerShdw blurRad="317500" dist="1905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椭圆 3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3208304" y="2292053"/>
            <a:ext cx="219777" cy="219777"/>
            <a:chOff x="304800" y="673100"/>
            <a:chExt cx="4000500" cy="4000500"/>
          </a:xfrm>
          <a:effectLst>
            <a:outerShdw blurRad="381000" dist="152400" dir="8100000" algn="tr" rotWithShape="0">
              <a:prstClr val="black">
                <a:alpha val="70000"/>
              </a:prstClr>
            </a:outerShdw>
          </a:effectLst>
        </p:grpSpPr>
        <p:sp>
          <p:nvSpPr>
            <p:cNvPr id="39" name="同心圆 3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椭圆 3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3497781" y="2536746"/>
            <a:ext cx="350672" cy="350672"/>
            <a:chOff x="304800" y="673100"/>
            <a:chExt cx="4000500" cy="4000500"/>
          </a:xfrm>
          <a:effectLst>
            <a:outerShdw blurRad="444500" dist="254000" dir="8100000" algn="tr" rotWithShape="0">
              <a:prstClr val="black">
                <a:alpha val="50000"/>
              </a:prstClr>
            </a:outerShdw>
          </a:effectLst>
        </p:grpSpPr>
        <p:sp>
          <p:nvSpPr>
            <p:cNvPr id="42" name="同心圆 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椭圆 4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4432440" y="2288553"/>
            <a:ext cx="219777" cy="219777"/>
            <a:chOff x="304800" y="673100"/>
            <a:chExt cx="4000500" cy="4000500"/>
          </a:xfrm>
          <a:effectLst>
            <a:outerShdw blurRad="381000" dist="152400" dir="8100000" algn="tr" rotWithShape="0">
              <a:prstClr val="black">
                <a:alpha val="70000"/>
              </a:prstClr>
            </a:outerShdw>
          </a:effectLst>
        </p:grpSpPr>
        <p:sp>
          <p:nvSpPr>
            <p:cNvPr id="45" name="同心圆 4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椭圆 45"/>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p:cNvGrpSpPr/>
          <p:nvPr/>
        </p:nvGrpSpPr>
        <p:grpSpPr>
          <a:xfrm>
            <a:off x="4019352" y="2532015"/>
            <a:ext cx="291782" cy="291782"/>
            <a:chOff x="304800" y="673100"/>
            <a:chExt cx="4000500" cy="4000500"/>
          </a:xfrm>
          <a:effectLst>
            <a:outerShdw blurRad="317500" dist="190500" dir="8100000" algn="tr" rotWithShape="0">
              <a:prstClr val="black">
                <a:alpha val="50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9" name="椭圆 4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p:cNvGrpSpPr/>
          <p:nvPr/>
        </p:nvGrpSpPr>
        <p:grpSpPr>
          <a:xfrm>
            <a:off x="3760328" y="2795766"/>
            <a:ext cx="219777" cy="219777"/>
            <a:chOff x="304800" y="673100"/>
            <a:chExt cx="4000500" cy="4000500"/>
          </a:xfrm>
          <a:effectLst>
            <a:outerShdw blurRad="381000" dist="152400" dir="8100000" algn="tr" rotWithShape="0">
              <a:prstClr val="black">
                <a:alpha val="70000"/>
              </a:prstClr>
            </a:outerShdw>
          </a:effectLst>
        </p:grpSpPr>
        <p:sp>
          <p:nvSpPr>
            <p:cNvPr id="51" name="同心圆 5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 name="椭圆 51"/>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组合 52"/>
          <p:cNvGrpSpPr/>
          <p:nvPr/>
        </p:nvGrpSpPr>
        <p:grpSpPr>
          <a:xfrm>
            <a:off x="3918435" y="2315259"/>
            <a:ext cx="287919" cy="287919"/>
            <a:chOff x="304800" y="673100"/>
            <a:chExt cx="4000500" cy="4000500"/>
          </a:xfrm>
          <a:effectLst>
            <a:outerShdw blurRad="381000" dist="152400" dir="8100000" algn="tr" rotWithShape="0">
              <a:prstClr val="black">
                <a:alpha val="70000"/>
              </a:prstClr>
            </a:outerShdw>
          </a:effectLst>
        </p:grpSpPr>
        <p:sp>
          <p:nvSpPr>
            <p:cNvPr id="54" name="同心圆 5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椭圆 54"/>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6" name="组合 55"/>
          <p:cNvGrpSpPr/>
          <p:nvPr/>
        </p:nvGrpSpPr>
        <p:grpSpPr>
          <a:xfrm>
            <a:off x="3246316" y="2314720"/>
            <a:ext cx="387220" cy="387220"/>
            <a:chOff x="304800" y="673100"/>
            <a:chExt cx="4000500" cy="4000500"/>
          </a:xfrm>
          <a:effectLst>
            <a:outerShdw blurRad="317500" dist="190500" dir="8100000" algn="tr" rotWithShape="0">
              <a:prstClr val="black">
                <a:alpha val="50000"/>
              </a:prstClr>
            </a:outerShdw>
          </a:effectLst>
        </p:grpSpPr>
        <p:sp>
          <p:nvSpPr>
            <p:cNvPr id="57" name="同心圆 5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椭圆 5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TextBox 58"/>
          <p:cNvSpPr txBox="1"/>
          <p:nvPr/>
        </p:nvSpPr>
        <p:spPr>
          <a:xfrm>
            <a:off x="4949060" y="1677526"/>
            <a:ext cx="1338828" cy="553998"/>
          </a:xfrm>
          <a:prstGeom prst="rect">
            <a:avLst/>
          </a:prstGeom>
          <a:noFill/>
        </p:spPr>
        <p:txBody>
          <a:bodyPr wrap="none" rtlCol="0">
            <a:spAutoFit/>
          </a:bodyPr>
          <a:lstStyle/>
          <a:p>
            <a:r>
              <a:rPr lang="zh-CN" altLang="en-US" sz="3000" b="1" dirty="0">
                <a:solidFill>
                  <a:schemeClr val="tx1">
                    <a:lumMod val="85000"/>
                    <a:lumOff val="15000"/>
                  </a:schemeClr>
                </a:solidFill>
                <a:latin typeface="微软雅黑" pitchFamily="34" charset="-122"/>
                <a:ea typeface="微软雅黑" pitchFamily="34" charset="-122"/>
              </a:rPr>
              <a:t>新项目</a:t>
            </a:r>
          </a:p>
        </p:txBody>
      </p:sp>
      <p:grpSp>
        <p:nvGrpSpPr>
          <p:cNvPr id="60" name="组合 59"/>
          <p:cNvGrpSpPr/>
          <p:nvPr/>
        </p:nvGrpSpPr>
        <p:grpSpPr>
          <a:xfrm>
            <a:off x="5898152" y="2135122"/>
            <a:ext cx="408377" cy="408377"/>
            <a:chOff x="304800" y="673100"/>
            <a:chExt cx="4000500" cy="4000500"/>
          </a:xfrm>
          <a:effectLst>
            <a:outerShdw blurRad="317500" dist="190500" dir="8100000" algn="tr" rotWithShape="0">
              <a:prstClr val="black">
                <a:alpha val="50000"/>
              </a:prstClr>
            </a:outerShdw>
          </a:effectLst>
        </p:grpSpPr>
        <p:sp>
          <p:nvSpPr>
            <p:cNvPr id="61" name="同心圆 6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2" name="椭圆 6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p:cNvGrpSpPr/>
          <p:nvPr/>
        </p:nvGrpSpPr>
        <p:grpSpPr>
          <a:xfrm>
            <a:off x="4928287" y="2099348"/>
            <a:ext cx="219777" cy="219777"/>
            <a:chOff x="304800" y="673100"/>
            <a:chExt cx="4000500" cy="4000500"/>
          </a:xfrm>
          <a:effectLst>
            <a:outerShdw blurRad="381000" dist="152400" dir="8100000" algn="tr" rotWithShape="0">
              <a:prstClr val="black">
                <a:alpha val="70000"/>
              </a:prstClr>
            </a:outerShdw>
          </a:effectLst>
        </p:grpSpPr>
        <p:sp>
          <p:nvSpPr>
            <p:cNvPr id="64" name="同心圆 6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5" name="椭圆 64"/>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6" name="组合 65"/>
          <p:cNvGrpSpPr/>
          <p:nvPr/>
        </p:nvGrpSpPr>
        <p:grpSpPr>
          <a:xfrm>
            <a:off x="6152423" y="2095848"/>
            <a:ext cx="219777" cy="219777"/>
            <a:chOff x="304800" y="673100"/>
            <a:chExt cx="4000500" cy="4000500"/>
          </a:xfrm>
          <a:effectLst>
            <a:outerShdw blurRad="381000" dist="152400" dir="8100000" algn="tr" rotWithShape="0">
              <a:prstClr val="black">
                <a:alpha val="70000"/>
              </a:prstClr>
            </a:outerShdw>
          </a:effectLst>
        </p:grpSpPr>
        <p:sp>
          <p:nvSpPr>
            <p:cNvPr id="67" name="同心圆 6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8" name="椭圆 67"/>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组合 68"/>
          <p:cNvGrpSpPr/>
          <p:nvPr/>
        </p:nvGrpSpPr>
        <p:grpSpPr>
          <a:xfrm>
            <a:off x="5791400" y="2311977"/>
            <a:ext cx="219777" cy="219777"/>
            <a:chOff x="304800" y="673100"/>
            <a:chExt cx="4000500" cy="4000500"/>
          </a:xfrm>
          <a:effectLst>
            <a:outerShdw blurRad="381000" dist="152400" dir="8100000" algn="tr" rotWithShape="0">
              <a:prstClr val="black">
                <a:alpha val="70000"/>
              </a:prstClr>
            </a:outerShdw>
          </a:effectLst>
        </p:grpSpPr>
        <p:sp>
          <p:nvSpPr>
            <p:cNvPr id="70" name="同心圆 6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1" name="椭圆 7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2" name="组合 71"/>
          <p:cNvGrpSpPr/>
          <p:nvPr/>
        </p:nvGrpSpPr>
        <p:grpSpPr>
          <a:xfrm>
            <a:off x="5412518" y="2390110"/>
            <a:ext cx="291782" cy="291782"/>
            <a:chOff x="304800" y="673100"/>
            <a:chExt cx="4000500" cy="4000500"/>
          </a:xfrm>
          <a:effectLst>
            <a:outerShdw blurRad="317500" dist="190500" dir="8100000" algn="tr" rotWithShape="0">
              <a:prstClr val="black">
                <a:alpha val="50000"/>
              </a:prstClr>
            </a:outerShdw>
          </a:effectLst>
        </p:grpSpPr>
        <p:sp>
          <p:nvSpPr>
            <p:cNvPr id="73" name="同心圆 7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4" name="椭圆 7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5" name="组合 74"/>
          <p:cNvGrpSpPr/>
          <p:nvPr/>
        </p:nvGrpSpPr>
        <p:grpSpPr>
          <a:xfrm>
            <a:off x="5646435" y="2396478"/>
            <a:ext cx="219777" cy="219777"/>
            <a:chOff x="304800" y="673100"/>
            <a:chExt cx="4000500" cy="4000500"/>
          </a:xfrm>
          <a:effectLst>
            <a:outerShdw blurRad="381000" dist="152400" dir="8100000" algn="tr" rotWithShape="0">
              <a:prstClr val="black">
                <a:alpha val="70000"/>
              </a:prstClr>
            </a:outerShdw>
          </a:effectLst>
        </p:grpSpPr>
        <p:sp>
          <p:nvSpPr>
            <p:cNvPr id="76" name="同心圆 7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7" name="椭圆 76"/>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8" name="组合 77"/>
          <p:cNvGrpSpPr/>
          <p:nvPr/>
        </p:nvGrpSpPr>
        <p:grpSpPr>
          <a:xfrm>
            <a:off x="5309337" y="2114802"/>
            <a:ext cx="350672" cy="350672"/>
            <a:chOff x="304800" y="673100"/>
            <a:chExt cx="4000500" cy="4000500"/>
          </a:xfrm>
          <a:effectLst>
            <a:outerShdw blurRad="444500" dist="254000" dir="8100000" algn="tr" rotWithShape="0">
              <a:prstClr val="black">
                <a:alpha val="50000"/>
              </a:prstClr>
            </a:outerShdw>
          </a:effectLst>
        </p:grpSpPr>
        <p:sp>
          <p:nvSpPr>
            <p:cNvPr id="79" name="同心圆 7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0" name="椭圆 7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1" name="组合 80"/>
          <p:cNvGrpSpPr/>
          <p:nvPr/>
        </p:nvGrpSpPr>
        <p:grpSpPr>
          <a:xfrm>
            <a:off x="5647441" y="2122554"/>
            <a:ext cx="287919" cy="287919"/>
            <a:chOff x="304800" y="673100"/>
            <a:chExt cx="4000500" cy="4000500"/>
          </a:xfrm>
          <a:effectLst>
            <a:outerShdw blurRad="381000" dist="152400" dir="8100000" algn="tr" rotWithShape="0">
              <a:prstClr val="black">
                <a:alpha val="70000"/>
              </a:prstClr>
            </a:outerShdw>
          </a:effectLst>
        </p:grpSpPr>
        <p:sp>
          <p:nvSpPr>
            <p:cNvPr id="82" name="同心圆 8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3" name="椭圆 82"/>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4" name="组合 83"/>
          <p:cNvGrpSpPr/>
          <p:nvPr/>
        </p:nvGrpSpPr>
        <p:grpSpPr>
          <a:xfrm>
            <a:off x="4975322" y="2122015"/>
            <a:ext cx="387220" cy="387220"/>
            <a:chOff x="304800" y="673100"/>
            <a:chExt cx="4000500" cy="4000500"/>
          </a:xfrm>
          <a:effectLst>
            <a:outerShdw blurRad="317500" dist="190500" dir="8100000" algn="tr" rotWithShape="0">
              <a:prstClr val="black">
                <a:alpha val="50000"/>
              </a:prstClr>
            </a:outerShdw>
          </a:effectLst>
        </p:grpSpPr>
        <p:sp>
          <p:nvSpPr>
            <p:cNvPr id="85" name="同心圆 8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6" name="椭圆 8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7" name="TextBox 86"/>
          <p:cNvSpPr txBox="1"/>
          <p:nvPr/>
        </p:nvSpPr>
        <p:spPr>
          <a:xfrm>
            <a:off x="6332229" y="2321668"/>
            <a:ext cx="1338828" cy="553998"/>
          </a:xfrm>
          <a:prstGeom prst="rect">
            <a:avLst/>
          </a:prstGeom>
          <a:noFill/>
        </p:spPr>
        <p:txBody>
          <a:bodyPr wrap="none" rtlCol="0">
            <a:spAutoFit/>
          </a:bodyPr>
          <a:lstStyle/>
          <a:p>
            <a:r>
              <a:rPr lang="zh-CN" altLang="en-US" sz="3000" b="1" dirty="0">
                <a:solidFill>
                  <a:schemeClr val="tx1">
                    <a:lumMod val="85000"/>
                    <a:lumOff val="15000"/>
                  </a:schemeClr>
                </a:solidFill>
                <a:latin typeface="微软雅黑" pitchFamily="34" charset="-122"/>
                <a:ea typeface="微软雅黑" pitchFamily="34" charset="-122"/>
              </a:rPr>
              <a:t>新模式</a:t>
            </a:r>
          </a:p>
        </p:txBody>
      </p:sp>
      <p:grpSp>
        <p:nvGrpSpPr>
          <p:cNvPr id="88" name="组合 87"/>
          <p:cNvGrpSpPr/>
          <p:nvPr/>
        </p:nvGrpSpPr>
        <p:grpSpPr>
          <a:xfrm>
            <a:off x="6231239" y="2751312"/>
            <a:ext cx="219777" cy="219777"/>
            <a:chOff x="304800" y="673100"/>
            <a:chExt cx="4000500" cy="4000500"/>
          </a:xfrm>
          <a:effectLst>
            <a:outerShdw blurRad="381000" dist="152400" dir="8100000" algn="tr" rotWithShape="0">
              <a:prstClr val="black">
                <a:alpha val="70000"/>
              </a:prstClr>
            </a:outerShdw>
          </a:effectLst>
        </p:grpSpPr>
        <p:sp>
          <p:nvSpPr>
            <p:cNvPr id="89" name="同心圆 8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0" name="椭圆 8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a:off x="6609956" y="2996005"/>
            <a:ext cx="350672" cy="350672"/>
            <a:chOff x="304800" y="673100"/>
            <a:chExt cx="4000500" cy="4000500"/>
          </a:xfrm>
          <a:effectLst>
            <a:outerShdw blurRad="444500" dist="254000" dir="8100000" algn="tr" rotWithShape="0">
              <a:prstClr val="black">
                <a:alpha val="50000"/>
              </a:prstClr>
            </a:outerShdw>
          </a:effectLst>
        </p:grpSpPr>
        <p:sp>
          <p:nvSpPr>
            <p:cNvPr id="92" name="同心圆 9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3" name="椭圆 9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4" name="组合 93"/>
          <p:cNvGrpSpPr/>
          <p:nvPr/>
        </p:nvGrpSpPr>
        <p:grpSpPr>
          <a:xfrm>
            <a:off x="7544615" y="2747812"/>
            <a:ext cx="219777" cy="219777"/>
            <a:chOff x="304800" y="673100"/>
            <a:chExt cx="4000500" cy="4000500"/>
          </a:xfrm>
          <a:effectLst>
            <a:outerShdw blurRad="381000" dist="152400" dir="8100000" algn="tr" rotWithShape="0">
              <a:prstClr val="black">
                <a:alpha val="70000"/>
              </a:prstClr>
            </a:outerShdw>
          </a:effectLst>
        </p:grpSpPr>
        <p:sp>
          <p:nvSpPr>
            <p:cNvPr id="95" name="同心圆 9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6" name="椭圆 95"/>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7" name="组合 96"/>
          <p:cNvGrpSpPr/>
          <p:nvPr/>
        </p:nvGrpSpPr>
        <p:grpSpPr>
          <a:xfrm>
            <a:off x="7174569" y="2963941"/>
            <a:ext cx="219777" cy="219777"/>
            <a:chOff x="304800" y="673100"/>
            <a:chExt cx="4000500" cy="4000500"/>
          </a:xfrm>
          <a:effectLst>
            <a:outerShdw blurRad="381000" dist="152400" dir="8100000" algn="tr" rotWithShape="0">
              <a:prstClr val="black">
                <a:alpha val="70000"/>
              </a:prstClr>
            </a:outerShdw>
          </a:effectLst>
        </p:grpSpPr>
        <p:sp>
          <p:nvSpPr>
            <p:cNvPr id="98" name="同心圆 9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9" name="椭圆 98"/>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0" name="组合 99"/>
          <p:cNvGrpSpPr/>
          <p:nvPr/>
        </p:nvGrpSpPr>
        <p:grpSpPr>
          <a:xfrm>
            <a:off x="6897287" y="2991274"/>
            <a:ext cx="291782" cy="291782"/>
            <a:chOff x="304800" y="673100"/>
            <a:chExt cx="4000500" cy="4000500"/>
          </a:xfrm>
          <a:effectLst>
            <a:outerShdw blurRad="317500" dist="190500" dir="8100000" algn="tr" rotWithShape="0">
              <a:prstClr val="black">
                <a:alpha val="50000"/>
              </a:prstClr>
            </a:outerShdw>
          </a:effectLst>
        </p:grpSpPr>
        <p:sp>
          <p:nvSpPr>
            <p:cNvPr id="101" name="同心圆 10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2" name="椭圆 10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3" name="组合 102"/>
          <p:cNvGrpSpPr/>
          <p:nvPr/>
        </p:nvGrpSpPr>
        <p:grpSpPr>
          <a:xfrm>
            <a:off x="7030610" y="2774518"/>
            <a:ext cx="287919" cy="287919"/>
            <a:chOff x="304800" y="673100"/>
            <a:chExt cx="4000500" cy="4000500"/>
          </a:xfrm>
          <a:effectLst>
            <a:outerShdw blurRad="381000" dist="152400" dir="8100000" algn="tr" rotWithShape="0">
              <a:prstClr val="black">
                <a:alpha val="70000"/>
              </a:prstClr>
            </a:outerShdw>
          </a:effectLst>
        </p:grpSpPr>
        <p:sp>
          <p:nvSpPr>
            <p:cNvPr id="104" name="同心圆 10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5" name="椭圆 104"/>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6" name="组合 105"/>
          <p:cNvGrpSpPr/>
          <p:nvPr/>
        </p:nvGrpSpPr>
        <p:grpSpPr>
          <a:xfrm>
            <a:off x="6358491" y="2773979"/>
            <a:ext cx="387220" cy="387220"/>
            <a:chOff x="304800" y="673100"/>
            <a:chExt cx="4000500" cy="4000500"/>
          </a:xfrm>
          <a:effectLst>
            <a:outerShdw blurRad="317500" dist="190500" dir="8100000" algn="tr" rotWithShape="0">
              <a:prstClr val="black">
                <a:alpha val="50000"/>
              </a:prstClr>
            </a:outerShdw>
          </a:effectLst>
        </p:grpSpPr>
        <p:sp>
          <p:nvSpPr>
            <p:cNvPr id="107" name="同心圆 10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8" name="椭圆 10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9" name="组合 108"/>
          <p:cNvGrpSpPr/>
          <p:nvPr/>
        </p:nvGrpSpPr>
        <p:grpSpPr>
          <a:xfrm>
            <a:off x="5237182" y="2440919"/>
            <a:ext cx="350672" cy="350672"/>
            <a:chOff x="304800" y="673100"/>
            <a:chExt cx="4000500" cy="4000500"/>
          </a:xfrm>
          <a:effectLst>
            <a:outerShdw blurRad="444500" dist="254000" dir="8100000" algn="tr" rotWithShape="0">
              <a:prstClr val="black">
                <a:alpha val="50000"/>
              </a:prstClr>
            </a:outerShdw>
          </a:effectLst>
        </p:grpSpPr>
        <p:sp>
          <p:nvSpPr>
            <p:cNvPr id="110" name="同心圆 10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1" name="椭圆 11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2" name="组合 111"/>
          <p:cNvGrpSpPr/>
          <p:nvPr/>
        </p:nvGrpSpPr>
        <p:grpSpPr>
          <a:xfrm>
            <a:off x="3803325" y="2567997"/>
            <a:ext cx="219777" cy="219777"/>
            <a:chOff x="304800" y="673100"/>
            <a:chExt cx="4000500" cy="4000500"/>
          </a:xfrm>
          <a:effectLst>
            <a:outerShdw blurRad="381000" dist="152400" dir="8100000" algn="tr" rotWithShape="0">
              <a:prstClr val="black">
                <a:alpha val="70000"/>
              </a:prstClr>
            </a:outerShdw>
          </a:effectLst>
        </p:grpSpPr>
        <p:sp>
          <p:nvSpPr>
            <p:cNvPr id="113" name="同心圆 11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4" name="椭圆 11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5" name="组合 114"/>
          <p:cNvGrpSpPr/>
          <p:nvPr/>
        </p:nvGrpSpPr>
        <p:grpSpPr>
          <a:xfrm>
            <a:off x="3580331" y="2307507"/>
            <a:ext cx="350672" cy="350672"/>
            <a:chOff x="304800" y="673100"/>
            <a:chExt cx="4000500" cy="4000500"/>
          </a:xfrm>
          <a:effectLst>
            <a:outerShdw blurRad="444500" dist="254000" dir="8100000" algn="tr" rotWithShape="0">
              <a:prstClr val="black">
                <a:alpha val="50000"/>
              </a:prstClr>
            </a:outerShdw>
          </a:effectLst>
        </p:grpSpPr>
        <p:sp>
          <p:nvSpPr>
            <p:cNvPr id="116" name="同心圆 11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7" name="椭圆 11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8" name="组合 117"/>
          <p:cNvGrpSpPr/>
          <p:nvPr/>
        </p:nvGrpSpPr>
        <p:grpSpPr>
          <a:xfrm>
            <a:off x="7290344" y="2787086"/>
            <a:ext cx="408377" cy="408377"/>
            <a:chOff x="304800" y="673100"/>
            <a:chExt cx="4000500" cy="4000500"/>
          </a:xfrm>
          <a:effectLst>
            <a:outerShdw blurRad="317500" dist="190500" dir="8100000" algn="tr" rotWithShape="0">
              <a:prstClr val="black">
                <a:alpha val="50000"/>
              </a:prstClr>
            </a:outerShdw>
          </a:effectLst>
        </p:grpSpPr>
        <p:sp>
          <p:nvSpPr>
            <p:cNvPr id="119" name="同心圆 11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0" name="椭圆 11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1" name="组合 120"/>
          <p:cNvGrpSpPr/>
          <p:nvPr/>
        </p:nvGrpSpPr>
        <p:grpSpPr>
          <a:xfrm>
            <a:off x="7078325" y="3147814"/>
            <a:ext cx="219777" cy="219777"/>
            <a:chOff x="304800" y="673100"/>
            <a:chExt cx="4000500" cy="4000500"/>
          </a:xfrm>
          <a:effectLst>
            <a:outerShdw blurRad="381000" dist="152400" dir="8100000" algn="tr" rotWithShape="0">
              <a:prstClr val="black">
                <a:alpha val="70000"/>
              </a:prstClr>
            </a:outerShdw>
          </a:effectLst>
        </p:grpSpPr>
        <p:sp>
          <p:nvSpPr>
            <p:cNvPr id="122" name="同心圆 12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3" name="椭圆 122"/>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4" name="组合 123"/>
          <p:cNvGrpSpPr/>
          <p:nvPr/>
        </p:nvGrpSpPr>
        <p:grpSpPr>
          <a:xfrm>
            <a:off x="6692506" y="2766766"/>
            <a:ext cx="350672" cy="350672"/>
            <a:chOff x="304800" y="673100"/>
            <a:chExt cx="4000500" cy="4000500"/>
          </a:xfrm>
          <a:effectLst>
            <a:outerShdw blurRad="444500" dist="254000" dir="8100000" algn="tr" rotWithShape="0">
              <a:prstClr val="black">
                <a:alpha val="50000"/>
              </a:prstClr>
            </a:outerShdw>
          </a:effectLst>
        </p:grpSpPr>
        <p:sp>
          <p:nvSpPr>
            <p:cNvPr id="125" name="同心圆 12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6" name="椭圆 12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7" name="TextBox 126"/>
          <p:cNvSpPr txBox="1"/>
          <p:nvPr/>
        </p:nvSpPr>
        <p:spPr>
          <a:xfrm>
            <a:off x="7604333" y="1419622"/>
            <a:ext cx="1338828" cy="553998"/>
          </a:xfrm>
          <a:prstGeom prst="rect">
            <a:avLst/>
          </a:prstGeom>
          <a:noFill/>
        </p:spPr>
        <p:txBody>
          <a:bodyPr wrap="none" rtlCol="0">
            <a:spAutoFit/>
          </a:bodyPr>
          <a:lstStyle/>
          <a:p>
            <a:r>
              <a:rPr lang="zh-CN" altLang="en-US" sz="3000" b="1" dirty="0">
                <a:solidFill>
                  <a:schemeClr val="tx1">
                    <a:lumMod val="85000"/>
                    <a:lumOff val="15000"/>
                  </a:schemeClr>
                </a:solidFill>
                <a:latin typeface="微软雅黑" pitchFamily="34" charset="-122"/>
                <a:ea typeface="微软雅黑" pitchFamily="34" charset="-122"/>
              </a:rPr>
              <a:t>新思路</a:t>
            </a:r>
          </a:p>
        </p:txBody>
      </p:sp>
      <p:grpSp>
        <p:nvGrpSpPr>
          <p:cNvPr id="128" name="组合 127"/>
          <p:cNvGrpSpPr/>
          <p:nvPr/>
        </p:nvGrpSpPr>
        <p:grpSpPr>
          <a:xfrm>
            <a:off x="7503343" y="1849266"/>
            <a:ext cx="219777" cy="219777"/>
            <a:chOff x="304800" y="673100"/>
            <a:chExt cx="4000500" cy="4000500"/>
          </a:xfrm>
          <a:effectLst>
            <a:outerShdw blurRad="381000" dist="152400" dir="8100000" algn="tr" rotWithShape="0">
              <a:prstClr val="black">
                <a:alpha val="70000"/>
              </a:prstClr>
            </a:outerShdw>
          </a:effectLst>
        </p:grpSpPr>
        <p:sp>
          <p:nvSpPr>
            <p:cNvPr id="129" name="同心圆 1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0" name="椭圆 12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1" name="组合 130"/>
          <p:cNvGrpSpPr/>
          <p:nvPr/>
        </p:nvGrpSpPr>
        <p:grpSpPr>
          <a:xfrm>
            <a:off x="7882060" y="2093959"/>
            <a:ext cx="350672" cy="350672"/>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3" name="椭圆 13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4" name="组合 133"/>
          <p:cNvGrpSpPr/>
          <p:nvPr/>
        </p:nvGrpSpPr>
        <p:grpSpPr>
          <a:xfrm>
            <a:off x="8816719" y="1845766"/>
            <a:ext cx="219777" cy="219777"/>
            <a:chOff x="304800" y="673100"/>
            <a:chExt cx="4000500" cy="4000500"/>
          </a:xfrm>
          <a:effectLst>
            <a:outerShdw blurRad="381000" dist="152400" dir="8100000" algn="tr" rotWithShape="0">
              <a:prstClr val="black">
                <a:alpha val="70000"/>
              </a:prstClr>
            </a:outerShdw>
          </a:effectLst>
        </p:grpSpPr>
        <p:sp>
          <p:nvSpPr>
            <p:cNvPr id="135" name="同心圆 13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6" name="椭圆 135"/>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7" name="组合 136"/>
          <p:cNvGrpSpPr/>
          <p:nvPr/>
        </p:nvGrpSpPr>
        <p:grpSpPr>
          <a:xfrm>
            <a:off x="8446673" y="2061895"/>
            <a:ext cx="219777" cy="219777"/>
            <a:chOff x="304800" y="673100"/>
            <a:chExt cx="4000500" cy="4000500"/>
          </a:xfrm>
          <a:effectLst>
            <a:outerShdw blurRad="381000" dist="152400" dir="8100000" algn="tr" rotWithShape="0">
              <a:prstClr val="black">
                <a:alpha val="70000"/>
              </a:prstClr>
            </a:outerShdw>
          </a:effectLst>
        </p:grpSpPr>
        <p:sp>
          <p:nvSpPr>
            <p:cNvPr id="138" name="同心圆 1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9" name="椭圆 138"/>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0" name="组合 139"/>
          <p:cNvGrpSpPr/>
          <p:nvPr/>
        </p:nvGrpSpPr>
        <p:grpSpPr>
          <a:xfrm>
            <a:off x="8169391" y="2089228"/>
            <a:ext cx="291782" cy="291782"/>
            <a:chOff x="304800" y="673100"/>
            <a:chExt cx="4000500" cy="4000500"/>
          </a:xfrm>
          <a:effectLst>
            <a:outerShdw blurRad="317500" dist="190500" dir="8100000" algn="tr" rotWithShape="0">
              <a:prstClr val="black">
                <a:alpha val="50000"/>
              </a:prstClr>
            </a:outerShdw>
          </a:effectLst>
        </p:grpSpPr>
        <p:sp>
          <p:nvSpPr>
            <p:cNvPr id="141" name="同心圆 14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2" name="椭圆 14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3" name="组合 142"/>
          <p:cNvGrpSpPr/>
          <p:nvPr/>
        </p:nvGrpSpPr>
        <p:grpSpPr>
          <a:xfrm>
            <a:off x="7956376" y="1851670"/>
            <a:ext cx="287919" cy="287919"/>
            <a:chOff x="304800" y="673100"/>
            <a:chExt cx="4000500" cy="4000500"/>
          </a:xfrm>
          <a:effectLst>
            <a:outerShdw blurRad="381000" dist="152400" dir="8100000" algn="tr" rotWithShape="0">
              <a:prstClr val="black">
                <a:alpha val="70000"/>
              </a:prstClr>
            </a:outerShdw>
          </a:effectLst>
        </p:grpSpPr>
        <p:sp>
          <p:nvSpPr>
            <p:cNvPr id="144" name="同心圆 14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5" name="椭圆 144"/>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6" name="组合 145"/>
          <p:cNvGrpSpPr/>
          <p:nvPr/>
        </p:nvGrpSpPr>
        <p:grpSpPr>
          <a:xfrm>
            <a:off x="7630595" y="1871933"/>
            <a:ext cx="387220" cy="387220"/>
            <a:chOff x="304800" y="673100"/>
            <a:chExt cx="4000500" cy="4000500"/>
          </a:xfrm>
          <a:effectLst>
            <a:outerShdw blurRad="317500" dist="190500" dir="8100000" algn="tr" rotWithShape="0">
              <a:prstClr val="black">
                <a:alpha val="50000"/>
              </a:prstClr>
            </a:outerShdw>
          </a:effectLst>
        </p:grpSpPr>
        <p:sp>
          <p:nvSpPr>
            <p:cNvPr id="147" name="同心圆 14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8" name="椭圆 14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9" name="组合 148"/>
          <p:cNvGrpSpPr/>
          <p:nvPr/>
        </p:nvGrpSpPr>
        <p:grpSpPr>
          <a:xfrm>
            <a:off x="8562448" y="1885040"/>
            <a:ext cx="408377" cy="408377"/>
            <a:chOff x="304800" y="673100"/>
            <a:chExt cx="4000500" cy="4000500"/>
          </a:xfrm>
          <a:effectLst>
            <a:outerShdw blurRad="317500" dist="190500" dir="8100000" algn="tr" rotWithShape="0">
              <a:prstClr val="black">
                <a:alpha val="50000"/>
              </a:prstClr>
            </a:outerShdw>
          </a:effectLst>
        </p:grpSpPr>
        <p:sp>
          <p:nvSpPr>
            <p:cNvPr id="150" name="同心圆 14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1" name="椭圆 15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2" name="组合 151"/>
          <p:cNvGrpSpPr/>
          <p:nvPr/>
        </p:nvGrpSpPr>
        <p:grpSpPr>
          <a:xfrm>
            <a:off x="8168647" y="2352979"/>
            <a:ext cx="219777" cy="219777"/>
            <a:chOff x="304800" y="673100"/>
            <a:chExt cx="4000500" cy="4000500"/>
          </a:xfrm>
          <a:effectLst>
            <a:outerShdw blurRad="381000" dist="152400" dir="8100000" algn="tr" rotWithShape="0">
              <a:prstClr val="black">
                <a:alpha val="70000"/>
              </a:prstClr>
            </a:outerShdw>
          </a:effectLst>
        </p:grpSpPr>
        <p:sp>
          <p:nvSpPr>
            <p:cNvPr id="153" name="同心圆 1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4" name="椭圆 15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5" name="组合 154"/>
          <p:cNvGrpSpPr/>
          <p:nvPr/>
        </p:nvGrpSpPr>
        <p:grpSpPr>
          <a:xfrm>
            <a:off x="8253776" y="1864720"/>
            <a:ext cx="350672" cy="350672"/>
            <a:chOff x="304800" y="673100"/>
            <a:chExt cx="4000500" cy="4000500"/>
          </a:xfrm>
          <a:effectLst>
            <a:outerShdw blurRad="444500" dist="254000" dir="8100000" algn="tr" rotWithShape="0">
              <a:prstClr val="black">
                <a:alpha val="50000"/>
              </a:prstClr>
            </a:outerShdw>
          </a:effectLst>
        </p:grpSpPr>
        <p:sp>
          <p:nvSpPr>
            <p:cNvPr id="156" name="同心圆 15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7" name="椭圆 15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8" name="TextBox 157"/>
          <p:cNvSpPr txBox="1"/>
          <p:nvPr/>
        </p:nvSpPr>
        <p:spPr>
          <a:xfrm>
            <a:off x="2115869" y="3976774"/>
            <a:ext cx="6632595" cy="692497"/>
          </a:xfrm>
          <a:prstGeom prst="rect">
            <a:avLst/>
          </a:prstGeom>
          <a:noFill/>
        </p:spPr>
        <p:txBody>
          <a:bodyPr wrap="square" lIns="0" tIns="0" rIns="0" bIns="0" rtlCol="0">
            <a:spAutoFit/>
          </a:bodyPr>
          <a:lstStyle/>
          <a:p>
            <a:pPr algn="just">
              <a:lnSpc>
                <a:spcPct val="150000"/>
              </a:lnSpc>
            </a:pPr>
            <a:r>
              <a:rPr lang="zh-CN" altLang="en-US" sz="1000" dirty="0">
                <a:latin typeface="微软雅黑 Light" pitchFamily="34" charset="-122"/>
                <a:ea typeface="微软雅黑 Light" pitchFamily="34" charset="-122"/>
              </a:rPr>
              <a:t>       点击输入简要文字内容，文字内容需概括精炼，不用多余的文字修饰，言简意赅的说明分项内容。点击输入简要文字内容，文字内容需概括精炼，不用多余的文字修饰，言简意赅的说明分项内容</a:t>
            </a:r>
            <a:r>
              <a:rPr lang="en-US" altLang="zh-CN" sz="1000" dirty="0">
                <a:latin typeface="微软雅黑 Light" pitchFamily="34" charset="-122"/>
                <a:ea typeface="微软雅黑 Light" pitchFamily="34" charset="-122"/>
              </a:rPr>
              <a:t>……</a:t>
            </a:r>
          </a:p>
          <a:p>
            <a:pPr algn="just">
              <a:lnSpc>
                <a:spcPct val="150000"/>
              </a:lnSpc>
            </a:pPr>
            <a:r>
              <a:rPr lang="zh-CN" altLang="en-US" sz="1000" dirty="0">
                <a:latin typeface="微软雅黑 Light" pitchFamily="34" charset="-122"/>
                <a:ea typeface="微软雅黑 Light" pitchFamily="34" charset="-122"/>
              </a:rPr>
              <a:t>       点击输入简要文字内容，文字内容需概括精炼，不用多余的文字修饰，言简意赅的说明分项内容。</a:t>
            </a:r>
            <a:endParaRPr lang="en-US" altLang="zh-CN" sz="1000" dirty="0">
              <a:latin typeface="微软雅黑 Light" pitchFamily="34" charset="-122"/>
              <a:ea typeface="微软雅黑 Light" pitchFamily="34" charset="-122"/>
            </a:endParaRPr>
          </a:p>
        </p:txBody>
      </p:sp>
      <p:sp>
        <p:nvSpPr>
          <p:cNvPr id="159" name="Freeform 5"/>
          <p:cNvSpPr>
            <a:spLocks/>
          </p:cNvSpPr>
          <p:nvPr/>
        </p:nvSpPr>
        <p:spPr bwMode="auto">
          <a:xfrm>
            <a:off x="1729984" y="3981409"/>
            <a:ext cx="177720" cy="729369"/>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ea typeface="微软雅黑" pitchFamily="34" charset="-122"/>
            </a:endParaRPr>
          </a:p>
        </p:txBody>
      </p:sp>
      <p:sp>
        <p:nvSpPr>
          <p:cNvPr id="160" name="Freeform 5"/>
          <p:cNvSpPr>
            <a:spLocks/>
          </p:cNvSpPr>
          <p:nvPr/>
        </p:nvSpPr>
        <p:spPr bwMode="auto">
          <a:xfrm flipH="1">
            <a:off x="8930784" y="3939902"/>
            <a:ext cx="177720" cy="729369"/>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ea typeface="微软雅黑" pitchFamily="34" charset="-122"/>
            </a:endParaRPr>
          </a:p>
        </p:txBody>
      </p:sp>
      <p:sp>
        <p:nvSpPr>
          <p:cNvPr id="161" name="TextBox 160"/>
          <p:cNvSpPr txBox="1"/>
          <p:nvPr/>
        </p:nvSpPr>
        <p:spPr>
          <a:xfrm>
            <a:off x="4200702" y="267494"/>
            <a:ext cx="2016224" cy="553998"/>
          </a:xfrm>
          <a:prstGeom prst="rect">
            <a:avLst/>
          </a:prstGeom>
          <a:noFill/>
        </p:spPr>
        <p:txBody>
          <a:bodyPr wrap="square" lIns="0" tIns="0" rIns="0" bIns="0" rtlCol="0">
            <a:spAutoFit/>
          </a:bodyPr>
          <a:lstStyle/>
          <a:p>
            <a:pPr algn="ctr"/>
            <a:r>
              <a:rPr lang="zh-CN" altLang="en-US" sz="3600" b="1" dirty="0">
                <a:latin typeface="微软雅黑" pitchFamily="34" charset="-122"/>
                <a:ea typeface="微软雅黑" pitchFamily="34" charset="-122"/>
              </a:rPr>
              <a:t>结束语</a:t>
            </a:r>
            <a:endParaRPr lang="zh-CN" altLang="en-US" sz="1400" dirty="0">
              <a:latin typeface="微软雅黑" pitchFamily="34" charset="-122"/>
              <a:ea typeface="微软雅黑" pitchFamily="34" charset="-122"/>
            </a:endParaRPr>
          </a:p>
        </p:txBody>
      </p:sp>
      <p:sp>
        <p:nvSpPr>
          <p:cNvPr id="162" name="矩形 161"/>
          <p:cNvSpPr/>
          <p:nvPr/>
        </p:nvSpPr>
        <p:spPr>
          <a:xfrm>
            <a:off x="539552" y="51470"/>
            <a:ext cx="648072" cy="5040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08469774"/>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par>
                                    <p:cTn id="20" presetID="53" presetClass="entr" presetSubtype="16"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par>
                                    <p:cTn id="25" presetID="53" presetClass="entr" presetSubtype="16"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par>
                                    <p:cTn id="30" presetID="53" presetClass="entr" presetSubtype="16"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p:cTn id="32" dur="500" fill="hold"/>
                                            <p:tgtEl>
                                              <p:spTgt spid="19"/>
                                            </p:tgtEl>
                                            <p:attrNameLst>
                                              <p:attrName>ppt_w</p:attrName>
                                            </p:attrNameLst>
                                          </p:cBhvr>
                                          <p:tavLst>
                                            <p:tav tm="0">
                                              <p:val>
                                                <p:fltVal val="0"/>
                                              </p:val>
                                            </p:tav>
                                            <p:tav tm="100000">
                                              <p:val>
                                                <p:strVal val="#ppt_w"/>
                                              </p:val>
                                            </p:tav>
                                          </p:tavLst>
                                        </p:anim>
                                        <p:anim calcmode="lin" valueType="num">
                                          <p:cBhvr>
                                            <p:cTn id="33" dur="500" fill="hold"/>
                                            <p:tgtEl>
                                              <p:spTgt spid="19"/>
                                            </p:tgtEl>
                                            <p:attrNameLst>
                                              <p:attrName>ppt_h</p:attrName>
                                            </p:attrNameLst>
                                          </p:cBhvr>
                                          <p:tavLst>
                                            <p:tav tm="0">
                                              <p:val>
                                                <p:fltVal val="0"/>
                                              </p:val>
                                            </p:tav>
                                            <p:tav tm="100000">
                                              <p:val>
                                                <p:strVal val="#ppt_h"/>
                                              </p:val>
                                            </p:tav>
                                          </p:tavLst>
                                        </p:anim>
                                        <p:animEffect transition="in" filter="fade">
                                          <p:cBhvr>
                                            <p:cTn id="34" dur="500"/>
                                            <p:tgtEl>
                                              <p:spTgt spid="19"/>
                                            </p:tgtEl>
                                          </p:cBhvr>
                                        </p:animEffect>
                                      </p:childTnLst>
                                    </p:cTn>
                                  </p:par>
                                  <p:par>
                                    <p:cTn id="35" presetID="53" presetClass="entr" presetSubtype="16"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p:cTn id="37" dur="500" fill="hold"/>
                                            <p:tgtEl>
                                              <p:spTgt spid="22"/>
                                            </p:tgtEl>
                                            <p:attrNameLst>
                                              <p:attrName>ppt_w</p:attrName>
                                            </p:attrNameLst>
                                          </p:cBhvr>
                                          <p:tavLst>
                                            <p:tav tm="0">
                                              <p:val>
                                                <p:fltVal val="0"/>
                                              </p:val>
                                            </p:tav>
                                            <p:tav tm="100000">
                                              <p:val>
                                                <p:strVal val="#ppt_w"/>
                                              </p:val>
                                            </p:tav>
                                          </p:tavLst>
                                        </p:anim>
                                        <p:anim calcmode="lin" valueType="num">
                                          <p:cBhvr>
                                            <p:cTn id="38" dur="500" fill="hold"/>
                                            <p:tgtEl>
                                              <p:spTgt spid="22"/>
                                            </p:tgtEl>
                                            <p:attrNameLst>
                                              <p:attrName>ppt_h</p:attrName>
                                            </p:attrNameLst>
                                          </p:cBhvr>
                                          <p:tavLst>
                                            <p:tav tm="0">
                                              <p:val>
                                                <p:fltVal val="0"/>
                                              </p:val>
                                            </p:tav>
                                            <p:tav tm="100000">
                                              <p:val>
                                                <p:strVal val="#ppt_h"/>
                                              </p:val>
                                            </p:tav>
                                          </p:tavLst>
                                        </p:anim>
                                        <p:animEffect transition="in" filter="fade">
                                          <p:cBhvr>
                                            <p:cTn id="39" dur="500"/>
                                            <p:tgtEl>
                                              <p:spTgt spid="22"/>
                                            </p:tgtEl>
                                          </p:cBhvr>
                                        </p:animEffect>
                                      </p:childTnLst>
                                    </p:cTn>
                                  </p:par>
                                  <p:par>
                                    <p:cTn id="40" presetID="53" presetClass="entr" presetSubtype="16" fill="hold" nodeType="withEffect">
                                      <p:stCondLst>
                                        <p:cond delay="0"/>
                                      </p:stCondLst>
                                      <p:childTnLst>
                                        <p:set>
                                          <p:cBhvr>
                                            <p:cTn id="41" dur="1" fill="hold">
                                              <p:stCondLst>
                                                <p:cond delay="0"/>
                                              </p:stCondLst>
                                            </p:cTn>
                                            <p:tgtEl>
                                              <p:spTgt spid="25"/>
                                            </p:tgtEl>
                                            <p:attrNameLst>
                                              <p:attrName>style.visibility</p:attrName>
                                            </p:attrNameLst>
                                          </p:cBhvr>
                                          <p:to>
                                            <p:strVal val="visible"/>
                                          </p:to>
                                        </p:set>
                                        <p:anim calcmode="lin" valueType="num">
                                          <p:cBhvr>
                                            <p:cTn id="42" dur="500" fill="hold"/>
                                            <p:tgtEl>
                                              <p:spTgt spid="25"/>
                                            </p:tgtEl>
                                            <p:attrNameLst>
                                              <p:attrName>ppt_w</p:attrName>
                                            </p:attrNameLst>
                                          </p:cBhvr>
                                          <p:tavLst>
                                            <p:tav tm="0">
                                              <p:val>
                                                <p:fltVal val="0"/>
                                              </p:val>
                                            </p:tav>
                                            <p:tav tm="100000">
                                              <p:val>
                                                <p:strVal val="#ppt_w"/>
                                              </p:val>
                                            </p:tav>
                                          </p:tavLst>
                                        </p:anim>
                                        <p:anim calcmode="lin" valueType="num">
                                          <p:cBhvr>
                                            <p:cTn id="43" dur="500" fill="hold"/>
                                            <p:tgtEl>
                                              <p:spTgt spid="25"/>
                                            </p:tgtEl>
                                            <p:attrNameLst>
                                              <p:attrName>ppt_h</p:attrName>
                                            </p:attrNameLst>
                                          </p:cBhvr>
                                          <p:tavLst>
                                            <p:tav tm="0">
                                              <p:val>
                                                <p:fltVal val="0"/>
                                              </p:val>
                                            </p:tav>
                                            <p:tav tm="100000">
                                              <p:val>
                                                <p:strVal val="#ppt_h"/>
                                              </p:val>
                                            </p:tav>
                                          </p:tavLst>
                                        </p:anim>
                                        <p:animEffect transition="in" filter="fade">
                                          <p:cBhvr>
                                            <p:cTn id="44" dur="500"/>
                                            <p:tgtEl>
                                              <p:spTgt spid="25"/>
                                            </p:tgtEl>
                                          </p:cBhvr>
                                        </p:animEffect>
                                      </p:childTnLst>
                                    </p:cTn>
                                  </p:par>
                                  <p:par>
                                    <p:cTn id="45" presetID="53" presetClass="entr" presetSubtype="16"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p:cTn id="47" dur="500" fill="hold"/>
                                            <p:tgtEl>
                                              <p:spTgt spid="28"/>
                                            </p:tgtEl>
                                            <p:attrNameLst>
                                              <p:attrName>ppt_w</p:attrName>
                                            </p:attrNameLst>
                                          </p:cBhvr>
                                          <p:tavLst>
                                            <p:tav tm="0">
                                              <p:val>
                                                <p:fltVal val="0"/>
                                              </p:val>
                                            </p:tav>
                                            <p:tav tm="100000">
                                              <p:val>
                                                <p:strVal val="#ppt_w"/>
                                              </p:val>
                                            </p:tav>
                                          </p:tavLst>
                                        </p:anim>
                                        <p:anim calcmode="lin" valueType="num">
                                          <p:cBhvr>
                                            <p:cTn id="48" dur="500" fill="hold"/>
                                            <p:tgtEl>
                                              <p:spTgt spid="28"/>
                                            </p:tgtEl>
                                            <p:attrNameLst>
                                              <p:attrName>ppt_h</p:attrName>
                                            </p:attrNameLst>
                                          </p:cBhvr>
                                          <p:tavLst>
                                            <p:tav tm="0">
                                              <p:val>
                                                <p:fltVal val="0"/>
                                              </p:val>
                                            </p:tav>
                                            <p:tav tm="100000">
                                              <p:val>
                                                <p:strVal val="#ppt_h"/>
                                              </p:val>
                                            </p:tav>
                                          </p:tavLst>
                                        </p:anim>
                                        <p:animEffect transition="in" filter="fade">
                                          <p:cBhvr>
                                            <p:cTn id="49" dur="500"/>
                                            <p:tgtEl>
                                              <p:spTgt spid="28"/>
                                            </p:tgtEl>
                                          </p:cBhvr>
                                        </p:animEffect>
                                      </p:childTnLst>
                                    </p:cTn>
                                  </p:par>
                                  <p:par>
                                    <p:cTn id="50" presetID="53" presetClass="entr" presetSubtype="16" fill="hold" nodeType="withEffect">
                                      <p:stCondLst>
                                        <p:cond delay="0"/>
                                      </p:stCondLst>
                                      <p:childTnLst>
                                        <p:set>
                                          <p:cBhvr>
                                            <p:cTn id="51" dur="1" fill="hold">
                                              <p:stCondLst>
                                                <p:cond delay="0"/>
                                              </p:stCondLst>
                                            </p:cTn>
                                            <p:tgtEl>
                                              <p:spTgt spid="31"/>
                                            </p:tgtEl>
                                            <p:attrNameLst>
                                              <p:attrName>style.visibility</p:attrName>
                                            </p:attrNameLst>
                                          </p:cBhvr>
                                          <p:to>
                                            <p:strVal val="visible"/>
                                          </p:to>
                                        </p:set>
                                        <p:anim calcmode="lin" valueType="num">
                                          <p:cBhvr>
                                            <p:cTn id="52" dur="500" fill="hold"/>
                                            <p:tgtEl>
                                              <p:spTgt spid="31"/>
                                            </p:tgtEl>
                                            <p:attrNameLst>
                                              <p:attrName>ppt_w</p:attrName>
                                            </p:attrNameLst>
                                          </p:cBhvr>
                                          <p:tavLst>
                                            <p:tav tm="0">
                                              <p:val>
                                                <p:fltVal val="0"/>
                                              </p:val>
                                            </p:tav>
                                            <p:tav tm="100000">
                                              <p:val>
                                                <p:strVal val="#ppt_w"/>
                                              </p:val>
                                            </p:tav>
                                          </p:tavLst>
                                        </p:anim>
                                        <p:anim calcmode="lin" valueType="num">
                                          <p:cBhvr>
                                            <p:cTn id="53" dur="500" fill="hold"/>
                                            <p:tgtEl>
                                              <p:spTgt spid="31"/>
                                            </p:tgtEl>
                                            <p:attrNameLst>
                                              <p:attrName>ppt_h</p:attrName>
                                            </p:attrNameLst>
                                          </p:cBhvr>
                                          <p:tavLst>
                                            <p:tav tm="0">
                                              <p:val>
                                                <p:fltVal val="0"/>
                                              </p:val>
                                            </p:tav>
                                            <p:tav tm="100000">
                                              <p:val>
                                                <p:strVal val="#ppt_h"/>
                                              </p:val>
                                            </p:tav>
                                          </p:tavLst>
                                        </p:anim>
                                        <p:animEffect transition="in" filter="fade">
                                          <p:cBhvr>
                                            <p:cTn id="54" dur="500"/>
                                            <p:tgtEl>
                                              <p:spTgt spid="31"/>
                                            </p:tgtEl>
                                          </p:cBhvr>
                                        </p:animEffect>
                                      </p:childTnLst>
                                    </p:cTn>
                                  </p:par>
                                  <p:par>
                                    <p:cTn id="55" presetID="42" presetClass="path" presetSubtype="0" fill="hold" nodeType="withEffect" p14:presetBounceEnd="36000">
                                      <p:stCondLst>
                                        <p:cond delay="0"/>
                                      </p:stCondLst>
                                      <p:childTnLst>
                                        <p:animMotion origin="layout" path="M -2.77778E-7 -1.60494E-6 L 0.16788 0.62624 " pathEditMode="relative" rAng="0" ptsTypes="AA" p14:bounceEnd="36000">
                                          <p:cBhvr>
                                            <p:cTn id="56" dur="500" spd="-100000" fill="hold"/>
                                            <p:tgtEl>
                                              <p:spTgt spid="4"/>
                                            </p:tgtEl>
                                            <p:attrNameLst>
                                              <p:attrName>ppt_x</p:attrName>
                                              <p:attrName>ppt_y</p:attrName>
                                            </p:attrNameLst>
                                          </p:cBhvr>
                                          <p:rCtr x="8385" y="31296"/>
                                        </p:animMotion>
                                      </p:childTnLst>
                                    </p:cTn>
                                  </p:par>
                                  <p:par>
                                    <p:cTn id="57" presetID="42" presetClass="path" presetSubtype="0" fill="hold" nodeType="withEffect" p14:presetBounceEnd="36000">
                                      <p:stCondLst>
                                        <p:cond delay="0"/>
                                      </p:stCondLst>
                                      <p:childTnLst>
                                        <p:animMotion origin="layout" path="M 1.38889E-6 -2.96296E-6 L -0.24583 0.48704 " pathEditMode="relative" rAng="0" ptsTypes="AA" p14:bounceEnd="36000">
                                          <p:cBhvr>
                                            <p:cTn id="58" dur="500" spd="-100000" fill="hold"/>
                                            <p:tgtEl>
                                              <p:spTgt spid="7"/>
                                            </p:tgtEl>
                                            <p:attrNameLst>
                                              <p:attrName>ppt_x</p:attrName>
                                              <p:attrName>ppt_y</p:attrName>
                                            </p:attrNameLst>
                                          </p:cBhvr>
                                          <p:rCtr x="-12292" y="24352"/>
                                        </p:animMotion>
                                      </p:childTnLst>
                                    </p:cTn>
                                  </p:par>
                                  <p:par>
                                    <p:cTn id="59" presetID="42" presetClass="path" presetSubtype="0" fill="hold" nodeType="withEffect" p14:presetBounceEnd="36000">
                                      <p:stCondLst>
                                        <p:cond delay="0"/>
                                      </p:stCondLst>
                                      <p:childTnLst>
                                        <p:animMotion origin="layout" path="M 3.88889E-6 3.20988E-6 L -0.13125 0.61296 " pathEditMode="relative" rAng="0" ptsTypes="AA" p14:bounceEnd="36000">
                                          <p:cBhvr>
                                            <p:cTn id="60" dur="500" spd="-100000" fill="hold"/>
                                            <p:tgtEl>
                                              <p:spTgt spid="10"/>
                                            </p:tgtEl>
                                            <p:attrNameLst>
                                              <p:attrName>ppt_x</p:attrName>
                                              <p:attrName>ppt_y</p:attrName>
                                            </p:attrNameLst>
                                          </p:cBhvr>
                                          <p:rCtr x="-6562" y="30648"/>
                                        </p:animMotion>
                                      </p:childTnLst>
                                    </p:cTn>
                                  </p:par>
                                  <p:par>
                                    <p:cTn id="61" presetID="42" presetClass="path" presetSubtype="0" fill="hold" nodeType="withEffect" p14:presetBounceEnd="36000">
                                      <p:stCondLst>
                                        <p:cond delay="0"/>
                                      </p:stCondLst>
                                      <p:childTnLst>
                                        <p:animMotion origin="layout" path="M 5E-6 4.32099E-6 L 0.27987 0.60648 " pathEditMode="relative" rAng="0" ptsTypes="AA" p14:bounceEnd="36000">
                                          <p:cBhvr>
                                            <p:cTn id="62" dur="500" spd="-100000" fill="hold"/>
                                            <p:tgtEl>
                                              <p:spTgt spid="13"/>
                                            </p:tgtEl>
                                            <p:attrNameLst>
                                              <p:attrName>ppt_x</p:attrName>
                                              <p:attrName>ppt_y</p:attrName>
                                            </p:attrNameLst>
                                          </p:cBhvr>
                                          <p:rCtr x="13993" y="30309"/>
                                        </p:animMotion>
                                      </p:childTnLst>
                                    </p:cTn>
                                  </p:par>
                                  <p:par>
                                    <p:cTn id="63" presetID="42" presetClass="path" presetSubtype="0" fill="hold" nodeType="withEffect" p14:presetBounceEnd="36000">
                                      <p:stCondLst>
                                        <p:cond delay="0"/>
                                      </p:stCondLst>
                                      <p:childTnLst>
                                        <p:animMotion origin="layout" path="M -3.61111E-6 -9.87654E-7 L 0.08091 0.58364 " pathEditMode="relative" rAng="0" ptsTypes="AA" p14:bounceEnd="36000">
                                          <p:cBhvr>
                                            <p:cTn id="64" dur="500" spd="-100000" fill="hold"/>
                                            <p:tgtEl>
                                              <p:spTgt spid="16"/>
                                            </p:tgtEl>
                                            <p:attrNameLst>
                                              <p:attrName>ppt_x</p:attrName>
                                              <p:attrName>ppt_y</p:attrName>
                                            </p:attrNameLst>
                                          </p:cBhvr>
                                          <p:rCtr x="4045" y="29167"/>
                                        </p:animMotion>
                                      </p:childTnLst>
                                    </p:cTn>
                                  </p:par>
                                  <p:par>
                                    <p:cTn id="65" presetID="42" presetClass="path" presetSubtype="0" fill="hold" nodeType="withEffect" p14:presetBounceEnd="36000">
                                      <p:stCondLst>
                                        <p:cond delay="0"/>
                                      </p:stCondLst>
                                      <p:childTnLst>
                                        <p:animMotion origin="layout" path="M -4.72222E-6 3.33333E-6 L 0.04619 0.57808 " pathEditMode="relative" rAng="0" ptsTypes="AA" p14:bounceEnd="36000">
                                          <p:cBhvr>
                                            <p:cTn id="66" dur="500" spd="-100000" fill="hold"/>
                                            <p:tgtEl>
                                              <p:spTgt spid="19"/>
                                            </p:tgtEl>
                                            <p:attrNameLst>
                                              <p:attrName>ppt_x</p:attrName>
                                              <p:attrName>ppt_y</p:attrName>
                                            </p:attrNameLst>
                                          </p:cBhvr>
                                          <p:rCtr x="2309" y="28889"/>
                                        </p:animMotion>
                                      </p:childTnLst>
                                    </p:cTn>
                                  </p:par>
                                  <p:par>
                                    <p:cTn id="67" presetID="42" presetClass="path" presetSubtype="0" fill="hold" nodeType="withEffect" p14:presetBounceEnd="36000">
                                      <p:stCondLst>
                                        <p:cond delay="0"/>
                                      </p:stCondLst>
                                      <p:childTnLst>
                                        <p:animMotion origin="layout" path="M 2.5E-6 -1.11111E-6 L -0.05191 0.61512 " pathEditMode="relative" rAng="0" ptsTypes="AA" p14:bounceEnd="36000">
                                          <p:cBhvr>
                                            <p:cTn id="68" dur="500" spd="-100000" fill="hold"/>
                                            <p:tgtEl>
                                              <p:spTgt spid="22"/>
                                            </p:tgtEl>
                                            <p:attrNameLst>
                                              <p:attrName>ppt_x</p:attrName>
                                              <p:attrName>ppt_y</p:attrName>
                                            </p:attrNameLst>
                                          </p:cBhvr>
                                          <p:rCtr x="-2604" y="30741"/>
                                        </p:animMotion>
                                      </p:childTnLst>
                                    </p:cTn>
                                  </p:par>
                                  <p:par>
                                    <p:cTn id="69" presetID="42" presetClass="path" presetSubtype="0" fill="hold" nodeType="withEffect" p14:presetBounceEnd="36000">
                                      <p:stCondLst>
                                        <p:cond delay="0"/>
                                      </p:stCondLst>
                                      <p:childTnLst>
                                        <p:animMotion origin="layout" path="M -3.88889E-6 -3.7037E-6 L -0.1375 0.75 " pathEditMode="relative" rAng="0" ptsTypes="AA" p14:bounceEnd="36000">
                                          <p:cBhvr>
                                            <p:cTn id="70" dur="500" spd="-100000" fill="hold"/>
                                            <p:tgtEl>
                                              <p:spTgt spid="25"/>
                                            </p:tgtEl>
                                            <p:attrNameLst>
                                              <p:attrName>ppt_x</p:attrName>
                                              <p:attrName>ppt_y</p:attrName>
                                            </p:attrNameLst>
                                          </p:cBhvr>
                                          <p:rCtr x="-6875" y="37500"/>
                                        </p:animMotion>
                                      </p:childTnLst>
                                    </p:cTn>
                                  </p:par>
                                  <p:par>
                                    <p:cTn id="71" presetID="42" presetClass="path" presetSubtype="0" fill="hold" nodeType="withEffect" p14:presetBounceEnd="36000">
                                      <p:stCondLst>
                                        <p:cond delay="0"/>
                                      </p:stCondLst>
                                      <p:childTnLst>
                                        <p:animMotion origin="layout" path="M -4.44444E-6 -4.07407E-6 L 0.07709 0.69074 " pathEditMode="relative" rAng="0" ptsTypes="AA" p14:bounceEnd="36000">
                                          <p:cBhvr>
                                            <p:cTn id="72" dur="500" spd="-100000" fill="hold"/>
                                            <p:tgtEl>
                                              <p:spTgt spid="28"/>
                                            </p:tgtEl>
                                            <p:attrNameLst>
                                              <p:attrName>ppt_x</p:attrName>
                                              <p:attrName>ppt_y</p:attrName>
                                            </p:attrNameLst>
                                          </p:cBhvr>
                                          <p:rCtr x="3854" y="34537"/>
                                        </p:animMotion>
                                      </p:childTnLst>
                                    </p:cTn>
                                  </p:par>
                                  <p:par>
                                    <p:cTn id="73" presetID="42" presetClass="path" presetSubtype="0" fill="hold" nodeType="withEffect" p14:presetBounceEnd="36000">
                                      <p:stCondLst>
                                        <p:cond delay="0"/>
                                      </p:stCondLst>
                                      <p:childTnLst>
                                        <p:animMotion origin="layout" path="M 1.11111E-6 -6.17284E-7 L -0.16389 0.69012 " pathEditMode="relative" rAng="0" ptsTypes="AA" p14:bounceEnd="36000">
                                          <p:cBhvr>
                                            <p:cTn id="74" dur="500" spd="-100000" fill="hold"/>
                                            <p:tgtEl>
                                              <p:spTgt spid="31"/>
                                            </p:tgtEl>
                                            <p:attrNameLst>
                                              <p:attrName>ppt_x</p:attrName>
                                              <p:attrName>ppt_y</p:attrName>
                                            </p:attrNameLst>
                                          </p:cBhvr>
                                          <p:rCtr x="-8194" y="34506"/>
                                        </p:animMotion>
                                      </p:childTnLst>
                                    </p:cTn>
                                  </p:par>
                                </p:childTnLst>
                              </p:cTn>
                            </p:par>
                            <p:par>
                              <p:cTn id="75" fill="hold">
                                <p:stCondLst>
                                  <p:cond delay="1000"/>
                                </p:stCondLst>
                                <p:childTnLst>
                                  <p:par>
                                    <p:cTn id="76" presetID="42" presetClass="entr" presetSubtype="0" fill="hold" grpId="0" nodeType="afterEffect">
                                      <p:stCondLst>
                                        <p:cond delay="0"/>
                                      </p:stCondLst>
                                      <p:childTnLst>
                                        <p:set>
                                          <p:cBhvr>
                                            <p:cTn id="77" dur="1" fill="hold">
                                              <p:stCondLst>
                                                <p:cond delay="0"/>
                                              </p:stCondLst>
                                            </p:cTn>
                                            <p:tgtEl>
                                              <p:spTgt spid="3"/>
                                            </p:tgtEl>
                                            <p:attrNameLst>
                                              <p:attrName>style.visibility</p:attrName>
                                            </p:attrNameLst>
                                          </p:cBhvr>
                                          <p:to>
                                            <p:strVal val="visible"/>
                                          </p:to>
                                        </p:set>
                                        <p:animEffect transition="in" filter="fade">
                                          <p:cBhvr>
                                            <p:cTn id="78" dur="500"/>
                                            <p:tgtEl>
                                              <p:spTgt spid="3"/>
                                            </p:tgtEl>
                                          </p:cBhvr>
                                        </p:animEffect>
                                        <p:anim calcmode="lin" valueType="num">
                                          <p:cBhvr>
                                            <p:cTn id="79" dur="500" fill="hold"/>
                                            <p:tgtEl>
                                              <p:spTgt spid="3"/>
                                            </p:tgtEl>
                                            <p:attrNameLst>
                                              <p:attrName>ppt_x</p:attrName>
                                            </p:attrNameLst>
                                          </p:cBhvr>
                                          <p:tavLst>
                                            <p:tav tm="0">
                                              <p:val>
                                                <p:strVal val="#ppt_x"/>
                                              </p:val>
                                            </p:tav>
                                            <p:tav tm="100000">
                                              <p:val>
                                                <p:strVal val="#ppt_x"/>
                                              </p:val>
                                            </p:tav>
                                          </p:tavLst>
                                        </p:anim>
                                        <p:anim calcmode="lin" valueType="num">
                                          <p:cBhvr>
                                            <p:cTn id="80" dur="500" fill="hold"/>
                                            <p:tgtEl>
                                              <p:spTgt spid="3"/>
                                            </p:tgtEl>
                                            <p:attrNameLst>
                                              <p:attrName>ppt_y</p:attrName>
                                            </p:attrNameLst>
                                          </p:cBhvr>
                                          <p:tavLst>
                                            <p:tav tm="0">
                                              <p:val>
                                                <p:strVal val="#ppt_y+.1"/>
                                              </p:val>
                                            </p:tav>
                                            <p:tav tm="100000">
                                              <p:val>
                                                <p:strVal val="#ppt_y"/>
                                              </p:val>
                                            </p:tav>
                                          </p:tavLst>
                                        </p:anim>
                                      </p:childTnLst>
                                    </p:cTn>
                                  </p:par>
                                </p:childTnLst>
                              </p:cTn>
                            </p:par>
                            <p:par>
                              <p:cTn id="81" fill="hold">
                                <p:stCondLst>
                                  <p:cond delay="1500"/>
                                </p:stCondLst>
                                <p:childTnLst>
                                  <p:par>
                                    <p:cTn id="82" presetID="53" presetClass="entr" presetSubtype="16" fill="hold" nodeType="afterEffect">
                                      <p:stCondLst>
                                        <p:cond delay="0"/>
                                      </p:stCondLst>
                                      <p:childTnLst>
                                        <p:set>
                                          <p:cBhvr>
                                            <p:cTn id="83" dur="1" fill="hold">
                                              <p:stCondLst>
                                                <p:cond delay="0"/>
                                              </p:stCondLst>
                                            </p:cTn>
                                            <p:tgtEl>
                                              <p:spTgt spid="35"/>
                                            </p:tgtEl>
                                            <p:attrNameLst>
                                              <p:attrName>style.visibility</p:attrName>
                                            </p:attrNameLst>
                                          </p:cBhvr>
                                          <p:to>
                                            <p:strVal val="visible"/>
                                          </p:to>
                                        </p:set>
                                        <p:anim calcmode="lin" valueType="num">
                                          <p:cBhvr>
                                            <p:cTn id="84" dur="500" fill="hold"/>
                                            <p:tgtEl>
                                              <p:spTgt spid="35"/>
                                            </p:tgtEl>
                                            <p:attrNameLst>
                                              <p:attrName>ppt_w</p:attrName>
                                            </p:attrNameLst>
                                          </p:cBhvr>
                                          <p:tavLst>
                                            <p:tav tm="0">
                                              <p:val>
                                                <p:fltVal val="0"/>
                                              </p:val>
                                            </p:tav>
                                            <p:tav tm="100000">
                                              <p:val>
                                                <p:strVal val="#ppt_w"/>
                                              </p:val>
                                            </p:tav>
                                          </p:tavLst>
                                        </p:anim>
                                        <p:anim calcmode="lin" valueType="num">
                                          <p:cBhvr>
                                            <p:cTn id="85" dur="500" fill="hold"/>
                                            <p:tgtEl>
                                              <p:spTgt spid="35"/>
                                            </p:tgtEl>
                                            <p:attrNameLst>
                                              <p:attrName>ppt_h</p:attrName>
                                            </p:attrNameLst>
                                          </p:cBhvr>
                                          <p:tavLst>
                                            <p:tav tm="0">
                                              <p:val>
                                                <p:fltVal val="0"/>
                                              </p:val>
                                            </p:tav>
                                            <p:tav tm="100000">
                                              <p:val>
                                                <p:strVal val="#ppt_h"/>
                                              </p:val>
                                            </p:tav>
                                          </p:tavLst>
                                        </p:anim>
                                        <p:animEffect transition="in" filter="fade">
                                          <p:cBhvr>
                                            <p:cTn id="86" dur="500"/>
                                            <p:tgtEl>
                                              <p:spTgt spid="35"/>
                                            </p:tgtEl>
                                          </p:cBhvr>
                                        </p:animEffect>
                                      </p:childTnLst>
                                    </p:cTn>
                                  </p:par>
                                  <p:par>
                                    <p:cTn id="87" presetID="53" presetClass="entr" presetSubtype="16" fill="hold" nodeType="withEffect">
                                      <p:stCondLst>
                                        <p:cond delay="0"/>
                                      </p:stCondLst>
                                      <p:childTnLst>
                                        <p:set>
                                          <p:cBhvr>
                                            <p:cTn id="88" dur="1" fill="hold">
                                              <p:stCondLst>
                                                <p:cond delay="0"/>
                                              </p:stCondLst>
                                            </p:cTn>
                                            <p:tgtEl>
                                              <p:spTgt spid="38"/>
                                            </p:tgtEl>
                                            <p:attrNameLst>
                                              <p:attrName>style.visibility</p:attrName>
                                            </p:attrNameLst>
                                          </p:cBhvr>
                                          <p:to>
                                            <p:strVal val="visible"/>
                                          </p:to>
                                        </p:set>
                                        <p:anim calcmode="lin" valueType="num">
                                          <p:cBhvr>
                                            <p:cTn id="89" dur="500" fill="hold"/>
                                            <p:tgtEl>
                                              <p:spTgt spid="38"/>
                                            </p:tgtEl>
                                            <p:attrNameLst>
                                              <p:attrName>ppt_w</p:attrName>
                                            </p:attrNameLst>
                                          </p:cBhvr>
                                          <p:tavLst>
                                            <p:tav tm="0">
                                              <p:val>
                                                <p:fltVal val="0"/>
                                              </p:val>
                                            </p:tav>
                                            <p:tav tm="100000">
                                              <p:val>
                                                <p:strVal val="#ppt_w"/>
                                              </p:val>
                                            </p:tav>
                                          </p:tavLst>
                                        </p:anim>
                                        <p:anim calcmode="lin" valueType="num">
                                          <p:cBhvr>
                                            <p:cTn id="90" dur="500" fill="hold"/>
                                            <p:tgtEl>
                                              <p:spTgt spid="38"/>
                                            </p:tgtEl>
                                            <p:attrNameLst>
                                              <p:attrName>ppt_h</p:attrName>
                                            </p:attrNameLst>
                                          </p:cBhvr>
                                          <p:tavLst>
                                            <p:tav tm="0">
                                              <p:val>
                                                <p:fltVal val="0"/>
                                              </p:val>
                                            </p:tav>
                                            <p:tav tm="100000">
                                              <p:val>
                                                <p:strVal val="#ppt_h"/>
                                              </p:val>
                                            </p:tav>
                                          </p:tavLst>
                                        </p:anim>
                                        <p:animEffect transition="in" filter="fade">
                                          <p:cBhvr>
                                            <p:cTn id="91" dur="500"/>
                                            <p:tgtEl>
                                              <p:spTgt spid="38"/>
                                            </p:tgtEl>
                                          </p:cBhvr>
                                        </p:animEffect>
                                      </p:childTnLst>
                                    </p:cTn>
                                  </p:par>
                                  <p:par>
                                    <p:cTn id="92" presetID="53" presetClass="entr" presetSubtype="16" fill="hold" nodeType="withEffect">
                                      <p:stCondLst>
                                        <p:cond delay="0"/>
                                      </p:stCondLst>
                                      <p:childTnLst>
                                        <p:set>
                                          <p:cBhvr>
                                            <p:cTn id="93" dur="1" fill="hold">
                                              <p:stCondLst>
                                                <p:cond delay="0"/>
                                              </p:stCondLst>
                                            </p:cTn>
                                            <p:tgtEl>
                                              <p:spTgt spid="41"/>
                                            </p:tgtEl>
                                            <p:attrNameLst>
                                              <p:attrName>style.visibility</p:attrName>
                                            </p:attrNameLst>
                                          </p:cBhvr>
                                          <p:to>
                                            <p:strVal val="visible"/>
                                          </p:to>
                                        </p:set>
                                        <p:anim calcmode="lin" valueType="num">
                                          <p:cBhvr>
                                            <p:cTn id="94" dur="500" fill="hold"/>
                                            <p:tgtEl>
                                              <p:spTgt spid="41"/>
                                            </p:tgtEl>
                                            <p:attrNameLst>
                                              <p:attrName>ppt_w</p:attrName>
                                            </p:attrNameLst>
                                          </p:cBhvr>
                                          <p:tavLst>
                                            <p:tav tm="0">
                                              <p:val>
                                                <p:fltVal val="0"/>
                                              </p:val>
                                            </p:tav>
                                            <p:tav tm="100000">
                                              <p:val>
                                                <p:strVal val="#ppt_w"/>
                                              </p:val>
                                            </p:tav>
                                          </p:tavLst>
                                        </p:anim>
                                        <p:anim calcmode="lin" valueType="num">
                                          <p:cBhvr>
                                            <p:cTn id="95" dur="500" fill="hold"/>
                                            <p:tgtEl>
                                              <p:spTgt spid="41"/>
                                            </p:tgtEl>
                                            <p:attrNameLst>
                                              <p:attrName>ppt_h</p:attrName>
                                            </p:attrNameLst>
                                          </p:cBhvr>
                                          <p:tavLst>
                                            <p:tav tm="0">
                                              <p:val>
                                                <p:fltVal val="0"/>
                                              </p:val>
                                            </p:tav>
                                            <p:tav tm="100000">
                                              <p:val>
                                                <p:strVal val="#ppt_h"/>
                                              </p:val>
                                            </p:tav>
                                          </p:tavLst>
                                        </p:anim>
                                        <p:animEffect transition="in" filter="fade">
                                          <p:cBhvr>
                                            <p:cTn id="96" dur="500"/>
                                            <p:tgtEl>
                                              <p:spTgt spid="41"/>
                                            </p:tgtEl>
                                          </p:cBhvr>
                                        </p:animEffect>
                                      </p:childTnLst>
                                    </p:cTn>
                                  </p:par>
                                  <p:par>
                                    <p:cTn id="97" presetID="53" presetClass="entr" presetSubtype="16" fill="hold" nodeType="withEffect">
                                      <p:stCondLst>
                                        <p:cond delay="0"/>
                                      </p:stCondLst>
                                      <p:childTnLst>
                                        <p:set>
                                          <p:cBhvr>
                                            <p:cTn id="98" dur="1" fill="hold">
                                              <p:stCondLst>
                                                <p:cond delay="0"/>
                                              </p:stCondLst>
                                            </p:cTn>
                                            <p:tgtEl>
                                              <p:spTgt spid="44"/>
                                            </p:tgtEl>
                                            <p:attrNameLst>
                                              <p:attrName>style.visibility</p:attrName>
                                            </p:attrNameLst>
                                          </p:cBhvr>
                                          <p:to>
                                            <p:strVal val="visible"/>
                                          </p:to>
                                        </p:set>
                                        <p:anim calcmode="lin" valueType="num">
                                          <p:cBhvr>
                                            <p:cTn id="99" dur="500" fill="hold"/>
                                            <p:tgtEl>
                                              <p:spTgt spid="44"/>
                                            </p:tgtEl>
                                            <p:attrNameLst>
                                              <p:attrName>ppt_w</p:attrName>
                                            </p:attrNameLst>
                                          </p:cBhvr>
                                          <p:tavLst>
                                            <p:tav tm="0">
                                              <p:val>
                                                <p:fltVal val="0"/>
                                              </p:val>
                                            </p:tav>
                                            <p:tav tm="100000">
                                              <p:val>
                                                <p:strVal val="#ppt_w"/>
                                              </p:val>
                                            </p:tav>
                                          </p:tavLst>
                                        </p:anim>
                                        <p:anim calcmode="lin" valueType="num">
                                          <p:cBhvr>
                                            <p:cTn id="100" dur="500" fill="hold"/>
                                            <p:tgtEl>
                                              <p:spTgt spid="44"/>
                                            </p:tgtEl>
                                            <p:attrNameLst>
                                              <p:attrName>ppt_h</p:attrName>
                                            </p:attrNameLst>
                                          </p:cBhvr>
                                          <p:tavLst>
                                            <p:tav tm="0">
                                              <p:val>
                                                <p:fltVal val="0"/>
                                              </p:val>
                                            </p:tav>
                                            <p:tav tm="100000">
                                              <p:val>
                                                <p:strVal val="#ppt_h"/>
                                              </p:val>
                                            </p:tav>
                                          </p:tavLst>
                                        </p:anim>
                                        <p:animEffect transition="in" filter="fade">
                                          <p:cBhvr>
                                            <p:cTn id="101" dur="500"/>
                                            <p:tgtEl>
                                              <p:spTgt spid="44"/>
                                            </p:tgtEl>
                                          </p:cBhvr>
                                        </p:animEffect>
                                      </p:childTnLst>
                                    </p:cTn>
                                  </p:par>
                                  <p:par>
                                    <p:cTn id="102" presetID="53" presetClass="entr" presetSubtype="16" fill="hold" nodeType="withEffect">
                                      <p:stCondLst>
                                        <p:cond delay="0"/>
                                      </p:stCondLst>
                                      <p:childTnLst>
                                        <p:set>
                                          <p:cBhvr>
                                            <p:cTn id="103" dur="1" fill="hold">
                                              <p:stCondLst>
                                                <p:cond delay="0"/>
                                              </p:stCondLst>
                                            </p:cTn>
                                            <p:tgtEl>
                                              <p:spTgt spid="112"/>
                                            </p:tgtEl>
                                            <p:attrNameLst>
                                              <p:attrName>style.visibility</p:attrName>
                                            </p:attrNameLst>
                                          </p:cBhvr>
                                          <p:to>
                                            <p:strVal val="visible"/>
                                          </p:to>
                                        </p:set>
                                        <p:anim calcmode="lin" valueType="num">
                                          <p:cBhvr>
                                            <p:cTn id="104" dur="500" fill="hold"/>
                                            <p:tgtEl>
                                              <p:spTgt spid="112"/>
                                            </p:tgtEl>
                                            <p:attrNameLst>
                                              <p:attrName>ppt_w</p:attrName>
                                            </p:attrNameLst>
                                          </p:cBhvr>
                                          <p:tavLst>
                                            <p:tav tm="0">
                                              <p:val>
                                                <p:fltVal val="0"/>
                                              </p:val>
                                            </p:tav>
                                            <p:tav tm="100000">
                                              <p:val>
                                                <p:strVal val="#ppt_w"/>
                                              </p:val>
                                            </p:tav>
                                          </p:tavLst>
                                        </p:anim>
                                        <p:anim calcmode="lin" valueType="num">
                                          <p:cBhvr>
                                            <p:cTn id="105" dur="500" fill="hold"/>
                                            <p:tgtEl>
                                              <p:spTgt spid="112"/>
                                            </p:tgtEl>
                                            <p:attrNameLst>
                                              <p:attrName>ppt_h</p:attrName>
                                            </p:attrNameLst>
                                          </p:cBhvr>
                                          <p:tavLst>
                                            <p:tav tm="0">
                                              <p:val>
                                                <p:fltVal val="0"/>
                                              </p:val>
                                            </p:tav>
                                            <p:tav tm="100000">
                                              <p:val>
                                                <p:strVal val="#ppt_h"/>
                                              </p:val>
                                            </p:tav>
                                          </p:tavLst>
                                        </p:anim>
                                        <p:animEffect transition="in" filter="fade">
                                          <p:cBhvr>
                                            <p:cTn id="106" dur="500"/>
                                            <p:tgtEl>
                                              <p:spTgt spid="112"/>
                                            </p:tgtEl>
                                          </p:cBhvr>
                                        </p:animEffect>
                                      </p:childTnLst>
                                    </p:cTn>
                                  </p:par>
                                  <p:par>
                                    <p:cTn id="107" presetID="53" presetClass="entr" presetSubtype="16" fill="hold" nodeType="withEffect">
                                      <p:stCondLst>
                                        <p:cond delay="0"/>
                                      </p:stCondLst>
                                      <p:childTnLst>
                                        <p:set>
                                          <p:cBhvr>
                                            <p:cTn id="108" dur="1" fill="hold">
                                              <p:stCondLst>
                                                <p:cond delay="0"/>
                                              </p:stCondLst>
                                            </p:cTn>
                                            <p:tgtEl>
                                              <p:spTgt spid="47"/>
                                            </p:tgtEl>
                                            <p:attrNameLst>
                                              <p:attrName>style.visibility</p:attrName>
                                            </p:attrNameLst>
                                          </p:cBhvr>
                                          <p:to>
                                            <p:strVal val="visible"/>
                                          </p:to>
                                        </p:set>
                                        <p:anim calcmode="lin" valueType="num">
                                          <p:cBhvr>
                                            <p:cTn id="109" dur="500" fill="hold"/>
                                            <p:tgtEl>
                                              <p:spTgt spid="47"/>
                                            </p:tgtEl>
                                            <p:attrNameLst>
                                              <p:attrName>ppt_w</p:attrName>
                                            </p:attrNameLst>
                                          </p:cBhvr>
                                          <p:tavLst>
                                            <p:tav tm="0">
                                              <p:val>
                                                <p:fltVal val="0"/>
                                              </p:val>
                                            </p:tav>
                                            <p:tav tm="100000">
                                              <p:val>
                                                <p:strVal val="#ppt_w"/>
                                              </p:val>
                                            </p:tav>
                                          </p:tavLst>
                                        </p:anim>
                                        <p:anim calcmode="lin" valueType="num">
                                          <p:cBhvr>
                                            <p:cTn id="110" dur="500" fill="hold"/>
                                            <p:tgtEl>
                                              <p:spTgt spid="47"/>
                                            </p:tgtEl>
                                            <p:attrNameLst>
                                              <p:attrName>ppt_h</p:attrName>
                                            </p:attrNameLst>
                                          </p:cBhvr>
                                          <p:tavLst>
                                            <p:tav tm="0">
                                              <p:val>
                                                <p:fltVal val="0"/>
                                              </p:val>
                                            </p:tav>
                                            <p:tav tm="100000">
                                              <p:val>
                                                <p:strVal val="#ppt_h"/>
                                              </p:val>
                                            </p:tav>
                                          </p:tavLst>
                                        </p:anim>
                                        <p:animEffect transition="in" filter="fade">
                                          <p:cBhvr>
                                            <p:cTn id="111" dur="500"/>
                                            <p:tgtEl>
                                              <p:spTgt spid="47"/>
                                            </p:tgtEl>
                                          </p:cBhvr>
                                        </p:animEffect>
                                      </p:childTnLst>
                                    </p:cTn>
                                  </p:par>
                                  <p:par>
                                    <p:cTn id="112" presetID="53" presetClass="entr" presetSubtype="16" fill="hold" nodeType="withEffect">
                                      <p:stCondLst>
                                        <p:cond delay="0"/>
                                      </p:stCondLst>
                                      <p:childTnLst>
                                        <p:set>
                                          <p:cBhvr>
                                            <p:cTn id="113" dur="1" fill="hold">
                                              <p:stCondLst>
                                                <p:cond delay="0"/>
                                              </p:stCondLst>
                                            </p:cTn>
                                            <p:tgtEl>
                                              <p:spTgt spid="50"/>
                                            </p:tgtEl>
                                            <p:attrNameLst>
                                              <p:attrName>style.visibility</p:attrName>
                                            </p:attrNameLst>
                                          </p:cBhvr>
                                          <p:to>
                                            <p:strVal val="visible"/>
                                          </p:to>
                                        </p:set>
                                        <p:anim calcmode="lin" valueType="num">
                                          <p:cBhvr>
                                            <p:cTn id="114" dur="500" fill="hold"/>
                                            <p:tgtEl>
                                              <p:spTgt spid="50"/>
                                            </p:tgtEl>
                                            <p:attrNameLst>
                                              <p:attrName>ppt_w</p:attrName>
                                            </p:attrNameLst>
                                          </p:cBhvr>
                                          <p:tavLst>
                                            <p:tav tm="0">
                                              <p:val>
                                                <p:fltVal val="0"/>
                                              </p:val>
                                            </p:tav>
                                            <p:tav tm="100000">
                                              <p:val>
                                                <p:strVal val="#ppt_w"/>
                                              </p:val>
                                            </p:tav>
                                          </p:tavLst>
                                        </p:anim>
                                        <p:anim calcmode="lin" valueType="num">
                                          <p:cBhvr>
                                            <p:cTn id="115" dur="500" fill="hold"/>
                                            <p:tgtEl>
                                              <p:spTgt spid="50"/>
                                            </p:tgtEl>
                                            <p:attrNameLst>
                                              <p:attrName>ppt_h</p:attrName>
                                            </p:attrNameLst>
                                          </p:cBhvr>
                                          <p:tavLst>
                                            <p:tav tm="0">
                                              <p:val>
                                                <p:fltVal val="0"/>
                                              </p:val>
                                            </p:tav>
                                            <p:tav tm="100000">
                                              <p:val>
                                                <p:strVal val="#ppt_h"/>
                                              </p:val>
                                            </p:tav>
                                          </p:tavLst>
                                        </p:anim>
                                        <p:animEffect transition="in" filter="fade">
                                          <p:cBhvr>
                                            <p:cTn id="116" dur="500"/>
                                            <p:tgtEl>
                                              <p:spTgt spid="50"/>
                                            </p:tgtEl>
                                          </p:cBhvr>
                                        </p:animEffect>
                                      </p:childTnLst>
                                    </p:cTn>
                                  </p:par>
                                  <p:par>
                                    <p:cTn id="117" presetID="53" presetClass="entr" presetSubtype="16" fill="hold" nodeType="withEffect">
                                      <p:stCondLst>
                                        <p:cond delay="0"/>
                                      </p:stCondLst>
                                      <p:childTnLst>
                                        <p:set>
                                          <p:cBhvr>
                                            <p:cTn id="118" dur="1" fill="hold">
                                              <p:stCondLst>
                                                <p:cond delay="0"/>
                                              </p:stCondLst>
                                            </p:cTn>
                                            <p:tgtEl>
                                              <p:spTgt spid="115"/>
                                            </p:tgtEl>
                                            <p:attrNameLst>
                                              <p:attrName>style.visibility</p:attrName>
                                            </p:attrNameLst>
                                          </p:cBhvr>
                                          <p:to>
                                            <p:strVal val="visible"/>
                                          </p:to>
                                        </p:set>
                                        <p:anim calcmode="lin" valueType="num">
                                          <p:cBhvr>
                                            <p:cTn id="119" dur="500" fill="hold"/>
                                            <p:tgtEl>
                                              <p:spTgt spid="115"/>
                                            </p:tgtEl>
                                            <p:attrNameLst>
                                              <p:attrName>ppt_w</p:attrName>
                                            </p:attrNameLst>
                                          </p:cBhvr>
                                          <p:tavLst>
                                            <p:tav tm="0">
                                              <p:val>
                                                <p:fltVal val="0"/>
                                              </p:val>
                                            </p:tav>
                                            <p:tav tm="100000">
                                              <p:val>
                                                <p:strVal val="#ppt_w"/>
                                              </p:val>
                                            </p:tav>
                                          </p:tavLst>
                                        </p:anim>
                                        <p:anim calcmode="lin" valueType="num">
                                          <p:cBhvr>
                                            <p:cTn id="120" dur="500" fill="hold"/>
                                            <p:tgtEl>
                                              <p:spTgt spid="115"/>
                                            </p:tgtEl>
                                            <p:attrNameLst>
                                              <p:attrName>ppt_h</p:attrName>
                                            </p:attrNameLst>
                                          </p:cBhvr>
                                          <p:tavLst>
                                            <p:tav tm="0">
                                              <p:val>
                                                <p:fltVal val="0"/>
                                              </p:val>
                                            </p:tav>
                                            <p:tav tm="100000">
                                              <p:val>
                                                <p:strVal val="#ppt_h"/>
                                              </p:val>
                                            </p:tav>
                                          </p:tavLst>
                                        </p:anim>
                                        <p:animEffect transition="in" filter="fade">
                                          <p:cBhvr>
                                            <p:cTn id="121" dur="500"/>
                                            <p:tgtEl>
                                              <p:spTgt spid="115"/>
                                            </p:tgtEl>
                                          </p:cBhvr>
                                        </p:animEffect>
                                      </p:childTnLst>
                                    </p:cTn>
                                  </p:par>
                                  <p:par>
                                    <p:cTn id="122" presetID="53" presetClass="entr" presetSubtype="16" fill="hold" nodeType="withEffect">
                                      <p:stCondLst>
                                        <p:cond delay="0"/>
                                      </p:stCondLst>
                                      <p:childTnLst>
                                        <p:set>
                                          <p:cBhvr>
                                            <p:cTn id="123" dur="1" fill="hold">
                                              <p:stCondLst>
                                                <p:cond delay="0"/>
                                              </p:stCondLst>
                                            </p:cTn>
                                            <p:tgtEl>
                                              <p:spTgt spid="53"/>
                                            </p:tgtEl>
                                            <p:attrNameLst>
                                              <p:attrName>style.visibility</p:attrName>
                                            </p:attrNameLst>
                                          </p:cBhvr>
                                          <p:to>
                                            <p:strVal val="visible"/>
                                          </p:to>
                                        </p:set>
                                        <p:anim calcmode="lin" valueType="num">
                                          <p:cBhvr>
                                            <p:cTn id="124" dur="500" fill="hold"/>
                                            <p:tgtEl>
                                              <p:spTgt spid="53"/>
                                            </p:tgtEl>
                                            <p:attrNameLst>
                                              <p:attrName>ppt_w</p:attrName>
                                            </p:attrNameLst>
                                          </p:cBhvr>
                                          <p:tavLst>
                                            <p:tav tm="0">
                                              <p:val>
                                                <p:fltVal val="0"/>
                                              </p:val>
                                            </p:tav>
                                            <p:tav tm="100000">
                                              <p:val>
                                                <p:strVal val="#ppt_w"/>
                                              </p:val>
                                            </p:tav>
                                          </p:tavLst>
                                        </p:anim>
                                        <p:anim calcmode="lin" valueType="num">
                                          <p:cBhvr>
                                            <p:cTn id="125" dur="500" fill="hold"/>
                                            <p:tgtEl>
                                              <p:spTgt spid="53"/>
                                            </p:tgtEl>
                                            <p:attrNameLst>
                                              <p:attrName>ppt_h</p:attrName>
                                            </p:attrNameLst>
                                          </p:cBhvr>
                                          <p:tavLst>
                                            <p:tav tm="0">
                                              <p:val>
                                                <p:fltVal val="0"/>
                                              </p:val>
                                            </p:tav>
                                            <p:tav tm="100000">
                                              <p:val>
                                                <p:strVal val="#ppt_h"/>
                                              </p:val>
                                            </p:tav>
                                          </p:tavLst>
                                        </p:anim>
                                        <p:animEffect transition="in" filter="fade">
                                          <p:cBhvr>
                                            <p:cTn id="126" dur="500"/>
                                            <p:tgtEl>
                                              <p:spTgt spid="53"/>
                                            </p:tgtEl>
                                          </p:cBhvr>
                                        </p:animEffect>
                                      </p:childTnLst>
                                    </p:cTn>
                                  </p:par>
                                  <p:par>
                                    <p:cTn id="127" presetID="53" presetClass="entr" presetSubtype="16" fill="hold" nodeType="withEffect">
                                      <p:stCondLst>
                                        <p:cond delay="0"/>
                                      </p:stCondLst>
                                      <p:childTnLst>
                                        <p:set>
                                          <p:cBhvr>
                                            <p:cTn id="128" dur="1" fill="hold">
                                              <p:stCondLst>
                                                <p:cond delay="0"/>
                                              </p:stCondLst>
                                            </p:cTn>
                                            <p:tgtEl>
                                              <p:spTgt spid="56"/>
                                            </p:tgtEl>
                                            <p:attrNameLst>
                                              <p:attrName>style.visibility</p:attrName>
                                            </p:attrNameLst>
                                          </p:cBhvr>
                                          <p:to>
                                            <p:strVal val="visible"/>
                                          </p:to>
                                        </p:set>
                                        <p:anim calcmode="lin" valueType="num">
                                          <p:cBhvr>
                                            <p:cTn id="129" dur="500" fill="hold"/>
                                            <p:tgtEl>
                                              <p:spTgt spid="56"/>
                                            </p:tgtEl>
                                            <p:attrNameLst>
                                              <p:attrName>ppt_w</p:attrName>
                                            </p:attrNameLst>
                                          </p:cBhvr>
                                          <p:tavLst>
                                            <p:tav tm="0">
                                              <p:val>
                                                <p:fltVal val="0"/>
                                              </p:val>
                                            </p:tav>
                                            <p:tav tm="100000">
                                              <p:val>
                                                <p:strVal val="#ppt_w"/>
                                              </p:val>
                                            </p:tav>
                                          </p:tavLst>
                                        </p:anim>
                                        <p:anim calcmode="lin" valueType="num">
                                          <p:cBhvr>
                                            <p:cTn id="130" dur="500" fill="hold"/>
                                            <p:tgtEl>
                                              <p:spTgt spid="56"/>
                                            </p:tgtEl>
                                            <p:attrNameLst>
                                              <p:attrName>ppt_h</p:attrName>
                                            </p:attrNameLst>
                                          </p:cBhvr>
                                          <p:tavLst>
                                            <p:tav tm="0">
                                              <p:val>
                                                <p:fltVal val="0"/>
                                              </p:val>
                                            </p:tav>
                                            <p:tav tm="100000">
                                              <p:val>
                                                <p:strVal val="#ppt_h"/>
                                              </p:val>
                                            </p:tav>
                                          </p:tavLst>
                                        </p:anim>
                                        <p:animEffect transition="in" filter="fade">
                                          <p:cBhvr>
                                            <p:cTn id="131" dur="500"/>
                                            <p:tgtEl>
                                              <p:spTgt spid="56"/>
                                            </p:tgtEl>
                                          </p:cBhvr>
                                        </p:animEffect>
                                      </p:childTnLst>
                                    </p:cTn>
                                  </p:par>
                                  <p:par>
                                    <p:cTn id="132" presetID="42" presetClass="path" presetSubtype="0" fill="hold" nodeType="withEffect" p14:presetBounceEnd="36000">
                                      <p:stCondLst>
                                        <p:cond delay="0"/>
                                      </p:stCondLst>
                                      <p:childTnLst>
                                        <p:animMotion origin="layout" path="M -2.77778E-7 -1.60494E-6 L 0.16788 0.62624 " pathEditMode="relative" rAng="0" ptsTypes="AA" p14:bounceEnd="36000">
                                          <p:cBhvr>
                                            <p:cTn id="133" dur="500" spd="-100000" fill="hold"/>
                                            <p:tgtEl>
                                              <p:spTgt spid="35"/>
                                            </p:tgtEl>
                                            <p:attrNameLst>
                                              <p:attrName>ppt_x</p:attrName>
                                              <p:attrName>ppt_y</p:attrName>
                                            </p:attrNameLst>
                                          </p:cBhvr>
                                          <p:rCtr x="8385" y="31296"/>
                                        </p:animMotion>
                                      </p:childTnLst>
                                    </p:cTn>
                                  </p:par>
                                  <p:par>
                                    <p:cTn id="134" presetID="42" presetClass="path" presetSubtype="0" fill="hold" nodeType="withEffect" p14:presetBounceEnd="36000">
                                      <p:stCondLst>
                                        <p:cond delay="0"/>
                                      </p:stCondLst>
                                      <p:childTnLst>
                                        <p:animMotion origin="layout" path="M 1.38889E-6 -2.96296E-6 L -0.24583 0.48704 " pathEditMode="relative" rAng="0" ptsTypes="AA" p14:bounceEnd="36000">
                                          <p:cBhvr>
                                            <p:cTn id="135" dur="500" spd="-100000" fill="hold"/>
                                            <p:tgtEl>
                                              <p:spTgt spid="38"/>
                                            </p:tgtEl>
                                            <p:attrNameLst>
                                              <p:attrName>ppt_x</p:attrName>
                                              <p:attrName>ppt_y</p:attrName>
                                            </p:attrNameLst>
                                          </p:cBhvr>
                                          <p:rCtr x="-12292" y="24352"/>
                                        </p:animMotion>
                                      </p:childTnLst>
                                    </p:cTn>
                                  </p:par>
                                  <p:par>
                                    <p:cTn id="136" presetID="42" presetClass="path" presetSubtype="0" fill="hold" nodeType="withEffect" p14:presetBounceEnd="36000">
                                      <p:stCondLst>
                                        <p:cond delay="0"/>
                                      </p:stCondLst>
                                      <p:childTnLst>
                                        <p:animMotion origin="layout" path="M 3.88889E-6 3.20988E-6 L -0.13125 0.61296 " pathEditMode="relative" rAng="0" ptsTypes="AA" p14:bounceEnd="36000">
                                          <p:cBhvr>
                                            <p:cTn id="137" dur="500" spd="-100000" fill="hold"/>
                                            <p:tgtEl>
                                              <p:spTgt spid="41"/>
                                            </p:tgtEl>
                                            <p:attrNameLst>
                                              <p:attrName>ppt_x</p:attrName>
                                              <p:attrName>ppt_y</p:attrName>
                                            </p:attrNameLst>
                                          </p:cBhvr>
                                          <p:rCtr x="-6562" y="30648"/>
                                        </p:animMotion>
                                      </p:childTnLst>
                                    </p:cTn>
                                  </p:par>
                                  <p:par>
                                    <p:cTn id="138" presetID="42" presetClass="path" presetSubtype="0" fill="hold" nodeType="withEffect" p14:presetBounceEnd="36000">
                                      <p:stCondLst>
                                        <p:cond delay="0"/>
                                      </p:stCondLst>
                                      <p:childTnLst>
                                        <p:animMotion origin="layout" path="M 5E-6 4.32099E-6 L 0.27987 0.60648 " pathEditMode="relative" rAng="0" ptsTypes="AA" p14:bounceEnd="36000">
                                          <p:cBhvr>
                                            <p:cTn id="139" dur="500" spd="-100000" fill="hold"/>
                                            <p:tgtEl>
                                              <p:spTgt spid="44"/>
                                            </p:tgtEl>
                                            <p:attrNameLst>
                                              <p:attrName>ppt_x</p:attrName>
                                              <p:attrName>ppt_y</p:attrName>
                                            </p:attrNameLst>
                                          </p:cBhvr>
                                          <p:rCtr x="13993" y="30309"/>
                                        </p:animMotion>
                                      </p:childTnLst>
                                    </p:cTn>
                                  </p:par>
                                  <p:par>
                                    <p:cTn id="140" presetID="42" presetClass="path" presetSubtype="0" fill="hold" nodeType="withEffect" p14:presetBounceEnd="36000">
                                      <p:stCondLst>
                                        <p:cond delay="0"/>
                                      </p:stCondLst>
                                      <p:childTnLst>
                                        <p:animMotion origin="layout" path="M -3.61111E-6 -9.87654E-7 L 0.08091 0.58364 " pathEditMode="relative" rAng="0" ptsTypes="AA" p14:bounceEnd="36000">
                                          <p:cBhvr>
                                            <p:cTn id="141" dur="500" spd="-100000" fill="hold"/>
                                            <p:tgtEl>
                                              <p:spTgt spid="112"/>
                                            </p:tgtEl>
                                            <p:attrNameLst>
                                              <p:attrName>ppt_x</p:attrName>
                                              <p:attrName>ppt_y</p:attrName>
                                            </p:attrNameLst>
                                          </p:cBhvr>
                                          <p:rCtr x="4045" y="29167"/>
                                        </p:animMotion>
                                      </p:childTnLst>
                                    </p:cTn>
                                  </p:par>
                                  <p:par>
                                    <p:cTn id="142" presetID="42" presetClass="path" presetSubtype="0" fill="hold" nodeType="withEffect" p14:presetBounceEnd="36000">
                                      <p:stCondLst>
                                        <p:cond delay="0"/>
                                      </p:stCondLst>
                                      <p:childTnLst>
                                        <p:animMotion origin="layout" path="M -4.72222E-6 3.33333E-6 L 0.04619 0.57808 " pathEditMode="relative" rAng="0" ptsTypes="AA" p14:bounceEnd="36000">
                                          <p:cBhvr>
                                            <p:cTn id="143" dur="500" spd="-100000" fill="hold"/>
                                            <p:tgtEl>
                                              <p:spTgt spid="47"/>
                                            </p:tgtEl>
                                            <p:attrNameLst>
                                              <p:attrName>ppt_x</p:attrName>
                                              <p:attrName>ppt_y</p:attrName>
                                            </p:attrNameLst>
                                          </p:cBhvr>
                                          <p:rCtr x="2309" y="28889"/>
                                        </p:animMotion>
                                      </p:childTnLst>
                                    </p:cTn>
                                  </p:par>
                                  <p:par>
                                    <p:cTn id="144" presetID="42" presetClass="path" presetSubtype="0" fill="hold" nodeType="withEffect" p14:presetBounceEnd="36000">
                                      <p:stCondLst>
                                        <p:cond delay="0"/>
                                      </p:stCondLst>
                                      <p:childTnLst>
                                        <p:animMotion origin="layout" path="M 2.5E-6 -1.11111E-6 L -0.05191 0.61512 " pathEditMode="relative" rAng="0" ptsTypes="AA" p14:bounceEnd="36000">
                                          <p:cBhvr>
                                            <p:cTn id="145" dur="500" spd="-100000" fill="hold"/>
                                            <p:tgtEl>
                                              <p:spTgt spid="50"/>
                                            </p:tgtEl>
                                            <p:attrNameLst>
                                              <p:attrName>ppt_x</p:attrName>
                                              <p:attrName>ppt_y</p:attrName>
                                            </p:attrNameLst>
                                          </p:cBhvr>
                                          <p:rCtr x="-2604" y="30741"/>
                                        </p:animMotion>
                                      </p:childTnLst>
                                    </p:cTn>
                                  </p:par>
                                  <p:par>
                                    <p:cTn id="146" presetID="42" presetClass="path" presetSubtype="0" fill="hold" nodeType="withEffect" p14:presetBounceEnd="36000">
                                      <p:stCondLst>
                                        <p:cond delay="0"/>
                                      </p:stCondLst>
                                      <p:childTnLst>
                                        <p:animMotion origin="layout" path="M -3.88889E-6 -3.7037E-6 L -0.1375 0.75 " pathEditMode="relative" rAng="0" ptsTypes="AA" p14:bounceEnd="36000">
                                          <p:cBhvr>
                                            <p:cTn id="147" dur="500" spd="-100000" fill="hold"/>
                                            <p:tgtEl>
                                              <p:spTgt spid="115"/>
                                            </p:tgtEl>
                                            <p:attrNameLst>
                                              <p:attrName>ppt_x</p:attrName>
                                              <p:attrName>ppt_y</p:attrName>
                                            </p:attrNameLst>
                                          </p:cBhvr>
                                          <p:rCtr x="-6875" y="37500"/>
                                        </p:animMotion>
                                      </p:childTnLst>
                                    </p:cTn>
                                  </p:par>
                                  <p:par>
                                    <p:cTn id="148" presetID="42" presetClass="path" presetSubtype="0" fill="hold" nodeType="withEffect" p14:presetBounceEnd="36000">
                                      <p:stCondLst>
                                        <p:cond delay="0"/>
                                      </p:stCondLst>
                                      <p:childTnLst>
                                        <p:animMotion origin="layout" path="M -4.44444E-6 -4.07407E-6 L 0.07709 0.69074 " pathEditMode="relative" rAng="0" ptsTypes="AA" p14:bounceEnd="36000">
                                          <p:cBhvr>
                                            <p:cTn id="149" dur="500" spd="-100000" fill="hold"/>
                                            <p:tgtEl>
                                              <p:spTgt spid="53"/>
                                            </p:tgtEl>
                                            <p:attrNameLst>
                                              <p:attrName>ppt_x</p:attrName>
                                              <p:attrName>ppt_y</p:attrName>
                                            </p:attrNameLst>
                                          </p:cBhvr>
                                          <p:rCtr x="3854" y="34537"/>
                                        </p:animMotion>
                                      </p:childTnLst>
                                    </p:cTn>
                                  </p:par>
                                  <p:par>
                                    <p:cTn id="150" presetID="42" presetClass="path" presetSubtype="0" fill="hold" nodeType="withEffect" p14:presetBounceEnd="36000">
                                      <p:stCondLst>
                                        <p:cond delay="0"/>
                                      </p:stCondLst>
                                      <p:childTnLst>
                                        <p:animMotion origin="layout" path="M 1.11111E-6 -6.17284E-7 L -0.16389 0.69012 " pathEditMode="relative" rAng="0" ptsTypes="AA" p14:bounceEnd="36000">
                                          <p:cBhvr>
                                            <p:cTn id="151" dur="500" spd="-100000" fill="hold"/>
                                            <p:tgtEl>
                                              <p:spTgt spid="56"/>
                                            </p:tgtEl>
                                            <p:attrNameLst>
                                              <p:attrName>ppt_x</p:attrName>
                                              <p:attrName>ppt_y</p:attrName>
                                            </p:attrNameLst>
                                          </p:cBhvr>
                                          <p:rCtr x="-8194" y="34506"/>
                                        </p:animMotion>
                                      </p:childTnLst>
                                    </p:cTn>
                                  </p:par>
                                </p:childTnLst>
                              </p:cTn>
                            </p:par>
                            <p:par>
                              <p:cTn id="152" fill="hold">
                                <p:stCondLst>
                                  <p:cond delay="2000"/>
                                </p:stCondLst>
                                <p:childTnLst>
                                  <p:par>
                                    <p:cTn id="153" presetID="42" presetClass="entr" presetSubtype="0" fill="hold" grpId="0" nodeType="afterEffect">
                                      <p:stCondLst>
                                        <p:cond delay="0"/>
                                      </p:stCondLst>
                                      <p:childTnLst>
                                        <p:set>
                                          <p:cBhvr>
                                            <p:cTn id="154" dur="1" fill="hold">
                                              <p:stCondLst>
                                                <p:cond delay="0"/>
                                              </p:stCondLst>
                                            </p:cTn>
                                            <p:tgtEl>
                                              <p:spTgt spid="34"/>
                                            </p:tgtEl>
                                            <p:attrNameLst>
                                              <p:attrName>style.visibility</p:attrName>
                                            </p:attrNameLst>
                                          </p:cBhvr>
                                          <p:to>
                                            <p:strVal val="visible"/>
                                          </p:to>
                                        </p:set>
                                        <p:animEffect transition="in" filter="fade">
                                          <p:cBhvr>
                                            <p:cTn id="155" dur="500"/>
                                            <p:tgtEl>
                                              <p:spTgt spid="34"/>
                                            </p:tgtEl>
                                          </p:cBhvr>
                                        </p:animEffect>
                                        <p:anim calcmode="lin" valueType="num">
                                          <p:cBhvr>
                                            <p:cTn id="156" dur="500" fill="hold"/>
                                            <p:tgtEl>
                                              <p:spTgt spid="34"/>
                                            </p:tgtEl>
                                            <p:attrNameLst>
                                              <p:attrName>ppt_x</p:attrName>
                                            </p:attrNameLst>
                                          </p:cBhvr>
                                          <p:tavLst>
                                            <p:tav tm="0">
                                              <p:val>
                                                <p:strVal val="#ppt_x"/>
                                              </p:val>
                                            </p:tav>
                                            <p:tav tm="100000">
                                              <p:val>
                                                <p:strVal val="#ppt_x"/>
                                              </p:val>
                                            </p:tav>
                                          </p:tavLst>
                                        </p:anim>
                                        <p:anim calcmode="lin" valueType="num">
                                          <p:cBhvr>
                                            <p:cTn id="157" dur="500" fill="hold"/>
                                            <p:tgtEl>
                                              <p:spTgt spid="34"/>
                                            </p:tgtEl>
                                            <p:attrNameLst>
                                              <p:attrName>ppt_y</p:attrName>
                                            </p:attrNameLst>
                                          </p:cBhvr>
                                          <p:tavLst>
                                            <p:tav tm="0">
                                              <p:val>
                                                <p:strVal val="#ppt_y+.1"/>
                                              </p:val>
                                            </p:tav>
                                            <p:tav tm="100000">
                                              <p:val>
                                                <p:strVal val="#ppt_y"/>
                                              </p:val>
                                            </p:tav>
                                          </p:tavLst>
                                        </p:anim>
                                      </p:childTnLst>
                                    </p:cTn>
                                  </p:par>
                                </p:childTnLst>
                              </p:cTn>
                            </p:par>
                            <p:par>
                              <p:cTn id="158" fill="hold">
                                <p:stCondLst>
                                  <p:cond delay="2500"/>
                                </p:stCondLst>
                                <p:childTnLst>
                                  <p:par>
                                    <p:cTn id="159" presetID="53" presetClass="entr" presetSubtype="16" fill="hold" nodeType="afterEffect">
                                      <p:stCondLst>
                                        <p:cond delay="0"/>
                                      </p:stCondLst>
                                      <p:childTnLst>
                                        <p:set>
                                          <p:cBhvr>
                                            <p:cTn id="160" dur="1" fill="hold">
                                              <p:stCondLst>
                                                <p:cond delay="0"/>
                                              </p:stCondLst>
                                            </p:cTn>
                                            <p:tgtEl>
                                              <p:spTgt spid="60"/>
                                            </p:tgtEl>
                                            <p:attrNameLst>
                                              <p:attrName>style.visibility</p:attrName>
                                            </p:attrNameLst>
                                          </p:cBhvr>
                                          <p:to>
                                            <p:strVal val="visible"/>
                                          </p:to>
                                        </p:set>
                                        <p:anim calcmode="lin" valueType="num">
                                          <p:cBhvr>
                                            <p:cTn id="161" dur="500" fill="hold"/>
                                            <p:tgtEl>
                                              <p:spTgt spid="60"/>
                                            </p:tgtEl>
                                            <p:attrNameLst>
                                              <p:attrName>ppt_w</p:attrName>
                                            </p:attrNameLst>
                                          </p:cBhvr>
                                          <p:tavLst>
                                            <p:tav tm="0">
                                              <p:val>
                                                <p:fltVal val="0"/>
                                              </p:val>
                                            </p:tav>
                                            <p:tav tm="100000">
                                              <p:val>
                                                <p:strVal val="#ppt_w"/>
                                              </p:val>
                                            </p:tav>
                                          </p:tavLst>
                                        </p:anim>
                                        <p:anim calcmode="lin" valueType="num">
                                          <p:cBhvr>
                                            <p:cTn id="162" dur="500" fill="hold"/>
                                            <p:tgtEl>
                                              <p:spTgt spid="60"/>
                                            </p:tgtEl>
                                            <p:attrNameLst>
                                              <p:attrName>ppt_h</p:attrName>
                                            </p:attrNameLst>
                                          </p:cBhvr>
                                          <p:tavLst>
                                            <p:tav tm="0">
                                              <p:val>
                                                <p:fltVal val="0"/>
                                              </p:val>
                                            </p:tav>
                                            <p:tav tm="100000">
                                              <p:val>
                                                <p:strVal val="#ppt_h"/>
                                              </p:val>
                                            </p:tav>
                                          </p:tavLst>
                                        </p:anim>
                                        <p:animEffect transition="in" filter="fade">
                                          <p:cBhvr>
                                            <p:cTn id="163" dur="500"/>
                                            <p:tgtEl>
                                              <p:spTgt spid="60"/>
                                            </p:tgtEl>
                                          </p:cBhvr>
                                        </p:animEffect>
                                      </p:childTnLst>
                                    </p:cTn>
                                  </p:par>
                                  <p:par>
                                    <p:cTn id="164" presetID="53" presetClass="entr" presetSubtype="16" fill="hold" nodeType="withEffect">
                                      <p:stCondLst>
                                        <p:cond delay="0"/>
                                      </p:stCondLst>
                                      <p:childTnLst>
                                        <p:set>
                                          <p:cBhvr>
                                            <p:cTn id="165" dur="1" fill="hold">
                                              <p:stCondLst>
                                                <p:cond delay="0"/>
                                              </p:stCondLst>
                                            </p:cTn>
                                            <p:tgtEl>
                                              <p:spTgt spid="63"/>
                                            </p:tgtEl>
                                            <p:attrNameLst>
                                              <p:attrName>style.visibility</p:attrName>
                                            </p:attrNameLst>
                                          </p:cBhvr>
                                          <p:to>
                                            <p:strVal val="visible"/>
                                          </p:to>
                                        </p:set>
                                        <p:anim calcmode="lin" valueType="num">
                                          <p:cBhvr>
                                            <p:cTn id="166" dur="500" fill="hold"/>
                                            <p:tgtEl>
                                              <p:spTgt spid="63"/>
                                            </p:tgtEl>
                                            <p:attrNameLst>
                                              <p:attrName>ppt_w</p:attrName>
                                            </p:attrNameLst>
                                          </p:cBhvr>
                                          <p:tavLst>
                                            <p:tav tm="0">
                                              <p:val>
                                                <p:fltVal val="0"/>
                                              </p:val>
                                            </p:tav>
                                            <p:tav tm="100000">
                                              <p:val>
                                                <p:strVal val="#ppt_w"/>
                                              </p:val>
                                            </p:tav>
                                          </p:tavLst>
                                        </p:anim>
                                        <p:anim calcmode="lin" valueType="num">
                                          <p:cBhvr>
                                            <p:cTn id="167" dur="500" fill="hold"/>
                                            <p:tgtEl>
                                              <p:spTgt spid="63"/>
                                            </p:tgtEl>
                                            <p:attrNameLst>
                                              <p:attrName>ppt_h</p:attrName>
                                            </p:attrNameLst>
                                          </p:cBhvr>
                                          <p:tavLst>
                                            <p:tav tm="0">
                                              <p:val>
                                                <p:fltVal val="0"/>
                                              </p:val>
                                            </p:tav>
                                            <p:tav tm="100000">
                                              <p:val>
                                                <p:strVal val="#ppt_h"/>
                                              </p:val>
                                            </p:tav>
                                          </p:tavLst>
                                        </p:anim>
                                        <p:animEffect transition="in" filter="fade">
                                          <p:cBhvr>
                                            <p:cTn id="168" dur="500"/>
                                            <p:tgtEl>
                                              <p:spTgt spid="63"/>
                                            </p:tgtEl>
                                          </p:cBhvr>
                                        </p:animEffect>
                                      </p:childTnLst>
                                    </p:cTn>
                                  </p:par>
                                  <p:par>
                                    <p:cTn id="169" presetID="53" presetClass="entr" presetSubtype="16" fill="hold" nodeType="withEffect">
                                      <p:stCondLst>
                                        <p:cond delay="0"/>
                                      </p:stCondLst>
                                      <p:childTnLst>
                                        <p:set>
                                          <p:cBhvr>
                                            <p:cTn id="170" dur="1" fill="hold">
                                              <p:stCondLst>
                                                <p:cond delay="0"/>
                                              </p:stCondLst>
                                            </p:cTn>
                                            <p:tgtEl>
                                              <p:spTgt spid="109"/>
                                            </p:tgtEl>
                                            <p:attrNameLst>
                                              <p:attrName>style.visibility</p:attrName>
                                            </p:attrNameLst>
                                          </p:cBhvr>
                                          <p:to>
                                            <p:strVal val="visible"/>
                                          </p:to>
                                        </p:set>
                                        <p:anim calcmode="lin" valueType="num">
                                          <p:cBhvr>
                                            <p:cTn id="171" dur="500" fill="hold"/>
                                            <p:tgtEl>
                                              <p:spTgt spid="109"/>
                                            </p:tgtEl>
                                            <p:attrNameLst>
                                              <p:attrName>ppt_w</p:attrName>
                                            </p:attrNameLst>
                                          </p:cBhvr>
                                          <p:tavLst>
                                            <p:tav tm="0">
                                              <p:val>
                                                <p:fltVal val="0"/>
                                              </p:val>
                                            </p:tav>
                                            <p:tav tm="100000">
                                              <p:val>
                                                <p:strVal val="#ppt_w"/>
                                              </p:val>
                                            </p:tav>
                                          </p:tavLst>
                                        </p:anim>
                                        <p:anim calcmode="lin" valueType="num">
                                          <p:cBhvr>
                                            <p:cTn id="172" dur="500" fill="hold"/>
                                            <p:tgtEl>
                                              <p:spTgt spid="109"/>
                                            </p:tgtEl>
                                            <p:attrNameLst>
                                              <p:attrName>ppt_h</p:attrName>
                                            </p:attrNameLst>
                                          </p:cBhvr>
                                          <p:tavLst>
                                            <p:tav tm="0">
                                              <p:val>
                                                <p:fltVal val="0"/>
                                              </p:val>
                                            </p:tav>
                                            <p:tav tm="100000">
                                              <p:val>
                                                <p:strVal val="#ppt_h"/>
                                              </p:val>
                                            </p:tav>
                                          </p:tavLst>
                                        </p:anim>
                                        <p:animEffect transition="in" filter="fade">
                                          <p:cBhvr>
                                            <p:cTn id="173" dur="500"/>
                                            <p:tgtEl>
                                              <p:spTgt spid="109"/>
                                            </p:tgtEl>
                                          </p:cBhvr>
                                        </p:animEffect>
                                      </p:childTnLst>
                                    </p:cTn>
                                  </p:par>
                                  <p:par>
                                    <p:cTn id="174" presetID="53" presetClass="entr" presetSubtype="16" fill="hold" nodeType="withEffect">
                                      <p:stCondLst>
                                        <p:cond delay="0"/>
                                      </p:stCondLst>
                                      <p:childTnLst>
                                        <p:set>
                                          <p:cBhvr>
                                            <p:cTn id="175" dur="1" fill="hold">
                                              <p:stCondLst>
                                                <p:cond delay="0"/>
                                              </p:stCondLst>
                                            </p:cTn>
                                            <p:tgtEl>
                                              <p:spTgt spid="66"/>
                                            </p:tgtEl>
                                            <p:attrNameLst>
                                              <p:attrName>style.visibility</p:attrName>
                                            </p:attrNameLst>
                                          </p:cBhvr>
                                          <p:to>
                                            <p:strVal val="visible"/>
                                          </p:to>
                                        </p:set>
                                        <p:anim calcmode="lin" valueType="num">
                                          <p:cBhvr>
                                            <p:cTn id="176" dur="500" fill="hold"/>
                                            <p:tgtEl>
                                              <p:spTgt spid="66"/>
                                            </p:tgtEl>
                                            <p:attrNameLst>
                                              <p:attrName>ppt_w</p:attrName>
                                            </p:attrNameLst>
                                          </p:cBhvr>
                                          <p:tavLst>
                                            <p:tav tm="0">
                                              <p:val>
                                                <p:fltVal val="0"/>
                                              </p:val>
                                            </p:tav>
                                            <p:tav tm="100000">
                                              <p:val>
                                                <p:strVal val="#ppt_w"/>
                                              </p:val>
                                            </p:tav>
                                          </p:tavLst>
                                        </p:anim>
                                        <p:anim calcmode="lin" valueType="num">
                                          <p:cBhvr>
                                            <p:cTn id="177" dur="500" fill="hold"/>
                                            <p:tgtEl>
                                              <p:spTgt spid="66"/>
                                            </p:tgtEl>
                                            <p:attrNameLst>
                                              <p:attrName>ppt_h</p:attrName>
                                            </p:attrNameLst>
                                          </p:cBhvr>
                                          <p:tavLst>
                                            <p:tav tm="0">
                                              <p:val>
                                                <p:fltVal val="0"/>
                                              </p:val>
                                            </p:tav>
                                            <p:tav tm="100000">
                                              <p:val>
                                                <p:strVal val="#ppt_h"/>
                                              </p:val>
                                            </p:tav>
                                          </p:tavLst>
                                        </p:anim>
                                        <p:animEffect transition="in" filter="fade">
                                          <p:cBhvr>
                                            <p:cTn id="178" dur="500"/>
                                            <p:tgtEl>
                                              <p:spTgt spid="66"/>
                                            </p:tgtEl>
                                          </p:cBhvr>
                                        </p:animEffect>
                                      </p:childTnLst>
                                    </p:cTn>
                                  </p:par>
                                  <p:par>
                                    <p:cTn id="179" presetID="53" presetClass="entr" presetSubtype="16" fill="hold" nodeType="withEffect">
                                      <p:stCondLst>
                                        <p:cond delay="0"/>
                                      </p:stCondLst>
                                      <p:childTnLst>
                                        <p:set>
                                          <p:cBhvr>
                                            <p:cTn id="180" dur="1" fill="hold">
                                              <p:stCondLst>
                                                <p:cond delay="0"/>
                                              </p:stCondLst>
                                            </p:cTn>
                                            <p:tgtEl>
                                              <p:spTgt spid="69"/>
                                            </p:tgtEl>
                                            <p:attrNameLst>
                                              <p:attrName>style.visibility</p:attrName>
                                            </p:attrNameLst>
                                          </p:cBhvr>
                                          <p:to>
                                            <p:strVal val="visible"/>
                                          </p:to>
                                        </p:set>
                                        <p:anim calcmode="lin" valueType="num">
                                          <p:cBhvr>
                                            <p:cTn id="181" dur="500" fill="hold"/>
                                            <p:tgtEl>
                                              <p:spTgt spid="69"/>
                                            </p:tgtEl>
                                            <p:attrNameLst>
                                              <p:attrName>ppt_w</p:attrName>
                                            </p:attrNameLst>
                                          </p:cBhvr>
                                          <p:tavLst>
                                            <p:tav tm="0">
                                              <p:val>
                                                <p:fltVal val="0"/>
                                              </p:val>
                                            </p:tav>
                                            <p:tav tm="100000">
                                              <p:val>
                                                <p:strVal val="#ppt_w"/>
                                              </p:val>
                                            </p:tav>
                                          </p:tavLst>
                                        </p:anim>
                                        <p:anim calcmode="lin" valueType="num">
                                          <p:cBhvr>
                                            <p:cTn id="182" dur="500" fill="hold"/>
                                            <p:tgtEl>
                                              <p:spTgt spid="69"/>
                                            </p:tgtEl>
                                            <p:attrNameLst>
                                              <p:attrName>ppt_h</p:attrName>
                                            </p:attrNameLst>
                                          </p:cBhvr>
                                          <p:tavLst>
                                            <p:tav tm="0">
                                              <p:val>
                                                <p:fltVal val="0"/>
                                              </p:val>
                                            </p:tav>
                                            <p:tav tm="100000">
                                              <p:val>
                                                <p:strVal val="#ppt_h"/>
                                              </p:val>
                                            </p:tav>
                                          </p:tavLst>
                                        </p:anim>
                                        <p:animEffect transition="in" filter="fade">
                                          <p:cBhvr>
                                            <p:cTn id="183" dur="500"/>
                                            <p:tgtEl>
                                              <p:spTgt spid="69"/>
                                            </p:tgtEl>
                                          </p:cBhvr>
                                        </p:animEffect>
                                      </p:childTnLst>
                                    </p:cTn>
                                  </p:par>
                                  <p:par>
                                    <p:cTn id="184" presetID="53" presetClass="entr" presetSubtype="16" fill="hold" nodeType="withEffect">
                                      <p:stCondLst>
                                        <p:cond delay="0"/>
                                      </p:stCondLst>
                                      <p:childTnLst>
                                        <p:set>
                                          <p:cBhvr>
                                            <p:cTn id="185" dur="1" fill="hold">
                                              <p:stCondLst>
                                                <p:cond delay="0"/>
                                              </p:stCondLst>
                                            </p:cTn>
                                            <p:tgtEl>
                                              <p:spTgt spid="72"/>
                                            </p:tgtEl>
                                            <p:attrNameLst>
                                              <p:attrName>style.visibility</p:attrName>
                                            </p:attrNameLst>
                                          </p:cBhvr>
                                          <p:to>
                                            <p:strVal val="visible"/>
                                          </p:to>
                                        </p:set>
                                        <p:anim calcmode="lin" valueType="num">
                                          <p:cBhvr>
                                            <p:cTn id="186" dur="500" fill="hold"/>
                                            <p:tgtEl>
                                              <p:spTgt spid="72"/>
                                            </p:tgtEl>
                                            <p:attrNameLst>
                                              <p:attrName>ppt_w</p:attrName>
                                            </p:attrNameLst>
                                          </p:cBhvr>
                                          <p:tavLst>
                                            <p:tav tm="0">
                                              <p:val>
                                                <p:fltVal val="0"/>
                                              </p:val>
                                            </p:tav>
                                            <p:tav tm="100000">
                                              <p:val>
                                                <p:strVal val="#ppt_w"/>
                                              </p:val>
                                            </p:tav>
                                          </p:tavLst>
                                        </p:anim>
                                        <p:anim calcmode="lin" valueType="num">
                                          <p:cBhvr>
                                            <p:cTn id="187" dur="500" fill="hold"/>
                                            <p:tgtEl>
                                              <p:spTgt spid="72"/>
                                            </p:tgtEl>
                                            <p:attrNameLst>
                                              <p:attrName>ppt_h</p:attrName>
                                            </p:attrNameLst>
                                          </p:cBhvr>
                                          <p:tavLst>
                                            <p:tav tm="0">
                                              <p:val>
                                                <p:fltVal val="0"/>
                                              </p:val>
                                            </p:tav>
                                            <p:tav tm="100000">
                                              <p:val>
                                                <p:strVal val="#ppt_h"/>
                                              </p:val>
                                            </p:tav>
                                          </p:tavLst>
                                        </p:anim>
                                        <p:animEffect transition="in" filter="fade">
                                          <p:cBhvr>
                                            <p:cTn id="188" dur="500"/>
                                            <p:tgtEl>
                                              <p:spTgt spid="72"/>
                                            </p:tgtEl>
                                          </p:cBhvr>
                                        </p:animEffect>
                                      </p:childTnLst>
                                    </p:cTn>
                                  </p:par>
                                  <p:par>
                                    <p:cTn id="189" presetID="53" presetClass="entr" presetSubtype="16" fill="hold" nodeType="withEffect">
                                      <p:stCondLst>
                                        <p:cond delay="0"/>
                                      </p:stCondLst>
                                      <p:childTnLst>
                                        <p:set>
                                          <p:cBhvr>
                                            <p:cTn id="190" dur="1" fill="hold">
                                              <p:stCondLst>
                                                <p:cond delay="0"/>
                                              </p:stCondLst>
                                            </p:cTn>
                                            <p:tgtEl>
                                              <p:spTgt spid="75"/>
                                            </p:tgtEl>
                                            <p:attrNameLst>
                                              <p:attrName>style.visibility</p:attrName>
                                            </p:attrNameLst>
                                          </p:cBhvr>
                                          <p:to>
                                            <p:strVal val="visible"/>
                                          </p:to>
                                        </p:set>
                                        <p:anim calcmode="lin" valueType="num">
                                          <p:cBhvr>
                                            <p:cTn id="191" dur="500" fill="hold"/>
                                            <p:tgtEl>
                                              <p:spTgt spid="75"/>
                                            </p:tgtEl>
                                            <p:attrNameLst>
                                              <p:attrName>ppt_w</p:attrName>
                                            </p:attrNameLst>
                                          </p:cBhvr>
                                          <p:tavLst>
                                            <p:tav tm="0">
                                              <p:val>
                                                <p:fltVal val="0"/>
                                              </p:val>
                                            </p:tav>
                                            <p:tav tm="100000">
                                              <p:val>
                                                <p:strVal val="#ppt_w"/>
                                              </p:val>
                                            </p:tav>
                                          </p:tavLst>
                                        </p:anim>
                                        <p:anim calcmode="lin" valueType="num">
                                          <p:cBhvr>
                                            <p:cTn id="192" dur="500" fill="hold"/>
                                            <p:tgtEl>
                                              <p:spTgt spid="75"/>
                                            </p:tgtEl>
                                            <p:attrNameLst>
                                              <p:attrName>ppt_h</p:attrName>
                                            </p:attrNameLst>
                                          </p:cBhvr>
                                          <p:tavLst>
                                            <p:tav tm="0">
                                              <p:val>
                                                <p:fltVal val="0"/>
                                              </p:val>
                                            </p:tav>
                                            <p:tav tm="100000">
                                              <p:val>
                                                <p:strVal val="#ppt_h"/>
                                              </p:val>
                                            </p:tav>
                                          </p:tavLst>
                                        </p:anim>
                                        <p:animEffect transition="in" filter="fade">
                                          <p:cBhvr>
                                            <p:cTn id="193" dur="500"/>
                                            <p:tgtEl>
                                              <p:spTgt spid="75"/>
                                            </p:tgtEl>
                                          </p:cBhvr>
                                        </p:animEffect>
                                      </p:childTnLst>
                                    </p:cTn>
                                  </p:par>
                                  <p:par>
                                    <p:cTn id="194" presetID="53" presetClass="entr" presetSubtype="16" fill="hold" nodeType="withEffect">
                                      <p:stCondLst>
                                        <p:cond delay="0"/>
                                      </p:stCondLst>
                                      <p:childTnLst>
                                        <p:set>
                                          <p:cBhvr>
                                            <p:cTn id="195" dur="1" fill="hold">
                                              <p:stCondLst>
                                                <p:cond delay="0"/>
                                              </p:stCondLst>
                                            </p:cTn>
                                            <p:tgtEl>
                                              <p:spTgt spid="78"/>
                                            </p:tgtEl>
                                            <p:attrNameLst>
                                              <p:attrName>style.visibility</p:attrName>
                                            </p:attrNameLst>
                                          </p:cBhvr>
                                          <p:to>
                                            <p:strVal val="visible"/>
                                          </p:to>
                                        </p:set>
                                        <p:anim calcmode="lin" valueType="num">
                                          <p:cBhvr>
                                            <p:cTn id="196" dur="500" fill="hold"/>
                                            <p:tgtEl>
                                              <p:spTgt spid="78"/>
                                            </p:tgtEl>
                                            <p:attrNameLst>
                                              <p:attrName>ppt_w</p:attrName>
                                            </p:attrNameLst>
                                          </p:cBhvr>
                                          <p:tavLst>
                                            <p:tav tm="0">
                                              <p:val>
                                                <p:fltVal val="0"/>
                                              </p:val>
                                            </p:tav>
                                            <p:tav tm="100000">
                                              <p:val>
                                                <p:strVal val="#ppt_w"/>
                                              </p:val>
                                            </p:tav>
                                          </p:tavLst>
                                        </p:anim>
                                        <p:anim calcmode="lin" valueType="num">
                                          <p:cBhvr>
                                            <p:cTn id="197" dur="500" fill="hold"/>
                                            <p:tgtEl>
                                              <p:spTgt spid="78"/>
                                            </p:tgtEl>
                                            <p:attrNameLst>
                                              <p:attrName>ppt_h</p:attrName>
                                            </p:attrNameLst>
                                          </p:cBhvr>
                                          <p:tavLst>
                                            <p:tav tm="0">
                                              <p:val>
                                                <p:fltVal val="0"/>
                                              </p:val>
                                            </p:tav>
                                            <p:tav tm="100000">
                                              <p:val>
                                                <p:strVal val="#ppt_h"/>
                                              </p:val>
                                            </p:tav>
                                          </p:tavLst>
                                        </p:anim>
                                        <p:animEffect transition="in" filter="fade">
                                          <p:cBhvr>
                                            <p:cTn id="198" dur="500"/>
                                            <p:tgtEl>
                                              <p:spTgt spid="78"/>
                                            </p:tgtEl>
                                          </p:cBhvr>
                                        </p:animEffect>
                                      </p:childTnLst>
                                    </p:cTn>
                                  </p:par>
                                  <p:par>
                                    <p:cTn id="199" presetID="53" presetClass="entr" presetSubtype="16" fill="hold" nodeType="withEffect">
                                      <p:stCondLst>
                                        <p:cond delay="0"/>
                                      </p:stCondLst>
                                      <p:childTnLst>
                                        <p:set>
                                          <p:cBhvr>
                                            <p:cTn id="200" dur="1" fill="hold">
                                              <p:stCondLst>
                                                <p:cond delay="0"/>
                                              </p:stCondLst>
                                            </p:cTn>
                                            <p:tgtEl>
                                              <p:spTgt spid="81"/>
                                            </p:tgtEl>
                                            <p:attrNameLst>
                                              <p:attrName>style.visibility</p:attrName>
                                            </p:attrNameLst>
                                          </p:cBhvr>
                                          <p:to>
                                            <p:strVal val="visible"/>
                                          </p:to>
                                        </p:set>
                                        <p:anim calcmode="lin" valueType="num">
                                          <p:cBhvr>
                                            <p:cTn id="201" dur="500" fill="hold"/>
                                            <p:tgtEl>
                                              <p:spTgt spid="81"/>
                                            </p:tgtEl>
                                            <p:attrNameLst>
                                              <p:attrName>ppt_w</p:attrName>
                                            </p:attrNameLst>
                                          </p:cBhvr>
                                          <p:tavLst>
                                            <p:tav tm="0">
                                              <p:val>
                                                <p:fltVal val="0"/>
                                              </p:val>
                                            </p:tav>
                                            <p:tav tm="100000">
                                              <p:val>
                                                <p:strVal val="#ppt_w"/>
                                              </p:val>
                                            </p:tav>
                                          </p:tavLst>
                                        </p:anim>
                                        <p:anim calcmode="lin" valueType="num">
                                          <p:cBhvr>
                                            <p:cTn id="202" dur="500" fill="hold"/>
                                            <p:tgtEl>
                                              <p:spTgt spid="81"/>
                                            </p:tgtEl>
                                            <p:attrNameLst>
                                              <p:attrName>ppt_h</p:attrName>
                                            </p:attrNameLst>
                                          </p:cBhvr>
                                          <p:tavLst>
                                            <p:tav tm="0">
                                              <p:val>
                                                <p:fltVal val="0"/>
                                              </p:val>
                                            </p:tav>
                                            <p:tav tm="100000">
                                              <p:val>
                                                <p:strVal val="#ppt_h"/>
                                              </p:val>
                                            </p:tav>
                                          </p:tavLst>
                                        </p:anim>
                                        <p:animEffect transition="in" filter="fade">
                                          <p:cBhvr>
                                            <p:cTn id="203" dur="500"/>
                                            <p:tgtEl>
                                              <p:spTgt spid="81"/>
                                            </p:tgtEl>
                                          </p:cBhvr>
                                        </p:animEffect>
                                      </p:childTnLst>
                                    </p:cTn>
                                  </p:par>
                                  <p:par>
                                    <p:cTn id="204" presetID="53" presetClass="entr" presetSubtype="16" fill="hold" nodeType="withEffect">
                                      <p:stCondLst>
                                        <p:cond delay="0"/>
                                      </p:stCondLst>
                                      <p:childTnLst>
                                        <p:set>
                                          <p:cBhvr>
                                            <p:cTn id="205" dur="1" fill="hold">
                                              <p:stCondLst>
                                                <p:cond delay="0"/>
                                              </p:stCondLst>
                                            </p:cTn>
                                            <p:tgtEl>
                                              <p:spTgt spid="84"/>
                                            </p:tgtEl>
                                            <p:attrNameLst>
                                              <p:attrName>style.visibility</p:attrName>
                                            </p:attrNameLst>
                                          </p:cBhvr>
                                          <p:to>
                                            <p:strVal val="visible"/>
                                          </p:to>
                                        </p:set>
                                        <p:anim calcmode="lin" valueType="num">
                                          <p:cBhvr>
                                            <p:cTn id="206" dur="500" fill="hold"/>
                                            <p:tgtEl>
                                              <p:spTgt spid="84"/>
                                            </p:tgtEl>
                                            <p:attrNameLst>
                                              <p:attrName>ppt_w</p:attrName>
                                            </p:attrNameLst>
                                          </p:cBhvr>
                                          <p:tavLst>
                                            <p:tav tm="0">
                                              <p:val>
                                                <p:fltVal val="0"/>
                                              </p:val>
                                            </p:tav>
                                            <p:tav tm="100000">
                                              <p:val>
                                                <p:strVal val="#ppt_w"/>
                                              </p:val>
                                            </p:tav>
                                          </p:tavLst>
                                        </p:anim>
                                        <p:anim calcmode="lin" valueType="num">
                                          <p:cBhvr>
                                            <p:cTn id="207" dur="500" fill="hold"/>
                                            <p:tgtEl>
                                              <p:spTgt spid="84"/>
                                            </p:tgtEl>
                                            <p:attrNameLst>
                                              <p:attrName>ppt_h</p:attrName>
                                            </p:attrNameLst>
                                          </p:cBhvr>
                                          <p:tavLst>
                                            <p:tav tm="0">
                                              <p:val>
                                                <p:fltVal val="0"/>
                                              </p:val>
                                            </p:tav>
                                            <p:tav tm="100000">
                                              <p:val>
                                                <p:strVal val="#ppt_h"/>
                                              </p:val>
                                            </p:tav>
                                          </p:tavLst>
                                        </p:anim>
                                        <p:animEffect transition="in" filter="fade">
                                          <p:cBhvr>
                                            <p:cTn id="208" dur="500"/>
                                            <p:tgtEl>
                                              <p:spTgt spid="84"/>
                                            </p:tgtEl>
                                          </p:cBhvr>
                                        </p:animEffect>
                                      </p:childTnLst>
                                    </p:cTn>
                                  </p:par>
                                  <p:par>
                                    <p:cTn id="209" presetID="42" presetClass="path" presetSubtype="0" fill="hold" nodeType="withEffect" p14:presetBounceEnd="36000">
                                      <p:stCondLst>
                                        <p:cond delay="0"/>
                                      </p:stCondLst>
                                      <p:childTnLst>
                                        <p:animMotion origin="layout" path="M -2.77778E-7 -1.60494E-6 L 0.16788 0.62624 " pathEditMode="relative" rAng="0" ptsTypes="AA" p14:bounceEnd="36000">
                                          <p:cBhvr>
                                            <p:cTn id="210" dur="500" spd="-100000" fill="hold"/>
                                            <p:tgtEl>
                                              <p:spTgt spid="60"/>
                                            </p:tgtEl>
                                            <p:attrNameLst>
                                              <p:attrName>ppt_x</p:attrName>
                                              <p:attrName>ppt_y</p:attrName>
                                            </p:attrNameLst>
                                          </p:cBhvr>
                                          <p:rCtr x="8385" y="31296"/>
                                        </p:animMotion>
                                      </p:childTnLst>
                                    </p:cTn>
                                  </p:par>
                                  <p:par>
                                    <p:cTn id="211" presetID="42" presetClass="path" presetSubtype="0" fill="hold" nodeType="withEffect" p14:presetBounceEnd="36000">
                                      <p:stCondLst>
                                        <p:cond delay="0"/>
                                      </p:stCondLst>
                                      <p:childTnLst>
                                        <p:animMotion origin="layout" path="M 1.38889E-6 -2.96296E-6 L -0.24583 0.48704 " pathEditMode="relative" rAng="0" ptsTypes="AA" p14:bounceEnd="36000">
                                          <p:cBhvr>
                                            <p:cTn id="212" dur="500" spd="-100000" fill="hold"/>
                                            <p:tgtEl>
                                              <p:spTgt spid="63"/>
                                            </p:tgtEl>
                                            <p:attrNameLst>
                                              <p:attrName>ppt_x</p:attrName>
                                              <p:attrName>ppt_y</p:attrName>
                                            </p:attrNameLst>
                                          </p:cBhvr>
                                          <p:rCtr x="-12292" y="24352"/>
                                        </p:animMotion>
                                      </p:childTnLst>
                                    </p:cTn>
                                  </p:par>
                                  <p:par>
                                    <p:cTn id="213" presetID="42" presetClass="path" presetSubtype="0" fill="hold" nodeType="withEffect" p14:presetBounceEnd="36000">
                                      <p:stCondLst>
                                        <p:cond delay="0"/>
                                      </p:stCondLst>
                                      <p:childTnLst>
                                        <p:animMotion origin="layout" path="M 3.88889E-6 3.20988E-6 L -0.13125 0.61296 " pathEditMode="relative" rAng="0" ptsTypes="AA" p14:bounceEnd="36000">
                                          <p:cBhvr>
                                            <p:cTn id="214" dur="500" spd="-100000" fill="hold"/>
                                            <p:tgtEl>
                                              <p:spTgt spid="109"/>
                                            </p:tgtEl>
                                            <p:attrNameLst>
                                              <p:attrName>ppt_x</p:attrName>
                                              <p:attrName>ppt_y</p:attrName>
                                            </p:attrNameLst>
                                          </p:cBhvr>
                                          <p:rCtr x="-6562" y="30648"/>
                                        </p:animMotion>
                                      </p:childTnLst>
                                    </p:cTn>
                                  </p:par>
                                  <p:par>
                                    <p:cTn id="215" presetID="42" presetClass="path" presetSubtype="0" fill="hold" nodeType="withEffect" p14:presetBounceEnd="36000">
                                      <p:stCondLst>
                                        <p:cond delay="0"/>
                                      </p:stCondLst>
                                      <p:childTnLst>
                                        <p:animMotion origin="layout" path="M 5E-6 4.32099E-6 L 0.27987 0.60648 " pathEditMode="relative" rAng="0" ptsTypes="AA" p14:bounceEnd="36000">
                                          <p:cBhvr>
                                            <p:cTn id="216" dur="500" spd="-100000" fill="hold"/>
                                            <p:tgtEl>
                                              <p:spTgt spid="66"/>
                                            </p:tgtEl>
                                            <p:attrNameLst>
                                              <p:attrName>ppt_x</p:attrName>
                                              <p:attrName>ppt_y</p:attrName>
                                            </p:attrNameLst>
                                          </p:cBhvr>
                                          <p:rCtr x="13993" y="30309"/>
                                        </p:animMotion>
                                      </p:childTnLst>
                                    </p:cTn>
                                  </p:par>
                                  <p:par>
                                    <p:cTn id="217" presetID="42" presetClass="path" presetSubtype="0" fill="hold" nodeType="withEffect" p14:presetBounceEnd="36000">
                                      <p:stCondLst>
                                        <p:cond delay="0"/>
                                      </p:stCondLst>
                                      <p:childTnLst>
                                        <p:animMotion origin="layout" path="M -3.61111E-6 -9.87654E-7 L 0.08091 0.58364 " pathEditMode="relative" rAng="0" ptsTypes="AA" p14:bounceEnd="36000">
                                          <p:cBhvr>
                                            <p:cTn id="218" dur="500" spd="-100000" fill="hold"/>
                                            <p:tgtEl>
                                              <p:spTgt spid="69"/>
                                            </p:tgtEl>
                                            <p:attrNameLst>
                                              <p:attrName>ppt_x</p:attrName>
                                              <p:attrName>ppt_y</p:attrName>
                                            </p:attrNameLst>
                                          </p:cBhvr>
                                          <p:rCtr x="4045" y="29167"/>
                                        </p:animMotion>
                                      </p:childTnLst>
                                    </p:cTn>
                                  </p:par>
                                  <p:par>
                                    <p:cTn id="219" presetID="42" presetClass="path" presetSubtype="0" fill="hold" nodeType="withEffect" p14:presetBounceEnd="36000">
                                      <p:stCondLst>
                                        <p:cond delay="0"/>
                                      </p:stCondLst>
                                      <p:childTnLst>
                                        <p:animMotion origin="layout" path="M -4.72222E-6 3.33333E-6 L 0.04619 0.57808 " pathEditMode="relative" rAng="0" ptsTypes="AA" p14:bounceEnd="36000">
                                          <p:cBhvr>
                                            <p:cTn id="220" dur="500" spd="-100000" fill="hold"/>
                                            <p:tgtEl>
                                              <p:spTgt spid="72"/>
                                            </p:tgtEl>
                                            <p:attrNameLst>
                                              <p:attrName>ppt_x</p:attrName>
                                              <p:attrName>ppt_y</p:attrName>
                                            </p:attrNameLst>
                                          </p:cBhvr>
                                          <p:rCtr x="2309" y="28889"/>
                                        </p:animMotion>
                                      </p:childTnLst>
                                    </p:cTn>
                                  </p:par>
                                  <p:par>
                                    <p:cTn id="221" presetID="42" presetClass="path" presetSubtype="0" fill="hold" nodeType="withEffect" p14:presetBounceEnd="36000">
                                      <p:stCondLst>
                                        <p:cond delay="0"/>
                                      </p:stCondLst>
                                      <p:childTnLst>
                                        <p:animMotion origin="layout" path="M 2.5E-6 -1.11111E-6 L -0.05191 0.61512 " pathEditMode="relative" rAng="0" ptsTypes="AA" p14:bounceEnd="36000">
                                          <p:cBhvr>
                                            <p:cTn id="222" dur="500" spd="-100000" fill="hold"/>
                                            <p:tgtEl>
                                              <p:spTgt spid="75"/>
                                            </p:tgtEl>
                                            <p:attrNameLst>
                                              <p:attrName>ppt_x</p:attrName>
                                              <p:attrName>ppt_y</p:attrName>
                                            </p:attrNameLst>
                                          </p:cBhvr>
                                          <p:rCtr x="-2604" y="30741"/>
                                        </p:animMotion>
                                      </p:childTnLst>
                                    </p:cTn>
                                  </p:par>
                                  <p:par>
                                    <p:cTn id="223" presetID="42" presetClass="path" presetSubtype="0" fill="hold" nodeType="withEffect" p14:presetBounceEnd="36000">
                                      <p:stCondLst>
                                        <p:cond delay="0"/>
                                      </p:stCondLst>
                                      <p:childTnLst>
                                        <p:animMotion origin="layout" path="M -3.88889E-6 -3.7037E-6 L -0.1375 0.75 " pathEditMode="relative" rAng="0" ptsTypes="AA" p14:bounceEnd="36000">
                                          <p:cBhvr>
                                            <p:cTn id="224" dur="500" spd="-100000" fill="hold"/>
                                            <p:tgtEl>
                                              <p:spTgt spid="78"/>
                                            </p:tgtEl>
                                            <p:attrNameLst>
                                              <p:attrName>ppt_x</p:attrName>
                                              <p:attrName>ppt_y</p:attrName>
                                            </p:attrNameLst>
                                          </p:cBhvr>
                                          <p:rCtr x="-6875" y="37500"/>
                                        </p:animMotion>
                                      </p:childTnLst>
                                    </p:cTn>
                                  </p:par>
                                  <p:par>
                                    <p:cTn id="225" presetID="42" presetClass="path" presetSubtype="0" fill="hold" nodeType="withEffect" p14:presetBounceEnd="36000">
                                      <p:stCondLst>
                                        <p:cond delay="0"/>
                                      </p:stCondLst>
                                      <p:childTnLst>
                                        <p:animMotion origin="layout" path="M -4.44444E-6 -4.07407E-6 L 0.07709 0.69074 " pathEditMode="relative" rAng="0" ptsTypes="AA" p14:bounceEnd="36000">
                                          <p:cBhvr>
                                            <p:cTn id="226" dur="500" spd="-100000" fill="hold"/>
                                            <p:tgtEl>
                                              <p:spTgt spid="81"/>
                                            </p:tgtEl>
                                            <p:attrNameLst>
                                              <p:attrName>ppt_x</p:attrName>
                                              <p:attrName>ppt_y</p:attrName>
                                            </p:attrNameLst>
                                          </p:cBhvr>
                                          <p:rCtr x="3854" y="34537"/>
                                        </p:animMotion>
                                      </p:childTnLst>
                                    </p:cTn>
                                  </p:par>
                                  <p:par>
                                    <p:cTn id="227" presetID="42" presetClass="path" presetSubtype="0" fill="hold" nodeType="withEffect" p14:presetBounceEnd="36000">
                                      <p:stCondLst>
                                        <p:cond delay="0"/>
                                      </p:stCondLst>
                                      <p:childTnLst>
                                        <p:animMotion origin="layout" path="M 1.11111E-6 -6.17284E-7 L -0.16389 0.69012 " pathEditMode="relative" rAng="0" ptsTypes="AA" p14:bounceEnd="36000">
                                          <p:cBhvr>
                                            <p:cTn id="228" dur="500" spd="-100000" fill="hold"/>
                                            <p:tgtEl>
                                              <p:spTgt spid="84"/>
                                            </p:tgtEl>
                                            <p:attrNameLst>
                                              <p:attrName>ppt_x</p:attrName>
                                              <p:attrName>ppt_y</p:attrName>
                                            </p:attrNameLst>
                                          </p:cBhvr>
                                          <p:rCtr x="-8194" y="34506"/>
                                        </p:animMotion>
                                      </p:childTnLst>
                                    </p:cTn>
                                  </p:par>
                                </p:childTnLst>
                              </p:cTn>
                            </p:par>
                            <p:par>
                              <p:cTn id="229" fill="hold">
                                <p:stCondLst>
                                  <p:cond delay="3000"/>
                                </p:stCondLst>
                                <p:childTnLst>
                                  <p:par>
                                    <p:cTn id="230" presetID="42" presetClass="entr" presetSubtype="0" fill="hold" grpId="0" nodeType="afterEffect">
                                      <p:stCondLst>
                                        <p:cond delay="0"/>
                                      </p:stCondLst>
                                      <p:childTnLst>
                                        <p:set>
                                          <p:cBhvr>
                                            <p:cTn id="231" dur="1" fill="hold">
                                              <p:stCondLst>
                                                <p:cond delay="0"/>
                                              </p:stCondLst>
                                            </p:cTn>
                                            <p:tgtEl>
                                              <p:spTgt spid="59"/>
                                            </p:tgtEl>
                                            <p:attrNameLst>
                                              <p:attrName>style.visibility</p:attrName>
                                            </p:attrNameLst>
                                          </p:cBhvr>
                                          <p:to>
                                            <p:strVal val="visible"/>
                                          </p:to>
                                        </p:set>
                                        <p:animEffect transition="in" filter="fade">
                                          <p:cBhvr>
                                            <p:cTn id="232" dur="500"/>
                                            <p:tgtEl>
                                              <p:spTgt spid="59"/>
                                            </p:tgtEl>
                                          </p:cBhvr>
                                        </p:animEffect>
                                        <p:anim calcmode="lin" valueType="num">
                                          <p:cBhvr>
                                            <p:cTn id="233" dur="500" fill="hold"/>
                                            <p:tgtEl>
                                              <p:spTgt spid="59"/>
                                            </p:tgtEl>
                                            <p:attrNameLst>
                                              <p:attrName>ppt_x</p:attrName>
                                            </p:attrNameLst>
                                          </p:cBhvr>
                                          <p:tavLst>
                                            <p:tav tm="0">
                                              <p:val>
                                                <p:strVal val="#ppt_x"/>
                                              </p:val>
                                            </p:tav>
                                            <p:tav tm="100000">
                                              <p:val>
                                                <p:strVal val="#ppt_x"/>
                                              </p:val>
                                            </p:tav>
                                          </p:tavLst>
                                        </p:anim>
                                        <p:anim calcmode="lin" valueType="num">
                                          <p:cBhvr>
                                            <p:cTn id="234" dur="500" fill="hold"/>
                                            <p:tgtEl>
                                              <p:spTgt spid="59"/>
                                            </p:tgtEl>
                                            <p:attrNameLst>
                                              <p:attrName>ppt_y</p:attrName>
                                            </p:attrNameLst>
                                          </p:cBhvr>
                                          <p:tavLst>
                                            <p:tav tm="0">
                                              <p:val>
                                                <p:strVal val="#ppt_y+.1"/>
                                              </p:val>
                                            </p:tav>
                                            <p:tav tm="100000">
                                              <p:val>
                                                <p:strVal val="#ppt_y"/>
                                              </p:val>
                                            </p:tav>
                                          </p:tavLst>
                                        </p:anim>
                                      </p:childTnLst>
                                    </p:cTn>
                                  </p:par>
                                </p:childTnLst>
                              </p:cTn>
                            </p:par>
                            <p:par>
                              <p:cTn id="235" fill="hold">
                                <p:stCondLst>
                                  <p:cond delay="3500"/>
                                </p:stCondLst>
                                <p:childTnLst>
                                  <p:par>
                                    <p:cTn id="236" presetID="53" presetClass="entr" presetSubtype="16" fill="hold" nodeType="afterEffect">
                                      <p:stCondLst>
                                        <p:cond delay="0"/>
                                      </p:stCondLst>
                                      <p:childTnLst>
                                        <p:set>
                                          <p:cBhvr>
                                            <p:cTn id="237" dur="1" fill="hold">
                                              <p:stCondLst>
                                                <p:cond delay="0"/>
                                              </p:stCondLst>
                                            </p:cTn>
                                            <p:tgtEl>
                                              <p:spTgt spid="118"/>
                                            </p:tgtEl>
                                            <p:attrNameLst>
                                              <p:attrName>style.visibility</p:attrName>
                                            </p:attrNameLst>
                                          </p:cBhvr>
                                          <p:to>
                                            <p:strVal val="visible"/>
                                          </p:to>
                                        </p:set>
                                        <p:anim calcmode="lin" valueType="num">
                                          <p:cBhvr>
                                            <p:cTn id="238" dur="500" fill="hold"/>
                                            <p:tgtEl>
                                              <p:spTgt spid="118"/>
                                            </p:tgtEl>
                                            <p:attrNameLst>
                                              <p:attrName>ppt_w</p:attrName>
                                            </p:attrNameLst>
                                          </p:cBhvr>
                                          <p:tavLst>
                                            <p:tav tm="0">
                                              <p:val>
                                                <p:fltVal val="0"/>
                                              </p:val>
                                            </p:tav>
                                            <p:tav tm="100000">
                                              <p:val>
                                                <p:strVal val="#ppt_w"/>
                                              </p:val>
                                            </p:tav>
                                          </p:tavLst>
                                        </p:anim>
                                        <p:anim calcmode="lin" valueType="num">
                                          <p:cBhvr>
                                            <p:cTn id="239" dur="500" fill="hold"/>
                                            <p:tgtEl>
                                              <p:spTgt spid="118"/>
                                            </p:tgtEl>
                                            <p:attrNameLst>
                                              <p:attrName>ppt_h</p:attrName>
                                            </p:attrNameLst>
                                          </p:cBhvr>
                                          <p:tavLst>
                                            <p:tav tm="0">
                                              <p:val>
                                                <p:fltVal val="0"/>
                                              </p:val>
                                            </p:tav>
                                            <p:tav tm="100000">
                                              <p:val>
                                                <p:strVal val="#ppt_h"/>
                                              </p:val>
                                            </p:tav>
                                          </p:tavLst>
                                        </p:anim>
                                        <p:animEffect transition="in" filter="fade">
                                          <p:cBhvr>
                                            <p:cTn id="240" dur="500"/>
                                            <p:tgtEl>
                                              <p:spTgt spid="118"/>
                                            </p:tgtEl>
                                          </p:cBhvr>
                                        </p:animEffect>
                                      </p:childTnLst>
                                    </p:cTn>
                                  </p:par>
                                  <p:par>
                                    <p:cTn id="241" presetID="53" presetClass="entr" presetSubtype="16" fill="hold" nodeType="withEffect">
                                      <p:stCondLst>
                                        <p:cond delay="0"/>
                                      </p:stCondLst>
                                      <p:childTnLst>
                                        <p:set>
                                          <p:cBhvr>
                                            <p:cTn id="242" dur="1" fill="hold">
                                              <p:stCondLst>
                                                <p:cond delay="0"/>
                                              </p:stCondLst>
                                            </p:cTn>
                                            <p:tgtEl>
                                              <p:spTgt spid="88"/>
                                            </p:tgtEl>
                                            <p:attrNameLst>
                                              <p:attrName>style.visibility</p:attrName>
                                            </p:attrNameLst>
                                          </p:cBhvr>
                                          <p:to>
                                            <p:strVal val="visible"/>
                                          </p:to>
                                        </p:set>
                                        <p:anim calcmode="lin" valueType="num">
                                          <p:cBhvr>
                                            <p:cTn id="243" dur="500" fill="hold"/>
                                            <p:tgtEl>
                                              <p:spTgt spid="88"/>
                                            </p:tgtEl>
                                            <p:attrNameLst>
                                              <p:attrName>ppt_w</p:attrName>
                                            </p:attrNameLst>
                                          </p:cBhvr>
                                          <p:tavLst>
                                            <p:tav tm="0">
                                              <p:val>
                                                <p:fltVal val="0"/>
                                              </p:val>
                                            </p:tav>
                                            <p:tav tm="100000">
                                              <p:val>
                                                <p:strVal val="#ppt_w"/>
                                              </p:val>
                                            </p:tav>
                                          </p:tavLst>
                                        </p:anim>
                                        <p:anim calcmode="lin" valueType="num">
                                          <p:cBhvr>
                                            <p:cTn id="244" dur="500" fill="hold"/>
                                            <p:tgtEl>
                                              <p:spTgt spid="88"/>
                                            </p:tgtEl>
                                            <p:attrNameLst>
                                              <p:attrName>ppt_h</p:attrName>
                                            </p:attrNameLst>
                                          </p:cBhvr>
                                          <p:tavLst>
                                            <p:tav tm="0">
                                              <p:val>
                                                <p:fltVal val="0"/>
                                              </p:val>
                                            </p:tav>
                                            <p:tav tm="100000">
                                              <p:val>
                                                <p:strVal val="#ppt_h"/>
                                              </p:val>
                                            </p:tav>
                                          </p:tavLst>
                                        </p:anim>
                                        <p:animEffect transition="in" filter="fade">
                                          <p:cBhvr>
                                            <p:cTn id="245" dur="500"/>
                                            <p:tgtEl>
                                              <p:spTgt spid="88"/>
                                            </p:tgtEl>
                                          </p:cBhvr>
                                        </p:animEffect>
                                      </p:childTnLst>
                                    </p:cTn>
                                  </p:par>
                                  <p:par>
                                    <p:cTn id="246" presetID="53" presetClass="entr" presetSubtype="16" fill="hold" nodeType="withEffect">
                                      <p:stCondLst>
                                        <p:cond delay="0"/>
                                      </p:stCondLst>
                                      <p:childTnLst>
                                        <p:set>
                                          <p:cBhvr>
                                            <p:cTn id="247" dur="1" fill="hold">
                                              <p:stCondLst>
                                                <p:cond delay="0"/>
                                              </p:stCondLst>
                                            </p:cTn>
                                            <p:tgtEl>
                                              <p:spTgt spid="91"/>
                                            </p:tgtEl>
                                            <p:attrNameLst>
                                              <p:attrName>style.visibility</p:attrName>
                                            </p:attrNameLst>
                                          </p:cBhvr>
                                          <p:to>
                                            <p:strVal val="visible"/>
                                          </p:to>
                                        </p:set>
                                        <p:anim calcmode="lin" valueType="num">
                                          <p:cBhvr>
                                            <p:cTn id="248" dur="500" fill="hold"/>
                                            <p:tgtEl>
                                              <p:spTgt spid="91"/>
                                            </p:tgtEl>
                                            <p:attrNameLst>
                                              <p:attrName>ppt_w</p:attrName>
                                            </p:attrNameLst>
                                          </p:cBhvr>
                                          <p:tavLst>
                                            <p:tav tm="0">
                                              <p:val>
                                                <p:fltVal val="0"/>
                                              </p:val>
                                            </p:tav>
                                            <p:tav tm="100000">
                                              <p:val>
                                                <p:strVal val="#ppt_w"/>
                                              </p:val>
                                            </p:tav>
                                          </p:tavLst>
                                        </p:anim>
                                        <p:anim calcmode="lin" valueType="num">
                                          <p:cBhvr>
                                            <p:cTn id="249" dur="500" fill="hold"/>
                                            <p:tgtEl>
                                              <p:spTgt spid="91"/>
                                            </p:tgtEl>
                                            <p:attrNameLst>
                                              <p:attrName>ppt_h</p:attrName>
                                            </p:attrNameLst>
                                          </p:cBhvr>
                                          <p:tavLst>
                                            <p:tav tm="0">
                                              <p:val>
                                                <p:fltVal val="0"/>
                                              </p:val>
                                            </p:tav>
                                            <p:tav tm="100000">
                                              <p:val>
                                                <p:strVal val="#ppt_h"/>
                                              </p:val>
                                            </p:tav>
                                          </p:tavLst>
                                        </p:anim>
                                        <p:animEffect transition="in" filter="fade">
                                          <p:cBhvr>
                                            <p:cTn id="250" dur="500"/>
                                            <p:tgtEl>
                                              <p:spTgt spid="91"/>
                                            </p:tgtEl>
                                          </p:cBhvr>
                                        </p:animEffect>
                                      </p:childTnLst>
                                    </p:cTn>
                                  </p:par>
                                  <p:par>
                                    <p:cTn id="251" presetID="53" presetClass="entr" presetSubtype="16" fill="hold" nodeType="withEffect">
                                      <p:stCondLst>
                                        <p:cond delay="0"/>
                                      </p:stCondLst>
                                      <p:childTnLst>
                                        <p:set>
                                          <p:cBhvr>
                                            <p:cTn id="252" dur="1" fill="hold">
                                              <p:stCondLst>
                                                <p:cond delay="0"/>
                                              </p:stCondLst>
                                            </p:cTn>
                                            <p:tgtEl>
                                              <p:spTgt spid="94"/>
                                            </p:tgtEl>
                                            <p:attrNameLst>
                                              <p:attrName>style.visibility</p:attrName>
                                            </p:attrNameLst>
                                          </p:cBhvr>
                                          <p:to>
                                            <p:strVal val="visible"/>
                                          </p:to>
                                        </p:set>
                                        <p:anim calcmode="lin" valueType="num">
                                          <p:cBhvr>
                                            <p:cTn id="253" dur="500" fill="hold"/>
                                            <p:tgtEl>
                                              <p:spTgt spid="94"/>
                                            </p:tgtEl>
                                            <p:attrNameLst>
                                              <p:attrName>ppt_w</p:attrName>
                                            </p:attrNameLst>
                                          </p:cBhvr>
                                          <p:tavLst>
                                            <p:tav tm="0">
                                              <p:val>
                                                <p:fltVal val="0"/>
                                              </p:val>
                                            </p:tav>
                                            <p:tav tm="100000">
                                              <p:val>
                                                <p:strVal val="#ppt_w"/>
                                              </p:val>
                                            </p:tav>
                                          </p:tavLst>
                                        </p:anim>
                                        <p:anim calcmode="lin" valueType="num">
                                          <p:cBhvr>
                                            <p:cTn id="254" dur="500" fill="hold"/>
                                            <p:tgtEl>
                                              <p:spTgt spid="94"/>
                                            </p:tgtEl>
                                            <p:attrNameLst>
                                              <p:attrName>ppt_h</p:attrName>
                                            </p:attrNameLst>
                                          </p:cBhvr>
                                          <p:tavLst>
                                            <p:tav tm="0">
                                              <p:val>
                                                <p:fltVal val="0"/>
                                              </p:val>
                                            </p:tav>
                                            <p:tav tm="100000">
                                              <p:val>
                                                <p:strVal val="#ppt_h"/>
                                              </p:val>
                                            </p:tav>
                                          </p:tavLst>
                                        </p:anim>
                                        <p:animEffect transition="in" filter="fade">
                                          <p:cBhvr>
                                            <p:cTn id="255" dur="500"/>
                                            <p:tgtEl>
                                              <p:spTgt spid="94"/>
                                            </p:tgtEl>
                                          </p:cBhvr>
                                        </p:animEffect>
                                      </p:childTnLst>
                                    </p:cTn>
                                  </p:par>
                                  <p:par>
                                    <p:cTn id="256" presetID="53" presetClass="entr" presetSubtype="16" fill="hold" nodeType="withEffect">
                                      <p:stCondLst>
                                        <p:cond delay="0"/>
                                      </p:stCondLst>
                                      <p:childTnLst>
                                        <p:set>
                                          <p:cBhvr>
                                            <p:cTn id="257" dur="1" fill="hold">
                                              <p:stCondLst>
                                                <p:cond delay="0"/>
                                              </p:stCondLst>
                                            </p:cTn>
                                            <p:tgtEl>
                                              <p:spTgt spid="97"/>
                                            </p:tgtEl>
                                            <p:attrNameLst>
                                              <p:attrName>style.visibility</p:attrName>
                                            </p:attrNameLst>
                                          </p:cBhvr>
                                          <p:to>
                                            <p:strVal val="visible"/>
                                          </p:to>
                                        </p:set>
                                        <p:anim calcmode="lin" valueType="num">
                                          <p:cBhvr>
                                            <p:cTn id="258" dur="500" fill="hold"/>
                                            <p:tgtEl>
                                              <p:spTgt spid="97"/>
                                            </p:tgtEl>
                                            <p:attrNameLst>
                                              <p:attrName>ppt_w</p:attrName>
                                            </p:attrNameLst>
                                          </p:cBhvr>
                                          <p:tavLst>
                                            <p:tav tm="0">
                                              <p:val>
                                                <p:fltVal val="0"/>
                                              </p:val>
                                            </p:tav>
                                            <p:tav tm="100000">
                                              <p:val>
                                                <p:strVal val="#ppt_w"/>
                                              </p:val>
                                            </p:tav>
                                          </p:tavLst>
                                        </p:anim>
                                        <p:anim calcmode="lin" valueType="num">
                                          <p:cBhvr>
                                            <p:cTn id="259" dur="500" fill="hold"/>
                                            <p:tgtEl>
                                              <p:spTgt spid="97"/>
                                            </p:tgtEl>
                                            <p:attrNameLst>
                                              <p:attrName>ppt_h</p:attrName>
                                            </p:attrNameLst>
                                          </p:cBhvr>
                                          <p:tavLst>
                                            <p:tav tm="0">
                                              <p:val>
                                                <p:fltVal val="0"/>
                                              </p:val>
                                            </p:tav>
                                            <p:tav tm="100000">
                                              <p:val>
                                                <p:strVal val="#ppt_h"/>
                                              </p:val>
                                            </p:tav>
                                          </p:tavLst>
                                        </p:anim>
                                        <p:animEffect transition="in" filter="fade">
                                          <p:cBhvr>
                                            <p:cTn id="260" dur="500"/>
                                            <p:tgtEl>
                                              <p:spTgt spid="97"/>
                                            </p:tgtEl>
                                          </p:cBhvr>
                                        </p:animEffect>
                                      </p:childTnLst>
                                    </p:cTn>
                                  </p:par>
                                  <p:par>
                                    <p:cTn id="261" presetID="53" presetClass="entr" presetSubtype="16" fill="hold" nodeType="withEffect">
                                      <p:stCondLst>
                                        <p:cond delay="0"/>
                                      </p:stCondLst>
                                      <p:childTnLst>
                                        <p:set>
                                          <p:cBhvr>
                                            <p:cTn id="262" dur="1" fill="hold">
                                              <p:stCondLst>
                                                <p:cond delay="0"/>
                                              </p:stCondLst>
                                            </p:cTn>
                                            <p:tgtEl>
                                              <p:spTgt spid="100"/>
                                            </p:tgtEl>
                                            <p:attrNameLst>
                                              <p:attrName>style.visibility</p:attrName>
                                            </p:attrNameLst>
                                          </p:cBhvr>
                                          <p:to>
                                            <p:strVal val="visible"/>
                                          </p:to>
                                        </p:set>
                                        <p:anim calcmode="lin" valueType="num">
                                          <p:cBhvr>
                                            <p:cTn id="263" dur="500" fill="hold"/>
                                            <p:tgtEl>
                                              <p:spTgt spid="100"/>
                                            </p:tgtEl>
                                            <p:attrNameLst>
                                              <p:attrName>ppt_w</p:attrName>
                                            </p:attrNameLst>
                                          </p:cBhvr>
                                          <p:tavLst>
                                            <p:tav tm="0">
                                              <p:val>
                                                <p:fltVal val="0"/>
                                              </p:val>
                                            </p:tav>
                                            <p:tav tm="100000">
                                              <p:val>
                                                <p:strVal val="#ppt_w"/>
                                              </p:val>
                                            </p:tav>
                                          </p:tavLst>
                                        </p:anim>
                                        <p:anim calcmode="lin" valueType="num">
                                          <p:cBhvr>
                                            <p:cTn id="264" dur="500" fill="hold"/>
                                            <p:tgtEl>
                                              <p:spTgt spid="100"/>
                                            </p:tgtEl>
                                            <p:attrNameLst>
                                              <p:attrName>ppt_h</p:attrName>
                                            </p:attrNameLst>
                                          </p:cBhvr>
                                          <p:tavLst>
                                            <p:tav tm="0">
                                              <p:val>
                                                <p:fltVal val="0"/>
                                              </p:val>
                                            </p:tav>
                                            <p:tav tm="100000">
                                              <p:val>
                                                <p:strVal val="#ppt_h"/>
                                              </p:val>
                                            </p:tav>
                                          </p:tavLst>
                                        </p:anim>
                                        <p:animEffect transition="in" filter="fade">
                                          <p:cBhvr>
                                            <p:cTn id="265" dur="500"/>
                                            <p:tgtEl>
                                              <p:spTgt spid="100"/>
                                            </p:tgtEl>
                                          </p:cBhvr>
                                        </p:animEffect>
                                      </p:childTnLst>
                                    </p:cTn>
                                  </p:par>
                                  <p:par>
                                    <p:cTn id="266" presetID="53" presetClass="entr" presetSubtype="16" fill="hold" nodeType="withEffect">
                                      <p:stCondLst>
                                        <p:cond delay="0"/>
                                      </p:stCondLst>
                                      <p:childTnLst>
                                        <p:set>
                                          <p:cBhvr>
                                            <p:cTn id="267" dur="1" fill="hold">
                                              <p:stCondLst>
                                                <p:cond delay="0"/>
                                              </p:stCondLst>
                                            </p:cTn>
                                            <p:tgtEl>
                                              <p:spTgt spid="121"/>
                                            </p:tgtEl>
                                            <p:attrNameLst>
                                              <p:attrName>style.visibility</p:attrName>
                                            </p:attrNameLst>
                                          </p:cBhvr>
                                          <p:to>
                                            <p:strVal val="visible"/>
                                          </p:to>
                                        </p:set>
                                        <p:anim calcmode="lin" valueType="num">
                                          <p:cBhvr>
                                            <p:cTn id="268" dur="500" fill="hold"/>
                                            <p:tgtEl>
                                              <p:spTgt spid="121"/>
                                            </p:tgtEl>
                                            <p:attrNameLst>
                                              <p:attrName>ppt_w</p:attrName>
                                            </p:attrNameLst>
                                          </p:cBhvr>
                                          <p:tavLst>
                                            <p:tav tm="0">
                                              <p:val>
                                                <p:fltVal val="0"/>
                                              </p:val>
                                            </p:tav>
                                            <p:tav tm="100000">
                                              <p:val>
                                                <p:strVal val="#ppt_w"/>
                                              </p:val>
                                            </p:tav>
                                          </p:tavLst>
                                        </p:anim>
                                        <p:anim calcmode="lin" valueType="num">
                                          <p:cBhvr>
                                            <p:cTn id="269" dur="500" fill="hold"/>
                                            <p:tgtEl>
                                              <p:spTgt spid="121"/>
                                            </p:tgtEl>
                                            <p:attrNameLst>
                                              <p:attrName>ppt_h</p:attrName>
                                            </p:attrNameLst>
                                          </p:cBhvr>
                                          <p:tavLst>
                                            <p:tav tm="0">
                                              <p:val>
                                                <p:fltVal val="0"/>
                                              </p:val>
                                            </p:tav>
                                            <p:tav tm="100000">
                                              <p:val>
                                                <p:strVal val="#ppt_h"/>
                                              </p:val>
                                            </p:tav>
                                          </p:tavLst>
                                        </p:anim>
                                        <p:animEffect transition="in" filter="fade">
                                          <p:cBhvr>
                                            <p:cTn id="270" dur="500"/>
                                            <p:tgtEl>
                                              <p:spTgt spid="121"/>
                                            </p:tgtEl>
                                          </p:cBhvr>
                                        </p:animEffect>
                                      </p:childTnLst>
                                    </p:cTn>
                                  </p:par>
                                  <p:par>
                                    <p:cTn id="271" presetID="53" presetClass="entr" presetSubtype="16" fill="hold" nodeType="withEffect">
                                      <p:stCondLst>
                                        <p:cond delay="0"/>
                                      </p:stCondLst>
                                      <p:childTnLst>
                                        <p:set>
                                          <p:cBhvr>
                                            <p:cTn id="272" dur="1" fill="hold">
                                              <p:stCondLst>
                                                <p:cond delay="0"/>
                                              </p:stCondLst>
                                            </p:cTn>
                                            <p:tgtEl>
                                              <p:spTgt spid="124"/>
                                            </p:tgtEl>
                                            <p:attrNameLst>
                                              <p:attrName>style.visibility</p:attrName>
                                            </p:attrNameLst>
                                          </p:cBhvr>
                                          <p:to>
                                            <p:strVal val="visible"/>
                                          </p:to>
                                        </p:set>
                                        <p:anim calcmode="lin" valueType="num">
                                          <p:cBhvr>
                                            <p:cTn id="273" dur="500" fill="hold"/>
                                            <p:tgtEl>
                                              <p:spTgt spid="124"/>
                                            </p:tgtEl>
                                            <p:attrNameLst>
                                              <p:attrName>ppt_w</p:attrName>
                                            </p:attrNameLst>
                                          </p:cBhvr>
                                          <p:tavLst>
                                            <p:tav tm="0">
                                              <p:val>
                                                <p:fltVal val="0"/>
                                              </p:val>
                                            </p:tav>
                                            <p:tav tm="100000">
                                              <p:val>
                                                <p:strVal val="#ppt_w"/>
                                              </p:val>
                                            </p:tav>
                                          </p:tavLst>
                                        </p:anim>
                                        <p:anim calcmode="lin" valueType="num">
                                          <p:cBhvr>
                                            <p:cTn id="274" dur="500" fill="hold"/>
                                            <p:tgtEl>
                                              <p:spTgt spid="124"/>
                                            </p:tgtEl>
                                            <p:attrNameLst>
                                              <p:attrName>ppt_h</p:attrName>
                                            </p:attrNameLst>
                                          </p:cBhvr>
                                          <p:tavLst>
                                            <p:tav tm="0">
                                              <p:val>
                                                <p:fltVal val="0"/>
                                              </p:val>
                                            </p:tav>
                                            <p:tav tm="100000">
                                              <p:val>
                                                <p:strVal val="#ppt_h"/>
                                              </p:val>
                                            </p:tav>
                                          </p:tavLst>
                                        </p:anim>
                                        <p:animEffect transition="in" filter="fade">
                                          <p:cBhvr>
                                            <p:cTn id="275" dur="500"/>
                                            <p:tgtEl>
                                              <p:spTgt spid="124"/>
                                            </p:tgtEl>
                                          </p:cBhvr>
                                        </p:animEffect>
                                      </p:childTnLst>
                                    </p:cTn>
                                  </p:par>
                                  <p:par>
                                    <p:cTn id="276" presetID="53" presetClass="entr" presetSubtype="16" fill="hold" nodeType="withEffect">
                                      <p:stCondLst>
                                        <p:cond delay="0"/>
                                      </p:stCondLst>
                                      <p:childTnLst>
                                        <p:set>
                                          <p:cBhvr>
                                            <p:cTn id="277" dur="1" fill="hold">
                                              <p:stCondLst>
                                                <p:cond delay="0"/>
                                              </p:stCondLst>
                                            </p:cTn>
                                            <p:tgtEl>
                                              <p:spTgt spid="103"/>
                                            </p:tgtEl>
                                            <p:attrNameLst>
                                              <p:attrName>style.visibility</p:attrName>
                                            </p:attrNameLst>
                                          </p:cBhvr>
                                          <p:to>
                                            <p:strVal val="visible"/>
                                          </p:to>
                                        </p:set>
                                        <p:anim calcmode="lin" valueType="num">
                                          <p:cBhvr>
                                            <p:cTn id="278" dur="500" fill="hold"/>
                                            <p:tgtEl>
                                              <p:spTgt spid="103"/>
                                            </p:tgtEl>
                                            <p:attrNameLst>
                                              <p:attrName>ppt_w</p:attrName>
                                            </p:attrNameLst>
                                          </p:cBhvr>
                                          <p:tavLst>
                                            <p:tav tm="0">
                                              <p:val>
                                                <p:fltVal val="0"/>
                                              </p:val>
                                            </p:tav>
                                            <p:tav tm="100000">
                                              <p:val>
                                                <p:strVal val="#ppt_w"/>
                                              </p:val>
                                            </p:tav>
                                          </p:tavLst>
                                        </p:anim>
                                        <p:anim calcmode="lin" valueType="num">
                                          <p:cBhvr>
                                            <p:cTn id="279" dur="500" fill="hold"/>
                                            <p:tgtEl>
                                              <p:spTgt spid="103"/>
                                            </p:tgtEl>
                                            <p:attrNameLst>
                                              <p:attrName>ppt_h</p:attrName>
                                            </p:attrNameLst>
                                          </p:cBhvr>
                                          <p:tavLst>
                                            <p:tav tm="0">
                                              <p:val>
                                                <p:fltVal val="0"/>
                                              </p:val>
                                            </p:tav>
                                            <p:tav tm="100000">
                                              <p:val>
                                                <p:strVal val="#ppt_h"/>
                                              </p:val>
                                            </p:tav>
                                          </p:tavLst>
                                        </p:anim>
                                        <p:animEffect transition="in" filter="fade">
                                          <p:cBhvr>
                                            <p:cTn id="280" dur="500"/>
                                            <p:tgtEl>
                                              <p:spTgt spid="103"/>
                                            </p:tgtEl>
                                          </p:cBhvr>
                                        </p:animEffect>
                                      </p:childTnLst>
                                    </p:cTn>
                                  </p:par>
                                  <p:par>
                                    <p:cTn id="281" presetID="53" presetClass="entr" presetSubtype="16" fill="hold" nodeType="withEffect">
                                      <p:stCondLst>
                                        <p:cond delay="0"/>
                                      </p:stCondLst>
                                      <p:childTnLst>
                                        <p:set>
                                          <p:cBhvr>
                                            <p:cTn id="282" dur="1" fill="hold">
                                              <p:stCondLst>
                                                <p:cond delay="0"/>
                                              </p:stCondLst>
                                            </p:cTn>
                                            <p:tgtEl>
                                              <p:spTgt spid="106"/>
                                            </p:tgtEl>
                                            <p:attrNameLst>
                                              <p:attrName>style.visibility</p:attrName>
                                            </p:attrNameLst>
                                          </p:cBhvr>
                                          <p:to>
                                            <p:strVal val="visible"/>
                                          </p:to>
                                        </p:set>
                                        <p:anim calcmode="lin" valueType="num">
                                          <p:cBhvr>
                                            <p:cTn id="283" dur="500" fill="hold"/>
                                            <p:tgtEl>
                                              <p:spTgt spid="106"/>
                                            </p:tgtEl>
                                            <p:attrNameLst>
                                              <p:attrName>ppt_w</p:attrName>
                                            </p:attrNameLst>
                                          </p:cBhvr>
                                          <p:tavLst>
                                            <p:tav tm="0">
                                              <p:val>
                                                <p:fltVal val="0"/>
                                              </p:val>
                                            </p:tav>
                                            <p:tav tm="100000">
                                              <p:val>
                                                <p:strVal val="#ppt_w"/>
                                              </p:val>
                                            </p:tav>
                                          </p:tavLst>
                                        </p:anim>
                                        <p:anim calcmode="lin" valueType="num">
                                          <p:cBhvr>
                                            <p:cTn id="284" dur="500" fill="hold"/>
                                            <p:tgtEl>
                                              <p:spTgt spid="106"/>
                                            </p:tgtEl>
                                            <p:attrNameLst>
                                              <p:attrName>ppt_h</p:attrName>
                                            </p:attrNameLst>
                                          </p:cBhvr>
                                          <p:tavLst>
                                            <p:tav tm="0">
                                              <p:val>
                                                <p:fltVal val="0"/>
                                              </p:val>
                                            </p:tav>
                                            <p:tav tm="100000">
                                              <p:val>
                                                <p:strVal val="#ppt_h"/>
                                              </p:val>
                                            </p:tav>
                                          </p:tavLst>
                                        </p:anim>
                                        <p:animEffect transition="in" filter="fade">
                                          <p:cBhvr>
                                            <p:cTn id="285" dur="500"/>
                                            <p:tgtEl>
                                              <p:spTgt spid="106"/>
                                            </p:tgtEl>
                                          </p:cBhvr>
                                        </p:animEffect>
                                      </p:childTnLst>
                                    </p:cTn>
                                  </p:par>
                                  <p:par>
                                    <p:cTn id="286" presetID="42" presetClass="path" presetSubtype="0" fill="hold" nodeType="withEffect" p14:presetBounceEnd="36000">
                                      <p:stCondLst>
                                        <p:cond delay="0"/>
                                      </p:stCondLst>
                                      <p:childTnLst>
                                        <p:animMotion origin="layout" path="M -2.77778E-7 -1.60494E-6 L 0.16788 0.62624 " pathEditMode="relative" rAng="0" ptsTypes="AA" p14:bounceEnd="36000">
                                          <p:cBhvr>
                                            <p:cTn id="287" dur="500" spd="-100000" fill="hold"/>
                                            <p:tgtEl>
                                              <p:spTgt spid="118"/>
                                            </p:tgtEl>
                                            <p:attrNameLst>
                                              <p:attrName>ppt_x</p:attrName>
                                              <p:attrName>ppt_y</p:attrName>
                                            </p:attrNameLst>
                                          </p:cBhvr>
                                          <p:rCtr x="8385" y="31296"/>
                                        </p:animMotion>
                                      </p:childTnLst>
                                    </p:cTn>
                                  </p:par>
                                  <p:par>
                                    <p:cTn id="288" presetID="42" presetClass="path" presetSubtype="0" fill="hold" nodeType="withEffect" p14:presetBounceEnd="36000">
                                      <p:stCondLst>
                                        <p:cond delay="0"/>
                                      </p:stCondLst>
                                      <p:childTnLst>
                                        <p:animMotion origin="layout" path="M 1.38889E-6 -2.96296E-6 L -0.24583 0.48704 " pathEditMode="relative" rAng="0" ptsTypes="AA" p14:bounceEnd="36000">
                                          <p:cBhvr>
                                            <p:cTn id="289" dur="500" spd="-100000" fill="hold"/>
                                            <p:tgtEl>
                                              <p:spTgt spid="88"/>
                                            </p:tgtEl>
                                            <p:attrNameLst>
                                              <p:attrName>ppt_x</p:attrName>
                                              <p:attrName>ppt_y</p:attrName>
                                            </p:attrNameLst>
                                          </p:cBhvr>
                                          <p:rCtr x="-12292" y="24352"/>
                                        </p:animMotion>
                                      </p:childTnLst>
                                    </p:cTn>
                                  </p:par>
                                  <p:par>
                                    <p:cTn id="290" presetID="42" presetClass="path" presetSubtype="0" fill="hold" nodeType="withEffect" p14:presetBounceEnd="36000">
                                      <p:stCondLst>
                                        <p:cond delay="0"/>
                                      </p:stCondLst>
                                      <p:childTnLst>
                                        <p:animMotion origin="layout" path="M 3.88889E-6 3.20988E-6 L -0.13125 0.61296 " pathEditMode="relative" rAng="0" ptsTypes="AA" p14:bounceEnd="36000">
                                          <p:cBhvr>
                                            <p:cTn id="291" dur="500" spd="-100000" fill="hold"/>
                                            <p:tgtEl>
                                              <p:spTgt spid="91"/>
                                            </p:tgtEl>
                                            <p:attrNameLst>
                                              <p:attrName>ppt_x</p:attrName>
                                              <p:attrName>ppt_y</p:attrName>
                                            </p:attrNameLst>
                                          </p:cBhvr>
                                          <p:rCtr x="-6562" y="30648"/>
                                        </p:animMotion>
                                      </p:childTnLst>
                                    </p:cTn>
                                  </p:par>
                                  <p:par>
                                    <p:cTn id="292" presetID="42" presetClass="path" presetSubtype="0" fill="hold" nodeType="withEffect" p14:presetBounceEnd="36000">
                                      <p:stCondLst>
                                        <p:cond delay="0"/>
                                      </p:stCondLst>
                                      <p:childTnLst>
                                        <p:animMotion origin="layout" path="M 5E-6 4.32099E-6 L 0.27987 0.60648 " pathEditMode="relative" rAng="0" ptsTypes="AA" p14:bounceEnd="36000">
                                          <p:cBhvr>
                                            <p:cTn id="293" dur="500" spd="-100000" fill="hold"/>
                                            <p:tgtEl>
                                              <p:spTgt spid="94"/>
                                            </p:tgtEl>
                                            <p:attrNameLst>
                                              <p:attrName>ppt_x</p:attrName>
                                              <p:attrName>ppt_y</p:attrName>
                                            </p:attrNameLst>
                                          </p:cBhvr>
                                          <p:rCtr x="13993" y="30309"/>
                                        </p:animMotion>
                                      </p:childTnLst>
                                    </p:cTn>
                                  </p:par>
                                  <p:par>
                                    <p:cTn id="294" presetID="42" presetClass="path" presetSubtype="0" fill="hold" nodeType="withEffect" p14:presetBounceEnd="36000">
                                      <p:stCondLst>
                                        <p:cond delay="0"/>
                                      </p:stCondLst>
                                      <p:childTnLst>
                                        <p:animMotion origin="layout" path="M -3.61111E-6 -9.87654E-7 L 0.08091 0.58364 " pathEditMode="relative" rAng="0" ptsTypes="AA" p14:bounceEnd="36000">
                                          <p:cBhvr>
                                            <p:cTn id="295" dur="500" spd="-100000" fill="hold"/>
                                            <p:tgtEl>
                                              <p:spTgt spid="97"/>
                                            </p:tgtEl>
                                            <p:attrNameLst>
                                              <p:attrName>ppt_x</p:attrName>
                                              <p:attrName>ppt_y</p:attrName>
                                            </p:attrNameLst>
                                          </p:cBhvr>
                                          <p:rCtr x="4045" y="29167"/>
                                        </p:animMotion>
                                      </p:childTnLst>
                                    </p:cTn>
                                  </p:par>
                                  <p:par>
                                    <p:cTn id="296" presetID="42" presetClass="path" presetSubtype="0" fill="hold" nodeType="withEffect" p14:presetBounceEnd="36000">
                                      <p:stCondLst>
                                        <p:cond delay="0"/>
                                      </p:stCondLst>
                                      <p:childTnLst>
                                        <p:animMotion origin="layout" path="M -4.72222E-6 3.33333E-6 L 0.04619 0.57808 " pathEditMode="relative" rAng="0" ptsTypes="AA" p14:bounceEnd="36000">
                                          <p:cBhvr>
                                            <p:cTn id="297" dur="500" spd="-100000" fill="hold"/>
                                            <p:tgtEl>
                                              <p:spTgt spid="100"/>
                                            </p:tgtEl>
                                            <p:attrNameLst>
                                              <p:attrName>ppt_x</p:attrName>
                                              <p:attrName>ppt_y</p:attrName>
                                            </p:attrNameLst>
                                          </p:cBhvr>
                                          <p:rCtr x="2309" y="28889"/>
                                        </p:animMotion>
                                      </p:childTnLst>
                                    </p:cTn>
                                  </p:par>
                                  <p:par>
                                    <p:cTn id="298" presetID="42" presetClass="path" presetSubtype="0" fill="hold" nodeType="withEffect" p14:presetBounceEnd="36000">
                                      <p:stCondLst>
                                        <p:cond delay="0"/>
                                      </p:stCondLst>
                                      <p:childTnLst>
                                        <p:animMotion origin="layout" path="M 2.5E-6 -1.11111E-6 L -0.05191 0.61512 " pathEditMode="relative" rAng="0" ptsTypes="AA" p14:bounceEnd="36000">
                                          <p:cBhvr>
                                            <p:cTn id="299" dur="500" spd="-100000" fill="hold"/>
                                            <p:tgtEl>
                                              <p:spTgt spid="121"/>
                                            </p:tgtEl>
                                            <p:attrNameLst>
                                              <p:attrName>ppt_x</p:attrName>
                                              <p:attrName>ppt_y</p:attrName>
                                            </p:attrNameLst>
                                          </p:cBhvr>
                                          <p:rCtr x="-2604" y="30741"/>
                                        </p:animMotion>
                                      </p:childTnLst>
                                    </p:cTn>
                                  </p:par>
                                  <p:par>
                                    <p:cTn id="300" presetID="42" presetClass="path" presetSubtype="0" fill="hold" nodeType="withEffect" p14:presetBounceEnd="36000">
                                      <p:stCondLst>
                                        <p:cond delay="0"/>
                                      </p:stCondLst>
                                      <p:childTnLst>
                                        <p:animMotion origin="layout" path="M -3.88889E-6 -3.7037E-6 L -0.1375 0.75 " pathEditMode="relative" rAng="0" ptsTypes="AA" p14:bounceEnd="36000">
                                          <p:cBhvr>
                                            <p:cTn id="301" dur="500" spd="-100000" fill="hold"/>
                                            <p:tgtEl>
                                              <p:spTgt spid="124"/>
                                            </p:tgtEl>
                                            <p:attrNameLst>
                                              <p:attrName>ppt_x</p:attrName>
                                              <p:attrName>ppt_y</p:attrName>
                                            </p:attrNameLst>
                                          </p:cBhvr>
                                          <p:rCtr x="-6875" y="37500"/>
                                        </p:animMotion>
                                      </p:childTnLst>
                                    </p:cTn>
                                  </p:par>
                                  <p:par>
                                    <p:cTn id="302" presetID="42" presetClass="path" presetSubtype="0" fill="hold" nodeType="withEffect" p14:presetBounceEnd="36000">
                                      <p:stCondLst>
                                        <p:cond delay="0"/>
                                      </p:stCondLst>
                                      <p:childTnLst>
                                        <p:animMotion origin="layout" path="M -4.44444E-6 -4.07407E-6 L 0.07709 0.69074 " pathEditMode="relative" rAng="0" ptsTypes="AA" p14:bounceEnd="36000">
                                          <p:cBhvr>
                                            <p:cTn id="303" dur="500" spd="-100000" fill="hold"/>
                                            <p:tgtEl>
                                              <p:spTgt spid="103"/>
                                            </p:tgtEl>
                                            <p:attrNameLst>
                                              <p:attrName>ppt_x</p:attrName>
                                              <p:attrName>ppt_y</p:attrName>
                                            </p:attrNameLst>
                                          </p:cBhvr>
                                          <p:rCtr x="3854" y="34537"/>
                                        </p:animMotion>
                                      </p:childTnLst>
                                    </p:cTn>
                                  </p:par>
                                  <p:par>
                                    <p:cTn id="304" presetID="42" presetClass="path" presetSubtype="0" fill="hold" nodeType="withEffect" p14:presetBounceEnd="36000">
                                      <p:stCondLst>
                                        <p:cond delay="0"/>
                                      </p:stCondLst>
                                      <p:childTnLst>
                                        <p:animMotion origin="layout" path="M 1.11111E-6 -6.17284E-7 L -0.16389 0.69012 " pathEditMode="relative" rAng="0" ptsTypes="AA" p14:bounceEnd="36000">
                                          <p:cBhvr>
                                            <p:cTn id="305" dur="500" spd="-100000" fill="hold"/>
                                            <p:tgtEl>
                                              <p:spTgt spid="106"/>
                                            </p:tgtEl>
                                            <p:attrNameLst>
                                              <p:attrName>ppt_x</p:attrName>
                                              <p:attrName>ppt_y</p:attrName>
                                            </p:attrNameLst>
                                          </p:cBhvr>
                                          <p:rCtr x="-8194" y="34506"/>
                                        </p:animMotion>
                                      </p:childTnLst>
                                    </p:cTn>
                                  </p:par>
                                </p:childTnLst>
                              </p:cTn>
                            </p:par>
                            <p:par>
                              <p:cTn id="306" fill="hold">
                                <p:stCondLst>
                                  <p:cond delay="4000"/>
                                </p:stCondLst>
                                <p:childTnLst>
                                  <p:par>
                                    <p:cTn id="307" presetID="42" presetClass="entr" presetSubtype="0" fill="hold" grpId="0" nodeType="afterEffect">
                                      <p:stCondLst>
                                        <p:cond delay="0"/>
                                      </p:stCondLst>
                                      <p:childTnLst>
                                        <p:set>
                                          <p:cBhvr>
                                            <p:cTn id="308" dur="1" fill="hold">
                                              <p:stCondLst>
                                                <p:cond delay="0"/>
                                              </p:stCondLst>
                                            </p:cTn>
                                            <p:tgtEl>
                                              <p:spTgt spid="87"/>
                                            </p:tgtEl>
                                            <p:attrNameLst>
                                              <p:attrName>style.visibility</p:attrName>
                                            </p:attrNameLst>
                                          </p:cBhvr>
                                          <p:to>
                                            <p:strVal val="visible"/>
                                          </p:to>
                                        </p:set>
                                        <p:animEffect transition="in" filter="fade">
                                          <p:cBhvr>
                                            <p:cTn id="309" dur="500"/>
                                            <p:tgtEl>
                                              <p:spTgt spid="87"/>
                                            </p:tgtEl>
                                          </p:cBhvr>
                                        </p:animEffect>
                                        <p:anim calcmode="lin" valueType="num">
                                          <p:cBhvr>
                                            <p:cTn id="310" dur="500" fill="hold"/>
                                            <p:tgtEl>
                                              <p:spTgt spid="87"/>
                                            </p:tgtEl>
                                            <p:attrNameLst>
                                              <p:attrName>ppt_x</p:attrName>
                                            </p:attrNameLst>
                                          </p:cBhvr>
                                          <p:tavLst>
                                            <p:tav tm="0">
                                              <p:val>
                                                <p:strVal val="#ppt_x"/>
                                              </p:val>
                                            </p:tav>
                                            <p:tav tm="100000">
                                              <p:val>
                                                <p:strVal val="#ppt_x"/>
                                              </p:val>
                                            </p:tav>
                                          </p:tavLst>
                                        </p:anim>
                                        <p:anim calcmode="lin" valueType="num">
                                          <p:cBhvr>
                                            <p:cTn id="311" dur="500" fill="hold"/>
                                            <p:tgtEl>
                                              <p:spTgt spid="87"/>
                                            </p:tgtEl>
                                            <p:attrNameLst>
                                              <p:attrName>ppt_y</p:attrName>
                                            </p:attrNameLst>
                                          </p:cBhvr>
                                          <p:tavLst>
                                            <p:tav tm="0">
                                              <p:val>
                                                <p:strVal val="#ppt_y+.1"/>
                                              </p:val>
                                            </p:tav>
                                            <p:tav tm="100000">
                                              <p:val>
                                                <p:strVal val="#ppt_y"/>
                                              </p:val>
                                            </p:tav>
                                          </p:tavLst>
                                        </p:anim>
                                      </p:childTnLst>
                                    </p:cTn>
                                  </p:par>
                                </p:childTnLst>
                              </p:cTn>
                            </p:par>
                            <p:par>
                              <p:cTn id="312" fill="hold">
                                <p:stCondLst>
                                  <p:cond delay="4500"/>
                                </p:stCondLst>
                                <p:childTnLst>
                                  <p:par>
                                    <p:cTn id="313" presetID="53" presetClass="entr" presetSubtype="16" fill="hold" nodeType="afterEffect">
                                      <p:stCondLst>
                                        <p:cond delay="0"/>
                                      </p:stCondLst>
                                      <p:childTnLst>
                                        <p:set>
                                          <p:cBhvr>
                                            <p:cTn id="314" dur="1" fill="hold">
                                              <p:stCondLst>
                                                <p:cond delay="0"/>
                                              </p:stCondLst>
                                            </p:cTn>
                                            <p:tgtEl>
                                              <p:spTgt spid="149"/>
                                            </p:tgtEl>
                                            <p:attrNameLst>
                                              <p:attrName>style.visibility</p:attrName>
                                            </p:attrNameLst>
                                          </p:cBhvr>
                                          <p:to>
                                            <p:strVal val="visible"/>
                                          </p:to>
                                        </p:set>
                                        <p:anim calcmode="lin" valueType="num">
                                          <p:cBhvr>
                                            <p:cTn id="315" dur="500" fill="hold"/>
                                            <p:tgtEl>
                                              <p:spTgt spid="149"/>
                                            </p:tgtEl>
                                            <p:attrNameLst>
                                              <p:attrName>ppt_w</p:attrName>
                                            </p:attrNameLst>
                                          </p:cBhvr>
                                          <p:tavLst>
                                            <p:tav tm="0">
                                              <p:val>
                                                <p:fltVal val="0"/>
                                              </p:val>
                                            </p:tav>
                                            <p:tav tm="100000">
                                              <p:val>
                                                <p:strVal val="#ppt_w"/>
                                              </p:val>
                                            </p:tav>
                                          </p:tavLst>
                                        </p:anim>
                                        <p:anim calcmode="lin" valueType="num">
                                          <p:cBhvr>
                                            <p:cTn id="316" dur="500" fill="hold"/>
                                            <p:tgtEl>
                                              <p:spTgt spid="149"/>
                                            </p:tgtEl>
                                            <p:attrNameLst>
                                              <p:attrName>ppt_h</p:attrName>
                                            </p:attrNameLst>
                                          </p:cBhvr>
                                          <p:tavLst>
                                            <p:tav tm="0">
                                              <p:val>
                                                <p:fltVal val="0"/>
                                              </p:val>
                                            </p:tav>
                                            <p:tav tm="100000">
                                              <p:val>
                                                <p:strVal val="#ppt_h"/>
                                              </p:val>
                                            </p:tav>
                                          </p:tavLst>
                                        </p:anim>
                                        <p:animEffect transition="in" filter="fade">
                                          <p:cBhvr>
                                            <p:cTn id="317" dur="500"/>
                                            <p:tgtEl>
                                              <p:spTgt spid="149"/>
                                            </p:tgtEl>
                                          </p:cBhvr>
                                        </p:animEffect>
                                      </p:childTnLst>
                                    </p:cTn>
                                  </p:par>
                                  <p:par>
                                    <p:cTn id="318" presetID="53" presetClass="entr" presetSubtype="16" fill="hold" nodeType="withEffect">
                                      <p:stCondLst>
                                        <p:cond delay="0"/>
                                      </p:stCondLst>
                                      <p:childTnLst>
                                        <p:set>
                                          <p:cBhvr>
                                            <p:cTn id="319" dur="1" fill="hold">
                                              <p:stCondLst>
                                                <p:cond delay="0"/>
                                              </p:stCondLst>
                                            </p:cTn>
                                            <p:tgtEl>
                                              <p:spTgt spid="128"/>
                                            </p:tgtEl>
                                            <p:attrNameLst>
                                              <p:attrName>style.visibility</p:attrName>
                                            </p:attrNameLst>
                                          </p:cBhvr>
                                          <p:to>
                                            <p:strVal val="visible"/>
                                          </p:to>
                                        </p:set>
                                        <p:anim calcmode="lin" valueType="num">
                                          <p:cBhvr>
                                            <p:cTn id="320" dur="500" fill="hold"/>
                                            <p:tgtEl>
                                              <p:spTgt spid="128"/>
                                            </p:tgtEl>
                                            <p:attrNameLst>
                                              <p:attrName>ppt_w</p:attrName>
                                            </p:attrNameLst>
                                          </p:cBhvr>
                                          <p:tavLst>
                                            <p:tav tm="0">
                                              <p:val>
                                                <p:fltVal val="0"/>
                                              </p:val>
                                            </p:tav>
                                            <p:tav tm="100000">
                                              <p:val>
                                                <p:strVal val="#ppt_w"/>
                                              </p:val>
                                            </p:tav>
                                          </p:tavLst>
                                        </p:anim>
                                        <p:anim calcmode="lin" valueType="num">
                                          <p:cBhvr>
                                            <p:cTn id="321" dur="500" fill="hold"/>
                                            <p:tgtEl>
                                              <p:spTgt spid="128"/>
                                            </p:tgtEl>
                                            <p:attrNameLst>
                                              <p:attrName>ppt_h</p:attrName>
                                            </p:attrNameLst>
                                          </p:cBhvr>
                                          <p:tavLst>
                                            <p:tav tm="0">
                                              <p:val>
                                                <p:fltVal val="0"/>
                                              </p:val>
                                            </p:tav>
                                            <p:tav tm="100000">
                                              <p:val>
                                                <p:strVal val="#ppt_h"/>
                                              </p:val>
                                            </p:tav>
                                          </p:tavLst>
                                        </p:anim>
                                        <p:animEffect transition="in" filter="fade">
                                          <p:cBhvr>
                                            <p:cTn id="322" dur="500"/>
                                            <p:tgtEl>
                                              <p:spTgt spid="128"/>
                                            </p:tgtEl>
                                          </p:cBhvr>
                                        </p:animEffect>
                                      </p:childTnLst>
                                    </p:cTn>
                                  </p:par>
                                  <p:par>
                                    <p:cTn id="323" presetID="53" presetClass="entr" presetSubtype="16" fill="hold" nodeType="withEffect">
                                      <p:stCondLst>
                                        <p:cond delay="0"/>
                                      </p:stCondLst>
                                      <p:childTnLst>
                                        <p:set>
                                          <p:cBhvr>
                                            <p:cTn id="324" dur="1" fill="hold">
                                              <p:stCondLst>
                                                <p:cond delay="0"/>
                                              </p:stCondLst>
                                            </p:cTn>
                                            <p:tgtEl>
                                              <p:spTgt spid="131"/>
                                            </p:tgtEl>
                                            <p:attrNameLst>
                                              <p:attrName>style.visibility</p:attrName>
                                            </p:attrNameLst>
                                          </p:cBhvr>
                                          <p:to>
                                            <p:strVal val="visible"/>
                                          </p:to>
                                        </p:set>
                                        <p:anim calcmode="lin" valueType="num">
                                          <p:cBhvr>
                                            <p:cTn id="325" dur="500" fill="hold"/>
                                            <p:tgtEl>
                                              <p:spTgt spid="131"/>
                                            </p:tgtEl>
                                            <p:attrNameLst>
                                              <p:attrName>ppt_w</p:attrName>
                                            </p:attrNameLst>
                                          </p:cBhvr>
                                          <p:tavLst>
                                            <p:tav tm="0">
                                              <p:val>
                                                <p:fltVal val="0"/>
                                              </p:val>
                                            </p:tav>
                                            <p:tav tm="100000">
                                              <p:val>
                                                <p:strVal val="#ppt_w"/>
                                              </p:val>
                                            </p:tav>
                                          </p:tavLst>
                                        </p:anim>
                                        <p:anim calcmode="lin" valueType="num">
                                          <p:cBhvr>
                                            <p:cTn id="326" dur="500" fill="hold"/>
                                            <p:tgtEl>
                                              <p:spTgt spid="131"/>
                                            </p:tgtEl>
                                            <p:attrNameLst>
                                              <p:attrName>ppt_h</p:attrName>
                                            </p:attrNameLst>
                                          </p:cBhvr>
                                          <p:tavLst>
                                            <p:tav tm="0">
                                              <p:val>
                                                <p:fltVal val="0"/>
                                              </p:val>
                                            </p:tav>
                                            <p:tav tm="100000">
                                              <p:val>
                                                <p:strVal val="#ppt_h"/>
                                              </p:val>
                                            </p:tav>
                                          </p:tavLst>
                                        </p:anim>
                                        <p:animEffect transition="in" filter="fade">
                                          <p:cBhvr>
                                            <p:cTn id="327" dur="500"/>
                                            <p:tgtEl>
                                              <p:spTgt spid="131"/>
                                            </p:tgtEl>
                                          </p:cBhvr>
                                        </p:animEffect>
                                      </p:childTnLst>
                                    </p:cTn>
                                  </p:par>
                                  <p:par>
                                    <p:cTn id="328" presetID="53" presetClass="entr" presetSubtype="16" fill="hold" nodeType="withEffect">
                                      <p:stCondLst>
                                        <p:cond delay="0"/>
                                      </p:stCondLst>
                                      <p:childTnLst>
                                        <p:set>
                                          <p:cBhvr>
                                            <p:cTn id="329" dur="1" fill="hold">
                                              <p:stCondLst>
                                                <p:cond delay="0"/>
                                              </p:stCondLst>
                                            </p:cTn>
                                            <p:tgtEl>
                                              <p:spTgt spid="134"/>
                                            </p:tgtEl>
                                            <p:attrNameLst>
                                              <p:attrName>style.visibility</p:attrName>
                                            </p:attrNameLst>
                                          </p:cBhvr>
                                          <p:to>
                                            <p:strVal val="visible"/>
                                          </p:to>
                                        </p:set>
                                        <p:anim calcmode="lin" valueType="num">
                                          <p:cBhvr>
                                            <p:cTn id="330" dur="500" fill="hold"/>
                                            <p:tgtEl>
                                              <p:spTgt spid="134"/>
                                            </p:tgtEl>
                                            <p:attrNameLst>
                                              <p:attrName>ppt_w</p:attrName>
                                            </p:attrNameLst>
                                          </p:cBhvr>
                                          <p:tavLst>
                                            <p:tav tm="0">
                                              <p:val>
                                                <p:fltVal val="0"/>
                                              </p:val>
                                            </p:tav>
                                            <p:tav tm="100000">
                                              <p:val>
                                                <p:strVal val="#ppt_w"/>
                                              </p:val>
                                            </p:tav>
                                          </p:tavLst>
                                        </p:anim>
                                        <p:anim calcmode="lin" valueType="num">
                                          <p:cBhvr>
                                            <p:cTn id="331" dur="500" fill="hold"/>
                                            <p:tgtEl>
                                              <p:spTgt spid="134"/>
                                            </p:tgtEl>
                                            <p:attrNameLst>
                                              <p:attrName>ppt_h</p:attrName>
                                            </p:attrNameLst>
                                          </p:cBhvr>
                                          <p:tavLst>
                                            <p:tav tm="0">
                                              <p:val>
                                                <p:fltVal val="0"/>
                                              </p:val>
                                            </p:tav>
                                            <p:tav tm="100000">
                                              <p:val>
                                                <p:strVal val="#ppt_h"/>
                                              </p:val>
                                            </p:tav>
                                          </p:tavLst>
                                        </p:anim>
                                        <p:animEffect transition="in" filter="fade">
                                          <p:cBhvr>
                                            <p:cTn id="332" dur="500"/>
                                            <p:tgtEl>
                                              <p:spTgt spid="134"/>
                                            </p:tgtEl>
                                          </p:cBhvr>
                                        </p:animEffect>
                                      </p:childTnLst>
                                    </p:cTn>
                                  </p:par>
                                  <p:par>
                                    <p:cTn id="333" presetID="53" presetClass="entr" presetSubtype="16" fill="hold" nodeType="withEffect">
                                      <p:stCondLst>
                                        <p:cond delay="0"/>
                                      </p:stCondLst>
                                      <p:childTnLst>
                                        <p:set>
                                          <p:cBhvr>
                                            <p:cTn id="334" dur="1" fill="hold">
                                              <p:stCondLst>
                                                <p:cond delay="0"/>
                                              </p:stCondLst>
                                            </p:cTn>
                                            <p:tgtEl>
                                              <p:spTgt spid="137"/>
                                            </p:tgtEl>
                                            <p:attrNameLst>
                                              <p:attrName>style.visibility</p:attrName>
                                            </p:attrNameLst>
                                          </p:cBhvr>
                                          <p:to>
                                            <p:strVal val="visible"/>
                                          </p:to>
                                        </p:set>
                                        <p:anim calcmode="lin" valueType="num">
                                          <p:cBhvr>
                                            <p:cTn id="335" dur="500" fill="hold"/>
                                            <p:tgtEl>
                                              <p:spTgt spid="137"/>
                                            </p:tgtEl>
                                            <p:attrNameLst>
                                              <p:attrName>ppt_w</p:attrName>
                                            </p:attrNameLst>
                                          </p:cBhvr>
                                          <p:tavLst>
                                            <p:tav tm="0">
                                              <p:val>
                                                <p:fltVal val="0"/>
                                              </p:val>
                                            </p:tav>
                                            <p:tav tm="100000">
                                              <p:val>
                                                <p:strVal val="#ppt_w"/>
                                              </p:val>
                                            </p:tav>
                                          </p:tavLst>
                                        </p:anim>
                                        <p:anim calcmode="lin" valueType="num">
                                          <p:cBhvr>
                                            <p:cTn id="336" dur="500" fill="hold"/>
                                            <p:tgtEl>
                                              <p:spTgt spid="137"/>
                                            </p:tgtEl>
                                            <p:attrNameLst>
                                              <p:attrName>ppt_h</p:attrName>
                                            </p:attrNameLst>
                                          </p:cBhvr>
                                          <p:tavLst>
                                            <p:tav tm="0">
                                              <p:val>
                                                <p:fltVal val="0"/>
                                              </p:val>
                                            </p:tav>
                                            <p:tav tm="100000">
                                              <p:val>
                                                <p:strVal val="#ppt_h"/>
                                              </p:val>
                                            </p:tav>
                                          </p:tavLst>
                                        </p:anim>
                                        <p:animEffect transition="in" filter="fade">
                                          <p:cBhvr>
                                            <p:cTn id="337" dur="500"/>
                                            <p:tgtEl>
                                              <p:spTgt spid="137"/>
                                            </p:tgtEl>
                                          </p:cBhvr>
                                        </p:animEffect>
                                      </p:childTnLst>
                                    </p:cTn>
                                  </p:par>
                                  <p:par>
                                    <p:cTn id="338" presetID="53" presetClass="entr" presetSubtype="16" fill="hold" nodeType="withEffect">
                                      <p:stCondLst>
                                        <p:cond delay="0"/>
                                      </p:stCondLst>
                                      <p:childTnLst>
                                        <p:set>
                                          <p:cBhvr>
                                            <p:cTn id="339" dur="1" fill="hold">
                                              <p:stCondLst>
                                                <p:cond delay="0"/>
                                              </p:stCondLst>
                                            </p:cTn>
                                            <p:tgtEl>
                                              <p:spTgt spid="140"/>
                                            </p:tgtEl>
                                            <p:attrNameLst>
                                              <p:attrName>style.visibility</p:attrName>
                                            </p:attrNameLst>
                                          </p:cBhvr>
                                          <p:to>
                                            <p:strVal val="visible"/>
                                          </p:to>
                                        </p:set>
                                        <p:anim calcmode="lin" valueType="num">
                                          <p:cBhvr>
                                            <p:cTn id="340" dur="500" fill="hold"/>
                                            <p:tgtEl>
                                              <p:spTgt spid="140"/>
                                            </p:tgtEl>
                                            <p:attrNameLst>
                                              <p:attrName>ppt_w</p:attrName>
                                            </p:attrNameLst>
                                          </p:cBhvr>
                                          <p:tavLst>
                                            <p:tav tm="0">
                                              <p:val>
                                                <p:fltVal val="0"/>
                                              </p:val>
                                            </p:tav>
                                            <p:tav tm="100000">
                                              <p:val>
                                                <p:strVal val="#ppt_w"/>
                                              </p:val>
                                            </p:tav>
                                          </p:tavLst>
                                        </p:anim>
                                        <p:anim calcmode="lin" valueType="num">
                                          <p:cBhvr>
                                            <p:cTn id="341" dur="500" fill="hold"/>
                                            <p:tgtEl>
                                              <p:spTgt spid="140"/>
                                            </p:tgtEl>
                                            <p:attrNameLst>
                                              <p:attrName>ppt_h</p:attrName>
                                            </p:attrNameLst>
                                          </p:cBhvr>
                                          <p:tavLst>
                                            <p:tav tm="0">
                                              <p:val>
                                                <p:fltVal val="0"/>
                                              </p:val>
                                            </p:tav>
                                            <p:tav tm="100000">
                                              <p:val>
                                                <p:strVal val="#ppt_h"/>
                                              </p:val>
                                            </p:tav>
                                          </p:tavLst>
                                        </p:anim>
                                        <p:animEffect transition="in" filter="fade">
                                          <p:cBhvr>
                                            <p:cTn id="342" dur="500"/>
                                            <p:tgtEl>
                                              <p:spTgt spid="140"/>
                                            </p:tgtEl>
                                          </p:cBhvr>
                                        </p:animEffect>
                                      </p:childTnLst>
                                    </p:cTn>
                                  </p:par>
                                  <p:par>
                                    <p:cTn id="343" presetID="53" presetClass="entr" presetSubtype="16" fill="hold" nodeType="withEffect">
                                      <p:stCondLst>
                                        <p:cond delay="0"/>
                                      </p:stCondLst>
                                      <p:childTnLst>
                                        <p:set>
                                          <p:cBhvr>
                                            <p:cTn id="344" dur="1" fill="hold">
                                              <p:stCondLst>
                                                <p:cond delay="0"/>
                                              </p:stCondLst>
                                            </p:cTn>
                                            <p:tgtEl>
                                              <p:spTgt spid="152"/>
                                            </p:tgtEl>
                                            <p:attrNameLst>
                                              <p:attrName>style.visibility</p:attrName>
                                            </p:attrNameLst>
                                          </p:cBhvr>
                                          <p:to>
                                            <p:strVal val="visible"/>
                                          </p:to>
                                        </p:set>
                                        <p:anim calcmode="lin" valueType="num">
                                          <p:cBhvr>
                                            <p:cTn id="345" dur="500" fill="hold"/>
                                            <p:tgtEl>
                                              <p:spTgt spid="152"/>
                                            </p:tgtEl>
                                            <p:attrNameLst>
                                              <p:attrName>ppt_w</p:attrName>
                                            </p:attrNameLst>
                                          </p:cBhvr>
                                          <p:tavLst>
                                            <p:tav tm="0">
                                              <p:val>
                                                <p:fltVal val="0"/>
                                              </p:val>
                                            </p:tav>
                                            <p:tav tm="100000">
                                              <p:val>
                                                <p:strVal val="#ppt_w"/>
                                              </p:val>
                                            </p:tav>
                                          </p:tavLst>
                                        </p:anim>
                                        <p:anim calcmode="lin" valueType="num">
                                          <p:cBhvr>
                                            <p:cTn id="346" dur="500" fill="hold"/>
                                            <p:tgtEl>
                                              <p:spTgt spid="152"/>
                                            </p:tgtEl>
                                            <p:attrNameLst>
                                              <p:attrName>ppt_h</p:attrName>
                                            </p:attrNameLst>
                                          </p:cBhvr>
                                          <p:tavLst>
                                            <p:tav tm="0">
                                              <p:val>
                                                <p:fltVal val="0"/>
                                              </p:val>
                                            </p:tav>
                                            <p:tav tm="100000">
                                              <p:val>
                                                <p:strVal val="#ppt_h"/>
                                              </p:val>
                                            </p:tav>
                                          </p:tavLst>
                                        </p:anim>
                                        <p:animEffect transition="in" filter="fade">
                                          <p:cBhvr>
                                            <p:cTn id="347" dur="500"/>
                                            <p:tgtEl>
                                              <p:spTgt spid="152"/>
                                            </p:tgtEl>
                                          </p:cBhvr>
                                        </p:animEffect>
                                      </p:childTnLst>
                                    </p:cTn>
                                  </p:par>
                                  <p:par>
                                    <p:cTn id="348" presetID="53" presetClass="entr" presetSubtype="16" fill="hold" nodeType="withEffect">
                                      <p:stCondLst>
                                        <p:cond delay="0"/>
                                      </p:stCondLst>
                                      <p:childTnLst>
                                        <p:set>
                                          <p:cBhvr>
                                            <p:cTn id="349" dur="1" fill="hold">
                                              <p:stCondLst>
                                                <p:cond delay="0"/>
                                              </p:stCondLst>
                                            </p:cTn>
                                            <p:tgtEl>
                                              <p:spTgt spid="155"/>
                                            </p:tgtEl>
                                            <p:attrNameLst>
                                              <p:attrName>style.visibility</p:attrName>
                                            </p:attrNameLst>
                                          </p:cBhvr>
                                          <p:to>
                                            <p:strVal val="visible"/>
                                          </p:to>
                                        </p:set>
                                        <p:anim calcmode="lin" valueType="num">
                                          <p:cBhvr>
                                            <p:cTn id="350" dur="500" fill="hold"/>
                                            <p:tgtEl>
                                              <p:spTgt spid="155"/>
                                            </p:tgtEl>
                                            <p:attrNameLst>
                                              <p:attrName>ppt_w</p:attrName>
                                            </p:attrNameLst>
                                          </p:cBhvr>
                                          <p:tavLst>
                                            <p:tav tm="0">
                                              <p:val>
                                                <p:fltVal val="0"/>
                                              </p:val>
                                            </p:tav>
                                            <p:tav tm="100000">
                                              <p:val>
                                                <p:strVal val="#ppt_w"/>
                                              </p:val>
                                            </p:tav>
                                          </p:tavLst>
                                        </p:anim>
                                        <p:anim calcmode="lin" valueType="num">
                                          <p:cBhvr>
                                            <p:cTn id="351" dur="500" fill="hold"/>
                                            <p:tgtEl>
                                              <p:spTgt spid="155"/>
                                            </p:tgtEl>
                                            <p:attrNameLst>
                                              <p:attrName>ppt_h</p:attrName>
                                            </p:attrNameLst>
                                          </p:cBhvr>
                                          <p:tavLst>
                                            <p:tav tm="0">
                                              <p:val>
                                                <p:fltVal val="0"/>
                                              </p:val>
                                            </p:tav>
                                            <p:tav tm="100000">
                                              <p:val>
                                                <p:strVal val="#ppt_h"/>
                                              </p:val>
                                            </p:tav>
                                          </p:tavLst>
                                        </p:anim>
                                        <p:animEffect transition="in" filter="fade">
                                          <p:cBhvr>
                                            <p:cTn id="352" dur="500"/>
                                            <p:tgtEl>
                                              <p:spTgt spid="155"/>
                                            </p:tgtEl>
                                          </p:cBhvr>
                                        </p:animEffect>
                                      </p:childTnLst>
                                    </p:cTn>
                                  </p:par>
                                  <p:par>
                                    <p:cTn id="353" presetID="53" presetClass="entr" presetSubtype="16" fill="hold" nodeType="withEffect">
                                      <p:stCondLst>
                                        <p:cond delay="0"/>
                                      </p:stCondLst>
                                      <p:childTnLst>
                                        <p:set>
                                          <p:cBhvr>
                                            <p:cTn id="354" dur="1" fill="hold">
                                              <p:stCondLst>
                                                <p:cond delay="0"/>
                                              </p:stCondLst>
                                            </p:cTn>
                                            <p:tgtEl>
                                              <p:spTgt spid="143"/>
                                            </p:tgtEl>
                                            <p:attrNameLst>
                                              <p:attrName>style.visibility</p:attrName>
                                            </p:attrNameLst>
                                          </p:cBhvr>
                                          <p:to>
                                            <p:strVal val="visible"/>
                                          </p:to>
                                        </p:set>
                                        <p:anim calcmode="lin" valueType="num">
                                          <p:cBhvr>
                                            <p:cTn id="355" dur="500" fill="hold"/>
                                            <p:tgtEl>
                                              <p:spTgt spid="143"/>
                                            </p:tgtEl>
                                            <p:attrNameLst>
                                              <p:attrName>ppt_w</p:attrName>
                                            </p:attrNameLst>
                                          </p:cBhvr>
                                          <p:tavLst>
                                            <p:tav tm="0">
                                              <p:val>
                                                <p:fltVal val="0"/>
                                              </p:val>
                                            </p:tav>
                                            <p:tav tm="100000">
                                              <p:val>
                                                <p:strVal val="#ppt_w"/>
                                              </p:val>
                                            </p:tav>
                                          </p:tavLst>
                                        </p:anim>
                                        <p:anim calcmode="lin" valueType="num">
                                          <p:cBhvr>
                                            <p:cTn id="356" dur="500" fill="hold"/>
                                            <p:tgtEl>
                                              <p:spTgt spid="143"/>
                                            </p:tgtEl>
                                            <p:attrNameLst>
                                              <p:attrName>ppt_h</p:attrName>
                                            </p:attrNameLst>
                                          </p:cBhvr>
                                          <p:tavLst>
                                            <p:tav tm="0">
                                              <p:val>
                                                <p:fltVal val="0"/>
                                              </p:val>
                                            </p:tav>
                                            <p:tav tm="100000">
                                              <p:val>
                                                <p:strVal val="#ppt_h"/>
                                              </p:val>
                                            </p:tav>
                                          </p:tavLst>
                                        </p:anim>
                                        <p:animEffect transition="in" filter="fade">
                                          <p:cBhvr>
                                            <p:cTn id="357" dur="500"/>
                                            <p:tgtEl>
                                              <p:spTgt spid="143"/>
                                            </p:tgtEl>
                                          </p:cBhvr>
                                        </p:animEffect>
                                      </p:childTnLst>
                                    </p:cTn>
                                  </p:par>
                                  <p:par>
                                    <p:cTn id="358" presetID="53" presetClass="entr" presetSubtype="16" fill="hold" nodeType="withEffect">
                                      <p:stCondLst>
                                        <p:cond delay="0"/>
                                      </p:stCondLst>
                                      <p:childTnLst>
                                        <p:set>
                                          <p:cBhvr>
                                            <p:cTn id="359" dur="1" fill="hold">
                                              <p:stCondLst>
                                                <p:cond delay="0"/>
                                              </p:stCondLst>
                                            </p:cTn>
                                            <p:tgtEl>
                                              <p:spTgt spid="146"/>
                                            </p:tgtEl>
                                            <p:attrNameLst>
                                              <p:attrName>style.visibility</p:attrName>
                                            </p:attrNameLst>
                                          </p:cBhvr>
                                          <p:to>
                                            <p:strVal val="visible"/>
                                          </p:to>
                                        </p:set>
                                        <p:anim calcmode="lin" valueType="num">
                                          <p:cBhvr>
                                            <p:cTn id="360" dur="500" fill="hold"/>
                                            <p:tgtEl>
                                              <p:spTgt spid="146"/>
                                            </p:tgtEl>
                                            <p:attrNameLst>
                                              <p:attrName>ppt_w</p:attrName>
                                            </p:attrNameLst>
                                          </p:cBhvr>
                                          <p:tavLst>
                                            <p:tav tm="0">
                                              <p:val>
                                                <p:fltVal val="0"/>
                                              </p:val>
                                            </p:tav>
                                            <p:tav tm="100000">
                                              <p:val>
                                                <p:strVal val="#ppt_w"/>
                                              </p:val>
                                            </p:tav>
                                          </p:tavLst>
                                        </p:anim>
                                        <p:anim calcmode="lin" valueType="num">
                                          <p:cBhvr>
                                            <p:cTn id="361" dur="500" fill="hold"/>
                                            <p:tgtEl>
                                              <p:spTgt spid="146"/>
                                            </p:tgtEl>
                                            <p:attrNameLst>
                                              <p:attrName>ppt_h</p:attrName>
                                            </p:attrNameLst>
                                          </p:cBhvr>
                                          <p:tavLst>
                                            <p:tav tm="0">
                                              <p:val>
                                                <p:fltVal val="0"/>
                                              </p:val>
                                            </p:tav>
                                            <p:tav tm="100000">
                                              <p:val>
                                                <p:strVal val="#ppt_h"/>
                                              </p:val>
                                            </p:tav>
                                          </p:tavLst>
                                        </p:anim>
                                        <p:animEffect transition="in" filter="fade">
                                          <p:cBhvr>
                                            <p:cTn id="362" dur="500"/>
                                            <p:tgtEl>
                                              <p:spTgt spid="146"/>
                                            </p:tgtEl>
                                          </p:cBhvr>
                                        </p:animEffect>
                                      </p:childTnLst>
                                    </p:cTn>
                                  </p:par>
                                  <p:par>
                                    <p:cTn id="363" presetID="42" presetClass="path" presetSubtype="0" fill="hold" nodeType="withEffect" p14:presetBounceEnd="36000">
                                      <p:stCondLst>
                                        <p:cond delay="0"/>
                                      </p:stCondLst>
                                      <p:childTnLst>
                                        <p:animMotion origin="layout" path="M -2.77778E-7 -1.60494E-6 L 0.16788 0.62624 " pathEditMode="relative" rAng="0" ptsTypes="AA" p14:bounceEnd="36000">
                                          <p:cBhvr>
                                            <p:cTn id="364" dur="500" spd="-100000" fill="hold"/>
                                            <p:tgtEl>
                                              <p:spTgt spid="149"/>
                                            </p:tgtEl>
                                            <p:attrNameLst>
                                              <p:attrName>ppt_x</p:attrName>
                                              <p:attrName>ppt_y</p:attrName>
                                            </p:attrNameLst>
                                          </p:cBhvr>
                                          <p:rCtr x="8385" y="31296"/>
                                        </p:animMotion>
                                      </p:childTnLst>
                                    </p:cTn>
                                  </p:par>
                                  <p:par>
                                    <p:cTn id="365" presetID="42" presetClass="path" presetSubtype="0" fill="hold" nodeType="withEffect" p14:presetBounceEnd="36000">
                                      <p:stCondLst>
                                        <p:cond delay="0"/>
                                      </p:stCondLst>
                                      <p:childTnLst>
                                        <p:animMotion origin="layout" path="M 1.38889E-6 -2.96296E-6 L -0.24583 0.48704 " pathEditMode="relative" rAng="0" ptsTypes="AA" p14:bounceEnd="36000">
                                          <p:cBhvr>
                                            <p:cTn id="366" dur="500" spd="-100000" fill="hold"/>
                                            <p:tgtEl>
                                              <p:spTgt spid="128"/>
                                            </p:tgtEl>
                                            <p:attrNameLst>
                                              <p:attrName>ppt_x</p:attrName>
                                              <p:attrName>ppt_y</p:attrName>
                                            </p:attrNameLst>
                                          </p:cBhvr>
                                          <p:rCtr x="-12292" y="24352"/>
                                        </p:animMotion>
                                      </p:childTnLst>
                                    </p:cTn>
                                  </p:par>
                                  <p:par>
                                    <p:cTn id="367" presetID="42" presetClass="path" presetSubtype="0" fill="hold" nodeType="withEffect" p14:presetBounceEnd="36000">
                                      <p:stCondLst>
                                        <p:cond delay="0"/>
                                      </p:stCondLst>
                                      <p:childTnLst>
                                        <p:animMotion origin="layout" path="M 3.88889E-6 3.20988E-6 L -0.13125 0.61296 " pathEditMode="relative" rAng="0" ptsTypes="AA" p14:bounceEnd="36000">
                                          <p:cBhvr>
                                            <p:cTn id="368" dur="500" spd="-100000" fill="hold"/>
                                            <p:tgtEl>
                                              <p:spTgt spid="131"/>
                                            </p:tgtEl>
                                            <p:attrNameLst>
                                              <p:attrName>ppt_x</p:attrName>
                                              <p:attrName>ppt_y</p:attrName>
                                            </p:attrNameLst>
                                          </p:cBhvr>
                                          <p:rCtr x="-6562" y="30648"/>
                                        </p:animMotion>
                                      </p:childTnLst>
                                    </p:cTn>
                                  </p:par>
                                  <p:par>
                                    <p:cTn id="369" presetID="42" presetClass="path" presetSubtype="0" fill="hold" nodeType="withEffect" p14:presetBounceEnd="36000">
                                      <p:stCondLst>
                                        <p:cond delay="0"/>
                                      </p:stCondLst>
                                      <p:childTnLst>
                                        <p:animMotion origin="layout" path="M 5E-6 4.32099E-6 L 0.27987 0.60648 " pathEditMode="relative" rAng="0" ptsTypes="AA" p14:bounceEnd="36000">
                                          <p:cBhvr>
                                            <p:cTn id="370" dur="500" spd="-100000" fill="hold"/>
                                            <p:tgtEl>
                                              <p:spTgt spid="134"/>
                                            </p:tgtEl>
                                            <p:attrNameLst>
                                              <p:attrName>ppt_x</p:attrName>
                                              <p:attrName>ppt_y</p:attrName>
                                            </p:attrNameLst>
                                          </p:cBhvr>
                                          <p:rCtr x="13993" y="30309"/>
                                        </p:animMotion>
                                      </p:childTnLst>
                                    </p:cTn>
                                  </p:par>
                                  <p:par>
                                    <p:cTn id="371" presetID="42" presetClass="path" presetSubtype="0" fill="hold" nodeType="withEffect" p14:presetBounceEnd="36000">
                                      <p:stCondLst>
                                        <p:cond delay="0"/>
                                      </p:stCondLst>
                                      <p:childTnLst>
                                        <p:animMotion origin="layout" path="M -3.61111E-6 -9.87654E-7 L 0.08091 0.58364 " pathEditMode="relative" rAng="0" ptsTypes="AA" p14:bounceEnd="36000">
                                          <p:cBhvr>
                                            <p:cTn id="372" dur="500" spd="-100000" fill="hold"/>
                                            <p:tgtEl>
                                              <p:spTgt spid="137"/>
                                            </p:tgtEl>
                                            <p:attrNameLst>
                                              <p:attrName>ppt_x</p:attrName>
                                              <p:attrName>ppt_y</p:attrName>
                                            </p:attrNameLst>
                                          </p:cBhvr>
                                          <p:rCtr x="4045" y="29167"/>
                                        </p:animMotion>
                                      </p:childTnLst>
                                    </p:cTn>
                                  </p:par>
                                  <p:par>
                                    <p:cTn id="373" presetID="42" presetClass="path" presetSubtype="0" fill="hold" nodeType="withEffect" p14:presetBounceEnd="36000">
                                      <p:stCondLst>
                                        <p:cond delay="0"/>
                                      </p:stCondLst>
                                      <p:childTnLst>
                                        <p:animMotion origin="layout" path="M -4.72222E-6 3.33333E-6 L 0.04619 0.57808 " pathEditMode="relative" rAng="0" ptsTypes="AA" p14:bounceEnd="36000">
                                          <p:cBhvr>
                                            <p:cTn id="374" dur="500" spd="-100000" fill="hold"/>
                                            <p:tgtEl>
                                              <p:spTgt spid="140"/>
                                            </p:tgtEl>
                                            <p:attrNameLst>
                                              <p:attrName>ppt_x</p:attrName>
                                              <p:attrName>ppt_y</p:attrName>
                                            </p:attrNameLst>
                                          </p:cBhvr>
                                          <p:rCtr x="2309" y="28889"/>
                                        </p:animMotion>
                                      </p:childTnLst>
                                    </p:cTn>
                                  </p:par>
                                  <p:par>
                                    <p:cTn id="375" presetID="42" presetClass="path" presetSubtype="0" fill="hold" nodeType="withEffect" p14:presetBounceEnd="36000">
                                      <p:stCondLst>
                                        <p:cond delay="0"/>
                                      </p:stCondLst>
                                      <p:childTnLst>
                                        <p:animMotion origin="layout" path="M 2.5E-6 -1.11111E-6 L -0.05191 0.61512 " pathEditMode="relative" rAng="0" ptsTypes="AA" p14:bounceEnd="36000">
                                          <p:cBhvr>
                                            <p:cTn id="376" dur="500" spd="-100000" fill="hold"/>
                                            <p:tgtEl>
                                              <p:spTgt spid="152"/>
                                            </p:tgtEl>
                                            <p:attrNameLst>
                                              <p:attrName>ppt_x</p:attrName>
                                              <p:attrName>ppt_y</p:attrName>
                                            </p:attrNameLst>
                                          </p:cBhvr>
                                          <p:rCtr x="-2604" y="30741"/>
                                        </p:animMotion>
                                      </p:childTnLst>
                                    </p:cTn>
                                  </p:par>
                                  <p:par>
                                    <p:cTn id="377" presetID="42" presetClass="path" presetSubtype="0" fill="hold" nodeType="withEffect" p14:presetBounceEnd="36000">
                                      <p:stCondLst>
                                        <p:cond delay="0"/>
                                      </p:stCondLst>
                                      <p:childTnLst>
                                        <p:animMotion origin="layout" path="M -3.88889E-6 -3.7037E-6 L -0.1375 0.75 " pathEditMode="relative" rAng="0" ptsTypes="AA" p14:bounceEnd="36000">
                                          <p:cBhvr>
                                            <p:cTn id="378" dur="500" spd="-100000" fill="hold"/>
                                            <p:tgtEl>
                                              <p:spTgt spid="155"/>
                                            </p:tgtEl>
                                            <p:attrNameLst>
                                              <p:attrName>ppt_x</p:attrName>
                                              <p:attrName>ppt_y</p:attrName>
                                            </p:attrNameLst>
                                          </p:cBhvr>
                                          <p:rCtr x="-6875" y="37500"/>
                                        </p:animMotion>
                                      </p:childTnLst>
                                    </p:cTn>
                                  </p:par>
                                  <p:par>
                                    <p:cTn id="379" presetID="42" presetClass="path" presetSubtype="0" fill="hold" nodeType="withEffect" p14:presetBounceEnd="36000">
                                      <p:stCondLst>
                                        <p:cond delay="0"/>
                                      </p:stCondLst>
                                      <p:childTnLst>
                                        <p:animMotion origin="layout" path="M -4.44444E-6 -4.07407E-6 L 0.07709 0.69074 " pathEditMode="relative" rAng="0" ptsTypes="AA" p14:bounceEnd="36000">
                                          <p:cBhvr>
                                            <p:cTn id="380" dur="500" spd="-100000" fill="hold"/>
                                            <p:tgtEl>
                                              <p:spTgt spid="143"/>
                                            </p:tgtEl>
                                            <p:attrNameLst>
                                              <p:attrName>ppt_x</p:attrName>
                                              <p:attrName>ppt_y</p:attrName>
                                            </p:attrNameLst>
                                          </p:cBhvr>
                                          <p:rCtr x="3854" y="34537"/>
                                        </p:animMotion>
                                      </p:childTnLst>
                                    </p:cTn>
                                  </p:par>
                                  <p:par>
                                    <p:cTn id="381" presetID="42" presetClass="path" presetSubtype="0" fill="hold" nodeType="withEffect" p14:presetBounceEnd="36000">
                                      <p:stCondLst>
                                        <p:cond delay="0"/>
                                      </p:stCondLst>
                                      <p:childTnLst>
                                        <p:animMotion origin="layout" path="M 1.11111E-6 -6.17284E-7 L -0.16389 0.69012 " pathEditMode="relative" rAng="0" ptsTypes="AA" p14:bounceEnd="36000">
                                          <p:cBhvr>
                                            <p:cTn id="382" dur="500" spd="-100000" fill="hold"/>
                                            <p:tgtEl>
                                              <p:spTgt spid="146"/>
                                            </p:tgtEl>
                                            <p:attrNameLst>
                                              <p:attrName>ppt_x</p:attrName>
                                              <p:attrName>ppt_y</p:attrName>
                                            </p:attrNameLst>
                                          </p:cBhvr>
                                          <p:rCtr x="-8194" y="34506"/>
                                        </p:animMotion>
                                      </p:childTnLst>
                                    </p:cTn>
                                  </p:par>
                                </p:childTnLst>
                              </p:cTn>
                            </p:par>
                            <p:par>
                              <p:cTn id="383" fill="hold">
                                <p:stCondLst>
                                  <p:cond delay="5000"/>
                                </p:stCondLst>
                                <p:childTnLst>
                                  <p:par>
                                    <p:cTn id="384" presetID="42" presetClass="entr" presetSubtype="0" fill="hold" grpId="0" nodeType="afterEffect">
                                      <p:stCondLst>
                                        <p:cond delay="0"/>
                                      </p:stCondLst>
                                      <p:childTnLst>
                                        <p:set>
                                          <p:cBhvr>
                                            <p:cTn id="385" dur="1" fill="hold">
                                              <p:stCondLst>
                                                <p:cond delay="0"/>
                                              </p:stCondLst>
                                            </p:cTn>
                                            <p:tgtEl>
                                              <p:spTgt spid="127"/>
                                            </p:tgtEl>
                                            <p:attrNameLst>
                                              <p:attrName>style.visibility</p:attrName>
                                            </p:attrNameLst>
                                          </p:cBhvr>
                                          <p:to>
                                            <p:strVal val="visible"/>
                                          </p:to>
                                        </p:set>
                                        <p:animEffect transition="in" filter="fade">
                                          <p:cBhvr>
                                            <p:cTn id="386" dur="500"/>
                                            <p:tgtEl>
                                              <p:spTgt spid="127"/>
                                            </p:tgtEl>
                                          </p:cBhvr>
                                        </p:animEffect>
                                        <p:anim calcmode="lin" valueType="num">
                                          <p:cBhvr>
                                            <p:cTn id="387" dur="500" fill="hold"/>
                                            <p:tgtEl>
                                              <p:spTgt spid="127"/>
                                            </p:tgtEl>
                                            <p:attrNameLst>
                                              <p:attrName>ppt_x</p:attrName>
                                            </p:attrNameLst>
                                          </p:cBhvr>
                                          <p:tavLst>
                                            <p:tav tm="0">
                                              <p:val>
                                                <p:strVal val="#ppt_x"/>
                                              </p:val>
                                            </p:tav>
                                            <p:tav tm="100000">
                                              <p:val>
                                                <p:strVal val="#ppt_x"/>
                                              </p:val>
                                            </p:tav>
                                          </p:tavLst>
                                        </p:anim>
                                        <p:anim calcmode="lin" valueType="num">
                                          <p:cBhvr>
                                            <p:cTn id="388" dur="500" fill="hold"/>
                                            <p:tgtEl>
                                              <p:spTgt spid="127"/>
                                            </p:tgtEl>
                                            <p:attrNameLst>
                                              <p:attrName>ppt_y</p:attrName>
                                            </p:attrNameLst>
                                          </p:cBhvr>
                                          <p:tavLst>
                                            <p:tav tm="0">
                                              <p:val>
                                                <p:strVal val="#ppt_y+.1"/>
                                              </p:val>
                                            </p:tav>
                                            <p:tav tm="100000">
                                              <p:val>
                                                <p:strVal val="#ppt_y"/>
                                              </p:val>
                                            </p:tav>
                                          </p:tavLst>
                                        </p:anim>
                                      </p:childTnLst>
                                    </p:cTn>
                                  </p:par>
                                </p:childTnLst>
                              </p:cTn>
                            </p:par>
                            <p:par>
                              <p:cTn id="389" fill="hold">
                                <p:stCondLst>
                                  <p:cond delay="5500"/>
                                </p:stCondLst>
                                <p:childTnLst>
                                  <p:par>
                                    <p:cTn id="390" presetID="16" presetClass="entr" presetSubtype="26" fill="hold" grpId="0" nodeType="afterEffect">
                                      <p:stCondLst>
                                        <p:cond delay="0"/>
                                      </p:stCondLst>
                                      <p:childTnLst>
                                        <p:set>
                                          <p:cBhvr>
                                            <p:cTn id="391" dur="1" fill="hold">
                                              <p:stCondLst>
                                                <p:cond delay="0"/>
                                              </p:stCondLst>
                                            </p:cTn>
                                            <p:tgtEl>
                                              <p:spTgt spid="159"/>
                                            </p:tgtEl>
                                            <p:attrNameLst>
                                              <p:attrName>style.visibility</p:attrName>
                                            </p:attrNameLst>
                                          </p:cBhvr>
                                          <p:to>
                                            <p:strVal val="visible"/>
                                          </p:to>
                                        </p:set>
                                        <p:animEffect transition="in" filter="barn(inHorizontal)">
                                          <p:cBhvr>
                                            <p:cTn id="392" dur="500"/>
                                            <p:tgtEl>
                                              <p:spTgt spid="159"/>
                                            </p:tgtEl>
                                          </p:cBhvr>
                                        </p:animEffect>
                                      </p:childTnLst>
                                    </p:cTn>
                                  </p:par>
                                  <p:par>
                                    <p:cTn id="393" presetID="16" presetClass="entr" presetSubtype="26" fill="hold" grpId="0" nodeType="withEffect">
                                      <p:stCondLst>
                                        <p:cond delay="0"/>
                                      </p:stCondLst>
                                      <p:childTnLst>
                                        <p:set>
                                          <p:cBhvr>
                                            <p:cTn id="394" dur="1" fill="hold">
                                              <p:stCondLst>
                                                <p:cond delay="0"/>
                                              </p:stCondLst>
                                            </p:cTn>
                                            <p:tgtEl>
                                              <p:spTgt spid="160"/>
                                            </p:tgtEl>
                                            <p:attrNameLst>
                                              <p:attrName>style.visibility</p:attrName>
                                            </p:attrNameLst>
                                          </p:cBhvr>
                                          <p:to>
                                            <p:strVal val="visible"/>
                                          </p:to>
                                        </p:set>
                                        <p:animEffect transition="in" filter="barn(inHorizontal)">
                                          <p:cBhvr>
                                            <p:cTn id="395" dur="500"/>
                                            <p:tgtEl>
                                              <p:spTgt spid="160"/>
                                            </p:tgtEl>
                                          </p:cBhvr>
                                        </p:animEffect>
                                      </p:childTnLst>
                                    </p:cTn>
                                  </p:par>
                                </p:childTnLst>
                              </p:cTn>
                            </p:par>
                            <p:par>
                              <p:cTn id="396" fill="hold">
                                <p:stCondLst>
                                  <p:cond delay="6000"/>
                                </p:stCondLst>
                                <p:childTnLst>
                                  <p:par>
                                    <p:cTn id="397" presetID="22" presetClass="entr" presetSubtype="8" fill="hold" grpId="0" nodeType="afterEffect">
                                      <p:stCondLst>
                                        <p:cond delay="0"/>
                                      </p:stCondLst>
                                      <p:iterate type="lt">
                                        <p:tmPct val="30000"/>
                                      </p:iterate>
                                      <p:childTnLst>
                                        <p:set>
                                          <p:cBhvr>
                                            <p:cTn id="398" dur="1" fill="hold">
                                              <p:stCondLst>
                                                <p:cond delay="0"/>
                                              </p:stCondLst>
                                            </p:cTn>
                                            <p:tgtEl>
                                              <p:spTgt spid="158"/>
                                            </p:tgtEl>
                                            <p:attrNameLst>
                                              <p:attrName>style.visibility</p:attrName>
                                            </p:attrNameLst>
                                          </p:cBhvr>
                                          <p:to>
                                            <p:strVal val="visible"/>
                                          </p:to>
                                        </p:set>
                                        <p:animEffect transition="in" filter="wipe(left)">
                                          <p:cBhvr>
                                            <p:cTn id="399" dur="50"/>
                                            <p:tgtEl>
                                              <p:spTgt spid="158"/>
                                            </p:tgtEl>
                                          </p:cBhvr>
                                        </p:animEffect>
                                      </p:childTnLst>
                                    </p:cTn>
                                  </p:par>
                                  <p:par>
                                    <p:cTn id="400" presetID="36" presetClass="emph" presetSubtype="0" fill="hold" grpId="1" nodeType="withEffect">
                                      <p:stCondLst>
                                        <p:cond delay="0"/>
                                      </p:stCondLst>
                                      <p:iterate type="lt">
                                        <p:tmPct val="30000"/>
                                      </p:iterate>
                                      <p:childTnLst>
                                        <p:animScale>
                                          <p:cBhvr>
                                            <p:cTn id="401" dur="25" autoRev="1" fill="hold">
                                              <p:stCondLst>
                                                <p:cond delay="0"/>
                                              </p:stCondLst>
                                            </p:cTn>
                                            <p:tgtEl>
                                              <p:spTgt spid="158"/>
                                            </p:tgtEl>
                                          </p:cBhvr>
                                          <p:to x="80000" y="100000"/>
                                        </p:animScale>
                                        <p:anim by="(#ppt_w*0.10)" calcmode="lin" valueType="num">
                                          <p:cBhvr>
                                            <p:cTn id="402" dur="25" autoRev="1" fill="hold">
                                              <p:stCondLst>
                                                <p:cond delay="0"/>
                                              </p:stCondLst>
                                            </p:cTn>
                                            <p:tgtEl>
                                              <p:spTgt spid="158"/>
                                            </p:tgtEl>
                                            <p:attrNameLst>
                                              <p:attrName>ppt_x</p:attrName>
                                            </p:attrNameLst>
                                          </p:cBhvr>
                                        </p:anim>
                                        <p:anim by="(-#ppt_w*0.10)" calcmode="lin" valueType="num">
                                          <p:cBhvr>
                                            <p:cTn id="403" dur="25" autoRev="1" fill="hold">
                                              <p:stCondLst>
                                                <p:cond delay="0"/>
                                              </p:stCondLst>
                                            </p:cTn>
                                            <p:tgtEl>
                                              <p:spTgt spid="158"/>
                                            </p:tgtEl>
                                            <p:attrNameLst>
                                              <p:attrName>ppt_y</p:attrName>
                                            </p:attrNameLst>
                                          </p:cBhvr>
                                        </p:anim>
                                        <p:animRot by="-480000">
                                          <p:cBhvr>
                                            <p:cTn id="404" dur="25" autoRev="1" fill="hold">
                                              <p:stCondLst>
                                                <p:cond delay="0"/>
                                              </p:stCondLst>
                                            </p:cTn>
                                            <p:tgtEl>
                                              <p:spTgt spid="15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4" grpId="0"/>
          <p:bldP spid="59" grpId="0"/>
          <p:bldP spid="87" grpId="0"/>
          <p:bldP spid="127" grpId="0"/>
          <p:bldP spid="158" grpId="0"/>
          <p:bldP spid="158" grpId="1"/>
          <p:bldP spid="159" grpId="0" animBg="1"/>
          <p:bldP spid="16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par>
                                    <p:cTn id="20" presetID="53" presetClass="entr" presetSubtype="16"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par>
                                    <p:cTn id="25" presetID="53" presetClass="entr" presetSubtype="16"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par>
                                    <p:cTn id="30" presetID="53" presetClass="entr" presetSubtype="16"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p:cTn id="32" dur="500" fill="hold"/>
                                            <p:tgtEl>
                                              <p:spTgt spid="19"/>
                                            </p:tgtEl>
                                            <p:attrNameLst>
                                              <p:attrName>ppt_w</p:attrName>
                                            </p:attrNameLst>
                                          </p:cBhvr>
                                          <p:tavLst>
                                            <p:tav tm="0">
                                              <p:val>
                                                <p:fltVal val="0"/>
                                              </p:val>
                                            </p:tav>
                                            <p:tav tm="100000">
                                              <p:val>
                                                <p:strVal val="#ppt_w"/>
                                              </p:val>
                                            </p:tav>
                                          </p:tavLst>
                                        </p:anim>
                                        <p:anim calcmode="lin" valueType="num">
                                          <p:cBhvr>
                                            <p:cTn id="33" dur="500" fill="hold"/>
                                            <p:tgtEl>
                                              <p:spTgt spid="19"/>
                                            </p:tgtEl>
                                            <p:attrNameLst>
                                              <p:attrName>ppt_h</p:attrName>
                                            </p:attrNameLst>
                                          </p:cBhvr>
                                          <p:tavLst>
                                            <p:tav tm="0">
                                              <p:val>
                                                <p:fltVal val="0"/>
                                              </p:val>
                                            </p:tav>
                                            <p:tav tm="100000">
                                              <p:val>
                                                <p:strVal val="#ppt_h"/>
                                              </p:val>
                                            </p:tav>
                                          </p:tavLst>
                                        </p:anim>
                                        <p:animEffect transition="in" filter="fade">
                                          <p:cBhvr>
                                            <p:cTn id="34" dur="500"/>
                                            <p:tgtEl>
                                              <p:spTgt spid="19"/>
                                            </p:tgtEl>
                                          </p:cBhvr>
                                        </p:animEffect>
                                      </p:childTnLst>
                                    </p:cTn>
                                  </p:par>
                                  <p:par>
                                    <p:cTn id="35" presetID="53" presetClass="entr" presetSubtype="16"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p:cTn id="37" dur="500" fill="hold"/>
                                            <p:tgtEl>
                                              <p:spTgt spid="22"/>
                                            </p:tgtEl>
                                            <p:attrNameLst>
                                              <p:attrName>ppt_w</p:attrName>
                                            </p:attrNameLst>
                                          </p:cBhvr>
                                          <p:tavLst>
                                            <p:tav tm="0">
                                              <p:val>
                                                <p:fltVal val="0"/>
                                              </p:val>
                                            </p:tav>
                                            <p:tav tm="100000">
                                              <p:val>
                                                <p:strVal val="#ppt_w"/>
                                              </p:val>
                                            </p:tav>
                                          </p:tavLst>
                                        </p:anim>
                                        <p:anim calcmode="lin" valueType="num">
                                          <p:cBhvr>
                                            <p:cTn id="38" dur="500" fill="hold"/>
                                            <p:tgtEl>
                                              <p:spTgt spid="22"/>
                                            </p:tgtEl>
                                            <p:attrNameLst>
                                              <p:attrName>ppt_h</p:attrName>
                                            </p:attrNameLst>
                                          </p:cBhvr>
                                          <p:tavLst>
                                            <p:tav tm="0">
                                              <p:val>
                                                <p:fltVal val="0"/>
                                              </p:val>
                                            </p:tav>
                                            <p:tav tm="100000">
                                              <p:val>
                                                <p:strVal val="#ppt_h"/>
                                              </p:val>
                                            </p:tav>
                                          </p:tavLst>
                                        </p:anim>
                                        <p:animEffect transition="in" filter="fade">
                                          <p:cBhvr>
                                            <p:cTn id="39" dur="500"/>
                                            <p:tgtEl>
                                              <p:spTgt spid="22"/>
                                            </p:tgtEl>
                                          </p:cBhvr>
                                        </p:animEffect>
                                      </p:childTnLst>
                                    </p:cTn>
                                  </p:par>
                                  <p:par>
                                    <p:cTn id="40" presetID="53" presetClass="entr" presetSubtype="16" fill="hold" nodeType="withEffect">
                                      <p:stCondLst>
                                        <p:cond delay="0"/>
                                      </p:stCondLst>
                                      <p:childTnLst>
                                        <p:set>
                                          <p:cBhvr>
                                            <p:cTn id="41" dur="1" fill="hold">
                                              <p:stCondLst>
                                                <p:cond delay="0"/>
                                              </p:stCondLst>
                                            </p:cTn>
                                            <p:tgtEl>
                                              <p:spTgt spid="25"/>
                                            </p:tgtEl>
                                            <p:attrNameLst>
                                              <p:attrName>style.visibility</p:attrName>
                                            </p:attrNameLst>
                                          </p:cBhvr>
                                          <p:to>
                                            <p:strVal val="visible"/>
                                          </p:to>
                                        </p:set>
                                        <p:anim calcmode="lin" valueType="num">
                                          <p:cBhvr>
                                            <p:cTn id="42" dur="500" fill="hold"/>
                                            <p:tgtEl>
                                              <p:spTgt spid="25"/>
                                            </p:tgtEl>
                                            <p:attrNameLst>
                                              <p:attrName>ppt_w</p:attrName>
                                            </p:attrNameLst>
                                          </p:cBhvr>
                                          <p:tavLst>
                                            <p:tav tm="0">
                                              <p:val>
                                                <p:fltVal val="0"/>
                                              </p:val>
                                            </p:tav>
                                            <p:tav tm="100000">
                                              <p:val>
                                                <p:strVal val="#ppt_w"/>
                                              </p:val>
                                            </p:tav>
                                          </p:tavLst>
                                        </p:anim>
                                        <p:anim calcmode="lin" valueType="num">
                                          <p:cBhvr>
                                            <p:cTn id="43" dur="500" fill="hold"/>
                                            <p:tgtEl>
                                              <p:spTgt spid="25"/>
                                            </p:tgtEl>
                                            <p:attrNameLst>
                                              <p:attrName>ppt_h</p:attrName>
                                            </p:attrNameLst>
                                          </p:cBhvr>
                                          <p:tavLst>
                                            <p:tav tm="0">
                                              <p:val>
                                                <p:fltVal val="0"/>
                                              </p:val>
                                            </p:tav>
                                            <p:tav tm="100000">
                                              <p:val>
                                                <p:strVal val="#ppt_h"/>
                                              </p:val>
                                            </p:tav>
                                          </p:tavLst>
                                        </p:anim>
                                        <p:animEffect transition="in" filter="fade">
                                          <p:cBhvr>
                                            <p:cTn id="44" dur="500"/>
                                            <p:tgtEl>
                                              <p:spTgt spid="25"/>
                                            </p:tgtEl>
                                          </p:cBhvr>
                                        </p:animEffect>
                                      </p:childTnLst>
                                    </p:cTn>
                                  </p:par>
                                  <p:par>
                                    <p:cTn id="45" presetID="53" presetClass="entr" presetSubtype="16"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p:cTn id="47" dur="500" fill="hold"/>
                                            <p:tgtEl>
                                              <p:spTgt spid="28"/>
                                            </p:tgtEl>
                                            <p:attrNameLst>
                                              <p:attrName>ppt_w</p:attrName>
                                            </p:attrNameLst>
                                          </p:cBhvr>
                                          <p:tavLst>
                                            <p:tav tm="0">
                                              <p:val>
                                                <p:fltVal val="0"/>
                                              </p:val>
                                            </p:tav>
                                            <p:tav tm="100000">
                                              <p:val>
                                                <p:strVal val="#ppt_w"/>
                                              </p:val>
                                            </p:tav>
                                          </p:tavLst>
                                        </p:anim>
                                        <p:anim calcmode="lin" valueType="num">
                                          <p:cBhvr>
                                            <p:cTn id="48" dur="500" fill="hold"/>
                                            <p:tgtEl>
                                              <p:spTgt spid="28"/>
                                            </p:tgtEl>
                                            <p:attrNameLst>
                                              <p:attrName>ppt_h</p:attrName>
                                            </p:attrNameLst>
                                          </p:cBhvr>
                                          <p:tavLst>
                                            <p:tav tm="0">
                                              <p:val>
                                                <p:fltVal val="0"/>
                                              </p:val>
                                            </p:tav>
                                            <p:tav tm="100000">
                                              <p:val>
                                                <p:strVal val="#ppt_h"/>
                                              </p:val>
                                            </p:tav>
                                          </p:tavLst>
                                        </p:anim>
                                        <p:animEffect transition="in" filter="fade">
                                          <p:cBhvr>
                                            <p:cTn id="49" dur="500"/>
                                            <p:tgtEl>
                                              <p:spTgt spid="28"/>
                                            </p:tgtEl>
                                          </p:cBhvr>
                                        </p:animEffect>
                                      </p:childTnLst>
                                    </p:cTn>
                                  </p:par>
                                  <p:par>
                                    <p:cTn id="50" presetID="53" presetClass="entr" presetSubtype="16" fill="hold" nodeType="withEffect">
                                      <p:stCondLst>
                                        <p:cond delay="0"/>
                                      </p:stCondLst>
                                      <p:childTnLst>
                                        <p:set>
                                          <p:cBhvr>
                                            <p:cTn id="51" dur="1" fill="hold">
                                              <p:stCondLst>
                                                <p:cond delay="0"/>
                                              </p:stCondLst>
                                            </p:cTn>
                                            <p:tgtEl>
                                              <p:spTgt spid="31"/>
                                            </p:tgtEl>
                                            <p:attrNameLst>
                                              <p:attrName>style.visibility</p:attrName>
                                            </p:attrNameLst>
                                          </p:cBhvr>
                                          <p:to>
                                            <p:strVal val="visible"/>
                                          </p:to>
                                        </p:set>
                                        <p:anim calcmode="lin" valueType="num">
                                          <p:cBhvr>
                                            <p:cTn id="52" dur="500" fill="hold"/>
                                            <p:tgtEl>
                                              <p:spTgt spid="31"/>
                                            </p:tgtEl>
                                            <p:attrNameLst>
                                              <p:attrName>ppt_w</p:attrName>
                                            </p:attrNameLst>
                                          </p:cBhvr>
                                          <p:tavLst>
                                            <p:tav tm="0">
                                              <p:val>
                                                <p:fltVal val="0"/>
                                              </p:val>
                                            </p:tav>
                                            <p:tav tm="100000">
                                              <p:val>
                                                <p:strVal val="#ppt_w"/>
                                              </p:val>
                                            </p:tav>
                                          </p:tavLst>
                                        </p:anim>
                                        <p:anim calcmode="lin" valueType="num">
                                          <p:cBhvr>
                                            <p:cTn id="53" dur="500" fill="hold"/>
                                            <p:tgtEl>
                                              <p:spTgt spid="31"/>
                                            </p:tgtEl>
                                            <p:attrNameLst>
                                              <p:attrName>ppt_h</p:attrName>
                                            </p:attrNameLst>
                                          </p:cBhvr>
                                          <p:tavLst>
                                            <p:tav tm="0">
                                              <p:val>
                                                <p:fltVal val="0"/>
                                              </p:val>
                                            </p:tav>
                                            <p:tav tm="100000">
                                              <p:val>
                                                <p:strVal val="#ppt_h"/>
                                              </p:val>
                                            </p:tav>
                                          </p:tavLst>
                                        </p:anim>
                                        <p:animEffect transition="in" filter="fade">
                                          <p:cBhvr>
                                            <p:cTn id="54" dur="500"/>
                                            <p:tgtEl>
                                              <p:spTgt spid="31"/>
                                            </p:tgtEl>
                                          </p:cBhvr>
                                        </p:animEffect>
                                      </p:childTnLst>
                                    </p:cTn>
                                  </p:par>
                                  <p:par>
                                    <p:cTn id="55" presetID="42" presetClass="path" presetSubtype="0" fill="hold" nodeType="withEffect">
                                      <p:stCondLst>
                                        <p:cond delay="0"/>
                                      </p:stCondLst>
                                      <p:childTnLst>
                                        <p:animMotion origin="layout" path="M -2.77778E-7 -1.60494E-6 L 0.16788 0.62624 " pathEditMode="relative" rAng="0" ptsTypes="AA">
                                          <p:cBhvr>
                                            <p:cTn id="56" dur="500" spd="-100000" fill="hold"/>
                                            <p:tgtEl>
                                              <p:spTgt spid="4"/>
                                            </p:tgtEl>
                                            <p:attrNameLst>
                                              <p:attrName>ppt_x</p:attrName>
                                              <p:attrName>ppt_y</p:attrName>
                                            </p:attrNameLst>
                                          </p:cBhvr>
                                          <p:rCtr x="8385" y="31296"/>
                                        </p:animMotion>
                                      </p:childTnLst>
                                    </p:cTn>
                                  </p:par>
                                  <p:par>
                                    <p:cTn id="57" presetID="42" presetClass="path" presetSubtype="0" fill="hold" nodeType="withEffect">
                                      <p:stCondLst>
                                        <p:cond delay="0"/>
                                      </p:stCondLst>
                                      <p:childTnLst>
                                        <p:animMotion origin="layout" path="M 1.38889E-6 -2.96296E-6 L -0.24583 0.48704 " pathEditMode="relative" rAng="0" ptsTypes="AA">
                                          <p:cBhvr>
                                            <p:cTn id="58" dur="500" spd="-100000" fill="hold"/>
                                            <p:tgtEl>
                                              <p:spTgt spid="7"/>
                                            </p:tgtEl>
                                            <p:attrNameLst>
                                              <p:attrName>ppt_x</p:attrName>
                                              <p:attrName>ppt_y</p:attrName>
                                            </p:attrNameLst>
                                          </p:cBhvr>
                                          <p:rCtr x="-12292" y="24352"/>
                                        </p:animMotion>
                                      </p:childTnLst>
                                    </p:cTn>
                                  </p:par>
                                  <p:par>
                                    <p:cTn id="59" presetID="42" presetClass="path" presetSubtype="0" fill="hold" nodeType="withEffect">
                                      <p:stCondLst>
                                        <p:cond delay="0"/>
                                      </p:stCondLst>
                                      <p:childTnLst>
                                        <p:animMotion origin="layout" path="M 3.88889E-6 3.20988E-6 L -0.13125 0.61296 " pathEditMode="relative" rAng="0" ptsTypes="AA">
                                          <p:cBhvr>
                                            <p:cTn id="60" dur="500" spd="-100000" fill="hold"/>
                                            <p:tgtEl>
                                              <p:spTgt spid="10"/>
                                            </p:tgtEl>
                                            <p:attrNameLst>
                                              <p:attrName>ppt_x</p:attrName>
                                              <p:attrName>ppt_y</p:attrName>
                                            </p:attrNameLst>
                                          </p:cBhvr>
                                          <p:rCtr x="-6562" y="30648"/>
                                        </p:animMotion>
                                      </p:childTnLst>
                                    </p:cTn>
                                  </p:par>
                                  <p:par>
                                    <p:cTn id="61" presetID="42" presetClass="path" presetSubtype="0" fill="hold" nodeType="withEffect">
                                      <p:stCondLst>
                                        <p:cond delay="0"/>
                                      </p:stCondLst>
                                      <p:childTnLst>
                                        <p:animMotion origin="layout" path="M 5E-6 4.32099E-6 L 0.27987 0.60648 " pathEditMode="relative" rAng="0" ptsTypes="AA">
                                          <p:cBhvr>
                                            <p:cTn id="62" dur="500" spd="-100000" fill="hold"/>
                                            <p:tgtEl>
                                              <p:spTgt spid="13"/>
                                            </p:tgtEl>
                                            <p:attrNameLst>
                                              <p:attrName>ppt_x</p:attrName>
                                              <p:attrName>ppt_y</p:attrName>
                                            </p:attrNameLst>
                                          </p:cBhvr>
                                          <p:rCtr x="13993" y="30309"/>
                                        </p:animMotion>
                                      </p:childTnLst>
                                    </p:cTn>
                                  </p:par>
                                  <p:par>
                                    <p:cTn id="63" presetID="42" presetClass="path" presetSubtype="0" fill="hold" nodeType="withEffect">
                                      <p:stCondLst>
                                        <p:cond delay="0"/>
                                      </p:stCondLst>
                                      <p:childTnLst>
                                        <p:animMotion origin="layout" path="M -3.61111E-6 -9.87654E-7 L 0.08091 0.58364 " pathEditMode="relative" rAng="0" ptsTypes="AA">
                                          <p:cBhvr>
                                            <p:cTn id="64" dur="500" spd="-100000" fill="hold"/>
                                            <p:tgtEl>
                                              <p:spTgt spid="16"/>
                                            </p:tgtEl>
                                            <p:attrNameLst>
                                              <p:attrName>ppt_x</p:attrName>
                                              <p:attrName>ppt_y</p:attrName>
                                            </p:attrNameLst>
                                          </p:cBhvr>
                                          <p:rCtr x="4045" y="29167"/>
                                        </p:animMotion>
                                      </p:childTnLst>
                                    </p:cTn>
                                  </p:par>
                                  <p:par>
                                    <p:cTn id="65" presetID="42" presetClass="path" presetSubtype="0" fill="hold" nodeType="withEffect">
                                      <p:stCondLst>
                                        <p:cond delay="0"/>
                                      </p:stCondLst>
                                      <p:childTnLst>
                                        <p:animMotion origin="layout" path="M -4.72222E-6 3.33333E-6 L 0.04619 0.57808 " pathEditMode="relative" rAng="0" ptsTypes="AA">
                                          <p:cBhvr>
                                            <p:cTn id="66" dur="500" spd="-100000" fill="hold"/>
                                            <p:tgtEl>
                                              <p:spTgt spid="19"/>
                                            </p:tgtEl>
                                            <p:attrNameLst>
                                              <p:attrName>ppt_x</p:attrName>
                                              <p:attrName>ppt_y</p:attrName>
                                            </p:attrNameLst>
                                          </p:cBhvr>
                                          <p:rCtr x="2309" y="28889"/>
                                        </p:animMotion>
                                      </p:childTnLst>
                                    </p:cTn>
                                  </p:par>
                                  <p:par>
                                    <p:cTn id="67" presetID="42" presetClass="path" presetSubtype="0" fill="hold" nodeType="withEffect">
                                      <p:stCondLst>
                                        <p:cond delay="0"/>
                                      </p:stCondLst>
                                      <p:childTnLst>
                                        <p:animMotion origin="layout" path="M 2.5E-6 -1.11111E-6 L -0.05191 0.61512 " pathEditMode="relative" rAng="0" ptsTypes="AA">
                                          <p:cBhvr>
                                            <p:cTn id="68" dur="500" spd="-100000" fill="hold"/>
                                            <p:tgtEl>
                                              <p:spTgt spid="22"/>
                                            </p:tgtEl>
                                            <p:attrNameLst>
                                              <p:attrName>ppt_x</p:attrName>
                                              <p:attrName>ppt_y</p:attrName>
                                            </p:attrNameLst>
                                          </p:cBhvr>
                                          <p:rCtr x="-2604" y="30741"/>
                                        </p:animMotion>
                                      </p:childTnLst>
                                    </p:cTn>
                                  </p:par>
                                  <p:par>
                                    <p:cTn id="69" presetID="42" presetClass="path" presetSubtype="0" fill="hold" nodeType="withEffect">
                                      <p:stCondLst>
                                        <p:cond delay="0"/>
                                      </p:stCondLst>
                                      <p:childTnLst>
                                        <p:animMotion origin="layout" path="M -3.88889E-6 -3.7037E-6 L -0.1375 0.75 " pathEditMode="relative" rAng="0" ptsTypes="AA">
                                          <p:cBhvr>
                                            <p:cTn id="70" dur="500" spd="-100000" fill="hold"/>
                                            <p:tgtEl>
                                              <p:spTgt spid="25"/>
                                            </p:tgtEl>
                                            <p:attrNameLst>
                                              <p:attrName>ppt_x</p:attrName>
                                              <p:attrName>ppt_y</p:attrName>
                                            </p:attrNameLst>
                                          </p:cBhvr>
                                          <p:rCtr x="-6875" y="37500"/>
                                        </p:animMotion>
                                      </p:childTnLst>
                                    </p:cTn>
                                  </p:par>
                                  <p:par>
                                    <p:cTn id="71" presetID="42" presetClass="path" presetSubtype="0" fill="hold" nodeType="withEffect">
                                      <p:stCondLst>
                                        <p:cond delay="0"/>
                                      </p:stCondLst>
                                      <p:childTnLst>
                                        <p:animMotion origin="layout" path="M -4.44444E-6 -4.07407E-6 L 0.07709 0.69074 " pathEditMode="relative" rAng="0" ptsTypes="AA">
                                          <p:cBhvr>
                                            <p:cTn id="72" dur="500" spd="-100000" fill="hold"/>
                                            <p:tgtEl>
                                              <p:spTgt spid="28"/>
                                            </p:tgtEl>
                                            <p:attrNameLst>
                                              <p:attrName>ppt_x</p:attrName>
                                              <p:attrName>ppt_y</p:attrName>
                                            </p:attrNameLst>
                                          </p:cBhvr>
                                          <p:rCtr x="3854" y="34537"/>
                                        </p:animMotion>
                                      </p:childTnLst>
                                    </p:cTn>
                                  </p:par>
                                  <p:par>
                                    <p:cTn id="73" presetID="42" presetClass="path" presetSubtype="0" fill="hold" nodeType="withEffect">
                                      <p:stCondLst>
                                        <p:cond delay="0"/>
                                      </p:stCondLst>
                                      <p:childTnLst>
                                        <p:animMotion origin="layout" path="M 1.11111E-6 -6.17284E-7 L -0.16389 0.69012 " pathEditMode="relative" rAng="0" ptsTypes="AA">
                                          <p:cBhvr>
                                            <p:cTn id="74" dur="500" spd="-100000" fill="hold"/>
                                            <p:tgtEl>
                                              <p:spTgt spid="31"/>
                                            </p:tgtEl>
                                            <p:attrNameLst>
                                              <p:attrName>ppt_x</p:attrName>
                                              <p:attrName>ppt_y</p:attrName>
                                            </p:attrNameLst>
                                          </p:cBhvr>
                                          <p:rCtr x="-8194" y="34506"/>
                                        </p:animMotion>
                                      </p:childTnLst>
                                    </p:cTn>
                                  </p:par>
                                </p:childTnLst>
                              </p:cTn>
                            </p:par>
                            <p:par>
                              <p:cTn id="75" fill="hold">
                                <p:stCondLst>
                                  <p:cond delay="1000"/>
                                </p:stCondLst>
                                <p:childTnLst>
                                  <p:par>
                                    <p:cTn id="76" presetID="42" presetClass="entr" presetSubtype="0" fill="hold" grpId="0" nodeType="afterEffect">
                                      <p:stCondLst>
                                        <p:cond delay="0"/>
                                      </p:stCondLst>
                                      <p:childTnLst>
                                        <p:set>
                                          <p:cBhvr>
                                            <p:cTn id="77" dur="1" fill="hold">
                                              <p:stCondLst>
                                                <p:cond delay="0"/>
                                              </p:stCondLst>
                                            </p:cTn>
                                            <p:tgtEl>
                                              <p:spTgt spid="3"/>
                                            </p:tgtEl>
                                            <p:attrNameLst>
                                              <p:attrName>style.visibility</p:attrName>
                                            </p:attrNameLst>
                                          </p:cBhvr>
                                          <p:to>
                                            <p:strVal val="visible"/>
                                          </p:to>
                                        </p:set>
                                        <p:animEffect transition="in" filter="fade">
                                          <p:cBhvr>
                                            <p:cTn id="78" dur="500"/>
                                            <p:tgtEl>
                                              <p:spTgt spid="3"/>
                                            </p:tgtEl>
                                          </p:cBhvr>
                                        </p:animEffect>
                                        <p:anim calcmode="lin" valueType="num">
                                          <p:cBhvr>
                                            <p:cTn id="79" dur="500" fill="hold"/>
                                            <p:tgtEl>
                                              <p:spTgt spid="3"/>
                                            </p:tgtEl>
                                            <p:attrNameLst>
                                              <p:attrName>ppt_x</p:attrName>
                                            </p:attrNameLst>
                                          </p:cBhvr>
                                          <p:tavLst>
                                            <p:tav tm="0">
                                              <p:val>
                                                <p:strVal val="#ppt_x"/>
                                              </p:val>
                                            </p:tav>
                                            <p:tav tm="100000">
                                              <p:val>
                                                <p:strVal val="#ppt_x"/>
                                              </p:val>
                                            </p:tav>
                                          </p:tavLst>
                                        </p:anim>
                                        <p:anim calcmode="lin" valueType="num">
                                          <p:cBhvr>
                                            <p:cTn id="80" dur="500" fill="hold"/>
                                            <p:tgtEl>
                                              <p:spTgt spid="3"/>
                                            </p:tgtEl>
                                            <p:attrNameLst>
                                              <p:attrName>ppt_y</p:attrName>
                                            </p:attrNameLst>
                                          </p:cBhvr>
                                          <p:tavLst>
                                            <p:tav tm="0">
                                              <p:val>
                                                <p:strVal val="#ppt_y+.1"/>
                                              </p:val>
                                            </p:tav>
                                            <p:tav tm="100000">
                                              <p:val>
                                                <p:strVal val="#ppt_y"/>
                                              </p:val>
                                            </p:tav>
                                          </p:tavLst>
                                        </p:anim>
                                      </p:childTnLst>
                                    </p:cTn>
                                  </p:par>
                                </p:childTnLst>
                              </p:cTn>
                            </p:par>
                            <p:par>
                              <p:cTn id="81" fill="hold">
                                <p:stCondLst>
                                  <p:cond delay="1500"/>
                                </p:stCondLst>
                                <p:childTnLst>
                                  <p:par>
                                    <p:cTn id="82" presetID="53" presetClass="entr" presetSubtype="16" fill="hold" nodeType="afterEffect">
                                      <p:stCondLst>
                                        <p:cond delay="0"/>
                                      </p:stCondLst>
                                      <p:childTnLst>
                                        <p:set>
                                          <p:cBhvr>
                                            <p:cTn id="83" dur="1" fill="hold">
                                              <p:stCondLst>
                                                <p:cond delay="0"/>
                                              </p:stCondLst>
                                            </p:cTn>
                                            <p:tgtEl>
                                              <p:spTgt spid="35"/>
                                            </p:tgtEl>
                                            <p:attrNameLst>
                                              <p:attrName>style.visibility</p:attrName>
                                            </p:attrNameLst>
                                          </p:cBhvr>
                                          <p:to>
                                            <p:strVal val="visible"/>
                                          </p:to>
                                        </p:set>
                                        <p:anim calcmode="lin" valueType="num">
                                          <p:cBhvr>
                                            <p:cTn id="84" dur="500" fill="hold"/>
                                            <p:tgtEl>
                                              <p:spTgt spid="35"/>
                                            </p:tgtEl>
                                            <p:attrNameLst>
                                              <p:attrName>ppt_w</p:attrName>
                                            </p:attrNameLst>
                                          </p:cBhvr>
                                          <p:tavLst>
                                            <p:tav tm="0">
                                              <p:val>
                                                <p:fltVal val="0"/>
                                              </p:val>
                                            </p:tav>
                                            <p:tav tm="100000">
                                              <p:val>
                                                <p:strVal val="#ppt_w"/>
                                              </p:val>
                                            </p:tav>
                                          </p:tavLst>
                                        </p:anim>
                                        <p:anim calcmode="lin" valueType="num">
                                          <p:cBhvr>
                                            <p:cTn id="85" dur="500" fill="hold"/>
                                            <p:tgtEl>
                                              <p:spTgt spid="35"/>
                                            </p:tgtEl>
                                            <p:attrNameLst>
                                              <p:attrName>ppt_h</p:attrName>
                                            </p:attrNameLst>
                                          </p:cBhvr>
                                          <p:tavLst>
                                            <p:tav tm="0">
                                              <p:val>
                                                <p:fltVal val="0"/>
                                              </p:val>
                                            </p:tav>
                                            <p:tav tm="100000">
                                              <p:val>
                                                <p:strVal val="#ppt_h"/>
                                              </p:val>
                                            </p:tav>
                                          </p:tavLst>
                                        </p:anim>
                                        <p:animEffect transition="in" filter="fade">
                                          <p:cBhvr>
                                            <p:cTn id="86" dur="500"/>
                                            <p:tgtEl>
                                              <p:spTgt spid="35"/>
                                            </p:tgtEl>
                                          </p:cBhvr>
                                        </p:animEffect>
                                      </p:childTnLst>
                                    </p:cTn>
                                  </p:par>
                                  <p:par>
                                    <p:cTn id="87" presetID="53" presetClass="entr" presetSubtype="16" fill="hold" nodeType="withEffect">
                                      <p:stCondLst>
                                        <p:cond delay="0"/>
                                      </p:stCondLst>
                                      <p:childTnLst>
                                        <p:set>
                                          <p:cBhvr>
                                            <p:cTn id="88" dur="1" fill="hold">
                                              <p:stCondLst>
                                                <p:cond delay="0"/>
                                              </p:stCondLst>
                                            </p:cTn>
                                            <p:tgtEl>
                                              <p:spTgt spid="38"/>
                                            </p:tgtEl>
                                            <p:attrNameLst>
                                              <p:attrName>style.visibility</p:attrName>
                                            </p:attrNameLst>
                                          </p:cBhvr>
                                          <p:to>
                                            <p:strVal val="visible"/>
                                          </p:to>
                                        </p:set>
                                        <p:anim calcmode="lin" valueType="num">
                                          <p:cBhvr>
                                            <p:cTn id="89" dur="500" fill="hold"/>
                                            <p:tgtEl>
                                              <p:spTgt spid="38"/>
                                            </p:tgtEl>
                                            <p:attrNameLst>
                                              <p:attrName>ppt_w</p:attrName>
                                            </p:attrNameLst>
                                          </p:cBhvr>
                                          <p:tavLst>
                                            <p:tav tm="0">
                                              <p:val>
                                                <p:fltVal val="0"/>
                                              </p:val>
                                            </p:tav>
                                            <p:tav tm="100000">
                                              <p:val>
                                                <p:strVal val="#ppt_w"/>
                                              </p:val>
                                            </p:tav>
                                          </p:tavLst>
                                        </p:anim>
                                        <p:anim calcmode="lin" valueType="num">
                                          <p:cBhvr>
                                            <p:cTn id="90" dur="500" fill="hold"/>
                                            <p:tgtEl>
                                              <p:spTgt spid="38"/>
                                            </p:tgtEl>
                                            <p:attrNameLst>
                                              <p:attrName>ppt_h</p:attrName>
                                            </p:attrNameLst>
                                          </p:cBhvr>
                                          <p:tavLst>
                                            <p:tav tm="0">
                                              <p:val>
                                                <p:fltVal val="0"/>
                                              </p:val>
                                            </p:tav>
                                            <p:tav tm="100000">
                                              <p:val>
                                                <p:strVal val="#ppt_h"/>
                                              </p:val>
                                            </p:tav>
                                          </p:tavLst>
                                        </p:anim>
                                        <p:animEffect transition="in" filter="fade">
                                          <p:cBhvr>
                                            <p:cTn id="91" dur="500"/>
                                            <p:tgtEl>
                                              <p:spTgt spid="38"/>
                                            </p:tgtEl>
                                          </p:cBhvr>
                                        </p:animEffect>
                                      </p:childTnLst>
                                    </p:cTn>
                                  </p:par>
                                  <p:par>
                                    <p:cTn id="92" presetID="53" presetClass="entr" presetSubtype="16" fill="hold" nodeType="withEffect">
                                      <p:stCondLst>
                                        <p:cond delay="0"/>
                                      </p:stCondLst>
                                      <p:childTnLst>
                                        <p:set>
                                          <p:cBhvr>
                                            <p:cTn id="93" dur="1" fill="hold">
                                              <p:stCondLst>
                                                <p:cond delay="0"/>
                                              </p:stCondLst>
                                            </p:cTn>
                                            <p:tgtEl>
                                              <p:spTgt spid="41"/>
                                            </p:tgtEl>
                                            <p:attrNameLst>
                                              <p:attrName>style.visibility</p:attrName>
                                            </p:attrNameLst>
                                          </p:cBhvr>
                                          <p:to>
                                            <p:strVal val="visible"/>
                                          </p:to>
                                        </p:set>
                                        <p:anim calcmode="lin" valueType="num">
                                          <p:cBhvr>
                                            <p:cTn id="94" dur="500" fill="hold"/>
                                            <p:tgtEl>
                                              <p:spTgt spid="41"/>
                                            </p:tgtEl>
                                            <p:attrNameLst>
                                              <p:attrName>ppt_w</p:attrName>
                                            </p:attrNameLst>
                                          </p:cBhvr>
                                          <p:tavLst>
                                            <p:tav tm="0">
                                              <p:val>
                                                <p:fltVal val="0"/>
                                              </p:val>
                                            </p:tav>
                                            <p:tav tm="100000">
                                              <p:val>
                                                <p:strVal val="#ppt_w"/>
                                              </p:val>
                                            </p:tav>
                                          </p:tavLst>
                                        </p:anim>
                                        <p:anim calcmode="lin" valueType="num">
                                          <p:cBhvr>
                                            <p:cTn id="95" dur="500" fill="hold"/>
                                            <p:tgtEl>
                                              <p:spTgt spid="41"/>
                                            </p:tgtEl>
                                            <p:attrNameLst>
                                              <p:attrName>ppt_h</p:attrName>
                                            </p:attrNameLst>
                                          </p:cBhvr>
                                          <p:tavLst>
                                            <p:tav tm="0">
                                              <p:val>
                                                <p:fltVal val="0"/>
                                              </p:val>
                                            </p:tav>
                                            <p:tav tm="100000">
                                              <p:val>
                                                <p:strVal val="#ppt_h"/>
                                              </p:val>
                                            </p:tav>
                                          </p:tavLst>
                                        </p:anim>
                                        <p:animEffect transition="in" filter="fade">
                                          <p:cBhvr>
                                            <p:cTn id="96" dur="500"/>
                                            <p:tgtEl>
                                              <p:spTgt spid="41"/>
                                            </p:tgtEl>
                                          </p:cBhvr>
                                        </p:animEffect>
                                      </p:childTnLst>
                                    </p:cTn>
                                  </p:par>
                                  <p:par>
                                    <p:cTn id="97" presetID="53" presetClass="entr" presetSubtype="16" fill="hold" nodeType="withEffect">
                                      <p:stCondLst>
                                        <p:cond delay="0"/>
                                      </p:stCondLst>
                                      <p:childTnLst>
                                        <p:set>
                                          <p:cBhvr>
                                            <p:cTn id="98" dur="1" fill="hold">
                                              <p:stCondLst>
                                                <p:cond delay="0"/>
                                              </p:stCondLst>
                                            </p:cTn>
                                            <p:tgtEl>
                                              <p:spTgt spid="44"/>
                                            </p:tgtEl>
                                            <p:attrNameLst>
                                              <p:attrName>style.visibility</p:attrName>
                                            </p:attrNameLst>
                                          </p:cBhvr>
                                          <p:to>
                                            <p:strVal val="visible"/>
                                          </p:to>
                                        </p:set>
                                        <p:anim calcmode="lin" valueType="num">
                                          <p:cBhvr>
                                            <p:cTn id="99" dur="500" fill="hold"/>
                                            <p:tgtEl>
                                              <p:spTgt spid="44"/>
                                            </p:tgtEl>
                                            <p:attrNameLst>
                                              <p:attrName>ppt_w</p:attrName>
                                            </p:attrNameLst>
                                          </p:cBhvr>
                                          <p:tavLst>
                                            <p:tav tm="0">
                                              <p:val>
                                                <p:fltVal val="0"/>
                                              </p:val>
                                            </p:tav>
                                            <p:tav tm="100000">
                                              <p:val>
                                                <p:strVal val="#ppt_w"/>
                                              </p:val>
                                            </p:tav>
                                          </p:tavLst>
                                        </p:anim>
                                        <p:anim calcmode="lin" valueType="num">
                                          <p:cBhvr>
                                            <p:cTn id="100" dur="500" fill="hold"/>
                                            <p:tgtEl>
                                              <p:spTgt spid="44"/>
                                            </p:tgtEl>
                                            <p:attrNameLst>
                                              <p:attrName>ppt_h</p:attrName>
                                            </p:attrNameLst>
                                          </p:cBhvr>
                                          <p:tavLst>
                                            <p:tav tm="0">
                                              <p:val>
                                                <p:fltVal val="0"/>
                                              </p:val>
                                            </p:tav>
                                            <p:tav tm="100000">
                                              <p:val>
                                                <p:strVal val="#ppt_h"/>
                                              </p:val>
                                            </p:tav>
                                          </p:tavLst>
                                        </p:anim>
                                        <p:animEffect transition="in" filter="fade">
                                          <p:cBhvr>
                                            <p:cTn id="101" dur="500"/>
                                            <p:tgtEl>
                                              <p:spTgt spid="44"/>
                                            </p:tgtEl>
                                          </p:cBhvr>
                                        </p:animEffect>
                                      </p:childTnLst>
                                    </p:cTn>
                                  </p:par>
                                  <p:par>
                                    <p:cTn id="102" presetID="53" presetClass="entr" presetSubtype="16" fill="hold" nodeType="withEffect">
                                      <p:stCondLst>
                                        <p:cond delay="0"/>
                                      </p:stCondLst>
                                      <p:childTnLst>
                                        <p:set>
                                          <p:cBhvr>
                                            <p:cTn id="103" dur="1" fill="hold">
                                              <p:stCondLst>
                                                <p:cond delay="0"/>
                                              </p:stCondLst>
                                            </p:cTn>
                                            <p:tgtEl>
                                              <p:spTgt spid="112"/>
                                            </p:tgtEl>
                                            <p:attrNameLst>
                                              <p:attrName>style.visibility</p:attrName>
                                            </p:attrNameLst>
                                          </p:cBhvr>
                                          <p:to>
                                            <p:strVal val="visible"/>
                                          </p:to>
                                        </p:set>
                                        <p:anim calcmode="lin" valueType="num">
                                          <p:cBhvr>
                                            <p:cTn id="104" dur="500" fill="hold"/>
                                            <p:tgtEl>
                                              <p:spTgt spid="112"/>
                                            </p:tgtEl>
                                            <p:attrNameLst>
                                              <p:attrName>ppt_w</p:attrName>
                                            </p:attrNameLst>
                                          </p:cBhvr>
                                          <p:tavLst>
                                            <p:tav tm="0">
                                              <p:val>
                                                <p:fltVal val="0"/>
                                              </p:val>
                                            </p:tav>
                                            <p:tav tm="100000">
                                              <p:val>
                                                <p:strVal val="#ppt_w"/>
                                              </p:val>
                                            </p:tav>
                                          </p:tavLst>
                                        </p:anim>
                                        <p:anim calcmode="lin" valueType="num">
                                          <p:cBhvr>
                                            <p:cTn id="105" dur="500" fill="hold"/>
                                            <p:tgtEl>
                                              <p:spTgt spid="112"/>
                                            </p:tgtEl>
                                            <p:attrNameLst>
                                              <p:attrName>ppt_h</p:attrName>
                                            </p:attrNameLst>
                                          </p:cBhvr>
                                          <p:tavLst>
                                            <p:tav tm="0">
                                              <p:val>
                                                <p:fltVal val="0"/>
                                              </p:val>
                                            </p:tav>
                                            <p:tav tm="100000">
                                              <p:val>
                                                <p:strVal val="#ppt_h"/>
                                              </p:val>
                                            </p:tav>
                                          </p:tavLst>
                                        </p:anim>
                                        <p:animEffect transition="in" filter="fade">
                                          <p:cBhvr>
                                            <p:cTn id="106" dur="500"/>
                                            <p:tgtEl>
                                              <p:spTgt spid="112"/>
                                            </p:tgtEl>
                                          </p:cBhvr>
                                        </p:animEffect>
                                      </p:childTnLst>
                                    </p:cTn>
                                  </p:par>
                                  <p:par>
                                    <p:cTn id="107" presetID="53" presetClass="entr" presetSubtype="16" fill="hold" nodeType="withEffect">
                                      <p:stCondLst>
                                        <p:cond delay="0"/>
                                      </p:stCondLst>
                                      <p:childTnLst>
                                        <p:set>
                                          <p:cBhvr>
                                            <p:cTn id="108" dur="1" fill="hold">
                                              <p:stCondLst>
                                                <p:cond delay="0"/>
                                              </p:stCondLst>
                                            </p:cTn>
                                            <p:tgtEl>
                                              <p:spTgt spid="47"/>
                                            </p:tgtEl>
                                            <p:attrNameLst>
                                              <p:attrName>style.visibility</p:attrName>
                                            </p:attrNameLst>
                                          </p:cBhvr>
                                          <p:to>
                                            <p:strVal val="visible"/>
                                          </p:to>
                                        </p:set>
                                        <p:anim calcmode="lin" valueType="num">
                                          <p:cBhvr>
                                            <p:cTn id="109" dur="500" fill="hold"/>
                                            <p:tgtEl>
                                              <p:spTgt spid="47"/>
                                            </p:tgtEl>
                                            <p:attrNameLst>
                                              <p:attrName>ppt_w</p:attrName>
                                            </p:attrNameLst>
                                          </p:cBhvr>
                                          <p:tavLst>
                                            <p:tav tm="0">
                                              <p:val>
                                                <p:fltVal val="0"/>
                                              </p:val>
                                            </p:tav>
                                            <p:tav tm="100000">
                                              <p:val>
                                                <p:strVal val="#ppt_w"/>
                                              </p:val>
                                            </p:tav>
                                          </p:tavLst>
                                        </p:anim>
                                        <p:anim calcmode="lin" valueType="num">
                                          <p:cBhvr>
                                            <p:cTn id="110" dur="500" fill="hold"/>
                                            <p:tgtEl>
                                              <p:spTgt spid="47"/>
                                            </p:tgtEl>
                                            <p:attrNameLst>
                                              <p:attrName>ppt_h</p:attrName>
                                            </p:attrNameLst>
                                          </p:cBhvr>
                                          <p:tavLst>
                                            <p:tav tm="0">
                                              <p:val>
                                                <p:fltVal val="0"/>
                                              </p:val>
                                            </p:tav>
                                            <p:tav tm="100000">
                                              <p:val>
                                                <p:strVal val="#ppt_h"/>
                                              </p:val>
                                            </p:tav>
                                          </p:tavLst>
                                        </p:anim>
                                        <p:animEffect transition="in" filter="fade">
                                          <p:cBhvr>
                                            <p:cTn id="111" dur="500"/>
                                            <p:tgtEl>
                                              <p:spTgt spid="47"/>
                                            </p:tgtEl>
                                          </p:cBhvr>
                                        </p:animEffect>
                                      </p:childTnLst>
                                    </p:cTn>
                                  </p:par>
                                  <p:par>
                                    <p:cTn id="112" presetID="53" presetClass="entr" presetSubtype="16" fill="hold" nodeType="withEffect">
                                      <p:stCondLst>
                                        <p:cond delay="0"/>
                                      </p:stCondLst>
                                      <p:childTnLst>
                                        <p:set>
                                          <p:cBhvr>
                                            <p:cTn id="113" dur="1" fill="hold">
                                              <p:stCondLst>
                                                <p:cond delay="0"/>
                                              </p:stCondLst>
                                            </p:cTn>
                                            <p:tgtEl>
                                              <p:spTgt spid="50"/>
                                            </p:tgtEl>
                                            <p:attrNameLst>
                                              <p:attrName>style.visibility</p:attrName>
                                            </p:attrNameLst>
                                          </p:cBhvr>
                                          <p:to>
                                            <p:strVal val="visible"/>
                                          </p:to>
                                        </p:set>
                                        <p:anim calcmode="lin" valueType="num">
                                          <p:cBhvr>
                                            <p:cTn id="114" dur="500" fill="hold"/>
                                            <p:tgtEl>
                                              <p:spTgt spid="50"/>
                                            </p:tgtEl>
                                            <p:attrNameLst>
                                              <p:attrName>ppt_w</p:attrName>
                                            </p:attrNameLst>
                                          </p:cBhvr>
                                          <p:tavLst>
                                            <p:tav tm="0">
                                              <p:val>
                                                <p:fltVal val="0"/>
                                              </p:val>
                                            </p:tav>
                                            <p:tav tm="100000">
                                              <p:val>
                                                <p:strVal val="#ppt_w"/>
                                              </p:val>
                                            </p:tav>
                                          </p:tavLst>
                                        </p:anim>
                                        <p:anim calcmode="lin" valueType="num">
                                          <p:cBhvr>
                                            <p:cTn id="115" dur="500" fill="hold"/>
                                            <p:tgtEl>
                                              <p:spTgt spid="50"/>
                                            </p:tgtEl>
                                            <p:attrNameLst>
                                              <p:attrName>ppt_h</p:attrName>
                                            </p:attrNameLst>
                                          </p:cBhvr>
                                          <p:tavLst>
                                            <p:tav tm="0">
                                              <p:val>
                                                <p:fltVal val="0"/>
                                              </p:val>
                                            </p:tav>
                                            <p:tav tm="100000">
                                              <p:val>
                                                <p:strVal val="#ppt_h"/>
                                              </p:val>
                                            </p:tav>
                                          </p:tavLst>
                                        </p:anim>
                                        <p:animEffect transition="in" filter="fade">
                                          <p:cBhvr>
                                            <p:cTn id="116" dur="500"/>
                                            <p:tgtEl>
                                              <p:spTgt spid="50"/>
                                            </p:tgtEl>
                                          </p:cBhvr>
                                        </p:animEffect>
                                      </p:childTnLst>
                                    </p:cTn>
                                  </p:par>
                                  <p:par>
                                    <p:cTn id="117" presetID="53" presetClass="entr" presetSubtype="16" fill="hold" nodeType="withEffect">
                                      <p:stCondLst>
                                        <p:cond delay="0"/>
                                      </p:stCondLst>
                                      <p:childTnLst>
                                        <p:set>
                                          <p:cBhvr>
                                            <p:cTn id="118" dur="1" fill="hold">
                                              <p:stCondLst>
                                                <p:cond delay="0"/>
                                              </p:stCondLst>
                                            </p:cTn>
                                            <p:tgtEl>
                                              <p:spTgt spid="115"/>
                                            </p:tgtEl>
                                            <p:attrNameLst>
                                              <p:attrName>style.visibility</p:attrName>
                                            </p:attrNameLst>
                                          </p:cBhvr>
                                          <p:to>
                                            <p:strVal val="visible"/>
                                          </p:to>
                                        </p:set>
                                        <p:anim calcmode="lin" valueType="num">
                                          <p:cBhvr>
                                            <p:cTn id="119" dur="500" fill="hold"/>
                                            <p:tgtEl>
                                              <p:spTgt spid="115"/>
                                            </p:tgtEl>
                                            <p:attrNameLst>
                                              <p:attrName>ppt_w</p:attrName>
                                            </p:attrNameLst>
                                          </p:cBhvr>
                                          <p:tavLst>
                                            <p:tav tm="0">
                                              <p:val>
                                                <p:fltVal val="0"/>
                                              </p:val>
                                            </p:tav>
                                            <p:tav tm="100000">
                                              <p:val>
                                                <p:strVal val="#ppt_w"/>
                                              </p:val>
                                            </p:tav>
                                          </p:tavLst>
                                        </p:anim>
                                        <p:anim calcmode="lin" valueType="num">
                                          <p:cBhvr>
                                            <p:cTn id="120" dur="500" fill="hold"/>
                                            <p:tgtEl>
                                              <p:spTgt spid="115"/>
                                            </p:tgtEl>
                                            <p:attrNameLst>
                                              <p:attrName>ppt_h</p:attrName>
                                            </p:attrNameLst>
                                          </p:cBhvr>
                                          <p:tavLst>
                                            <p:tav tm="0">
                                              <p:val>
                                                <p:fltVal val="0"/>
                                              </p:val>
                                            </p:tav>
                                            <p:tav tm="100000">
                                              <p:val>
                                                <p:strVal val="#ppt_h"/>
                                              </p:val>
                                            </p:tav>
                                          </p:tavLst>
                                        </p:anim>
                                        <p:animEffect transition="in" filter="fade">
                                          <p:cBhvr>
                                            <p:cTn id="121" dur="500"/>
                                            <p:tgtEl>
                                              <p:spTgt spid="115"/>
                                            </p:tgtEl>
                                          </p:cBhvr>
                                        </p:animEffect>
                                      </p:childTnLst>
                                    </p:cTn>
                                  </p:par>
                                  <p:par>
                                    <p:cTn id="122" presetID="53" presetClass="entr" presetSubtype="16" fill="hold" nodeType="withEffect">
                                      <p:stCondLst>
                                        <p:cond delay="0"/>
                                      </p:stCondLst>
                                      <p:childTnLst>
                                        <p:set>
                                          <p:cBhvr>
                                            <p:cTn id="123" dur="1" fill="hold">
                                              <p:stCondLst>
                                                <p:cond delay="0"/>
                                              </p:stCondLst>
                                            </p:cTn>
                                            <p:tgtEl>
                                              <p:spTgt spid="53"/>
                                            </p:tgtEl>
                                            <p:attrNameLst>
                                              <p:attrName>style.visibility</p:attrName>
                                            </p:attrNameLst>
                                          </p:cBhvr>
                                          <p:to>
                                            <p:strVal val="visible"/>
                                          </p:to>
                                        </p:set>
                                        <p:anim calcmode="lin" valueType="num">
                                          <p:cBhvr>
                                            <p:cTn id="124" dur="500" fill="hold"/>
                                            <p:tgtEl>
                                              <p:spTgt spid="53"/>
                                            </p:tgtEl>
                                            <p:attrNameLst>
                                              <p:attrName>ppt_w</p:attrName>
                                            </p:attrNameLst>
                                          </p:cBhvr>
                                          <p:tavLst>
                                            <p:tav tm="0">
                                              <p:val>
                                                <p:fltVal val="0"/>
                                              </p:val>
                                            </p:tav>
                                            <p:tav tm="100000">
                                              <p:val>
                                                <p:strVal val="#ppt_w"/>
                                              </p:val>
                                            </p:tav>
                                          </p:tavLst>
                                        </p:anim>
                                        <p:anim calcmode="lin" valueType="num">
                                          <p:cBhvr>
                                            <p:cTn id="125" dur="500" fill="hold"/>
                                            <p:tgtEl>
                                              <p:spTgt spid="53"/>
                                            </p:tgtEl>
                                            <p:attrNameLst>
                                              <p:attrName>ppt_h</p:attrName>
                                            </p:attrNameLst>
                                          </p:cBhvr>
                                          <p:tavLst>
                                            <p:tav tm="0">
                                              <p:val>
                                                <p:fltVal val="0"/>
                                              </p:val>
                                            </p:tav>
                                            <p:tav tm="100000">
                                              <p:val>
                                                <p:strVal val="#ppt_h"/>
                                              </p:val>
                                            </p:tav>
                                          </p:tavLst>
                                        </p:anim>
                                        <p:animEffect transition="in" filter="fade">
                                          <p:cBhvr>
                                            <p:cTn id="126" dur="500"/>
                                            <p:tgtEl>
                                              <p:spTgt spid="53"/>
                                            </p:tgtEl>
                                          </p:cBhvr>
                                        </p:animEffect>
                                      </p:childTnLst>
                                    </p:cTn>
                                  </p:par>
                                  <p:par>
                                    <p:cTn id="127" presetID="53" presetClass="entr" presetSubtype="16" fill="hold" nodeType="withEffect">
                                      <p:stCondLst>
                                        <p:cond delay="0"/>
                                      </p:stCondLst>
                                      <p:childTnLst>
                                        <p:set>
                                          <p:cBhvr>
                                            <p:cTn id="128" dur="1" fill="hold">
                                              <p:stCondLst>
                                                <p:cond delay="0"/>
                                              </p:stCondLst>
                                            </p:cTn>
                                            <p:tgtEl>
                                              <p:spTgt spid="56"/>
                                            </p:tgtEl>
                                            <p:attrNameLst>
                                              <p:attrName>style.visibility</p:attrName>
                                            </p:attrNameLst>
                                          </p:cBhvr>
                                          <p:to>
                                            <p:strVal val="visible"/>
                                          </p:to>
                                        </p:set>
                                        <p:anim calcmode="lin" valueType="num">
                                          <p:cBhvr>
                                            <p:cTn id="129" dur="500" fill="hold"/>
                                            <p:tgtEl>
                                              <p:spTgt spid="56"/>
                                            </p:tgtEl>
                                            <p:attrNameLst>
                                              <p:attrName>ppt_w</p:attrName>
                                            </p:attrNameLst>
                                          </p:cBhvr>
                                          <p:tavLst>
                                            <p:tav tm="0">
                                              <p:val>
                                                <p:fltVal val="0"/>
                                              </p:val>
                                            </p:tav>
                                            <p:tav tm="100000">
                                              <p:val>
                                                <p:strVal val="#ppt_w"/>
                                              </p:val>
                                            </p:tav>
                                          </p:tavLst>
                                        </p:anim>
                                        <p:anim calcmode="lin" valueType="num">
                                          <p:cBhvr>
                                            <p:cTn id="130" dur="500" fill="hold"/>
                                            <p:tgtEl>
                                              <p:spTgt spid="56"/>
                                            </p:tgtEl>
                                            <p:attrNameLst>
                                              <p:attrName>ppt_h</p:attrName>
                                            </p:attrNameLst>
                                          </p:cBhvr>
                                          <p:tavLst>
                                            <p:tav tm="0">
                                              <p:val>
                                                <p:fltVal val="0"/>
                                              </p:val>
                                            </p:tav>
                                            <p:tav tm="100000">
                                              <p:val>
                                                <p:strVal val="#ppt_h"/>
                                              </p:val>
                                            </p:tav>
                                          </p:tavLst>
                                        </p:anim>
                                        <p:animEffect transition="in" filter="fade">
                                          <p:cBhvr>
                                            <p:cTn id="131" dur="500"/>
                                            <p:tgtEl>
                                              <p:spTgt spid="56"/>
                                            </p:tgtEl>
                                          </p:cBhvr>
                                        </p:animEffect>
                                      </p:childTnLst>
                                    </p:cTn>
                                  </p:par>
                                  <p:par>
                                    <p:cTn id="132" presetID="42" presetClass="path" presetSubtype="0" fill="hold" nodeType="withEffect">
                                      <p:stCondLst>
                                        <p:cond delay="0"/>
                                      </p:stCondLst>
                                      <p:childTnLst>
                                        <p:animMotion origin="layout" path="M -2.77778E-7 -1.60494E-6 L 0.16788 0.62624 " pathEditMode="relative" rAng="0" ptsTypes="AA">
                                          <p:cBhvr>
                                            <p:cTn id="133" dur="500" spd="-100000" fill="hold"/>
                                            <p:tgtEl>
                                              <p:spTgt spid="35"/>
                                            </p:tgtEl>
                                            <p:attrNameLst>
                                              <p:attrName>ppt_x</p:attrName>
                                              <p:attrName>ppt_y</p:attrName>
                                            </p:attrNameLst>
                                          </p:cBhvr>
                                          <p:rCtr x="8385" y="31296"/>
                                        </p:animMotion>
                                      </p:childTnLst>
                                    </p:cTn>
                                  </p:par>
                                  <p:par>
                                    <p:cTn id="134" presetID="42" presetClass="path" presetSubtype="0" fill="hold" nodeType="withEffect">
                                      <p:stCondLst>
                                        <p:cond delay="0"/>
                                      </p:stCondLst>
                                      <p:childTnLst>
                                        <p:animMotion origin="layout" path="M 1.38889E-6 -2.96296E-6 L -0.24583 0.48704 " pathEditMode="relative" rAng="0" ptsTypes="AA">
                                          <p:cBhvr>
                                            <p:cTn id="135" dur="500" spd="-100000" fill="hold"/>
                                            <p:tgtEl>
                                              <p:spTgt spid="38"/>
                                            </p:tgtEl>
                                            <p:attrNameLst>
                                              <p:attrName>ppt_x</p:attrName>
                                              <p:attrName>ppt_y</p:attrName>
                                            </p:attrNameLst>
                                          </p:cBhvr>
                                          <p:rCtr x="-12292" y="24352"/>
                                        </p:animMotion>
                                      </p:childTnLst>
                                    </p:cTn>
                                  </p:par>
                                  <p:par>
                                    <p:cTn id="136" presetID="42" presetClass="path" presetSubtype="0" fill="hold" nodeType="withEffect">
                                      <p:stCondLst>
                                        <p:cond delay="0"/>
                                      </p:stCondLst>
                                      <p:childTnLst>
                                        <p:animMotion origin="layout" path="M 3.88889E-6 3.20988E-6 L -0.13125 0.61296 " pathEditMode="relative" rAng="0" ptsTypes="AA">
                                          <p:cBhvr>
                                            <p:cTn id="137" dur="500" spd="-100000" fill="hold"/>
                                            <p:tgtEl>
                                              <p:spTgt spid="41"/>
                                            </p:tgtEl>
                                            <p:attrNameLst>
                                              <p:attrName>ppt_x</p:attrName>
                                              <p:attrName>ppt_y</p:attrName>
                                            </p:attrNameLst>
                                          </p:cBhvr>
                                          <p:rCtr x="-6562" y="30648"/>
                                        </p:animMotion>
                                      </p:childTnLst>
                                    </p:cTn>
                                  </p:par>
                                  <p:par>
                                    <p:cTn id="138" presetID="42" presetClass="path" presetSubtype="0" fill="hold" nodeType="withEffect">
                                      <p:stCondLst>
                                        <p:cond delay="0"/>
                                      </p:stCondLst>
                                      <p:childTnLst>
                                        <p:animMotion origin="layout" path="M 5E-6 4.32099E-6 L 0.27987 0.60648 " pathEditMode="relative" rAng="0" ptsTypes="AA">
                                          <p:cBhvr>
                                            <p:cTn id="139" dur="500" spd="-100000" fill="hold"/>
                                            <p:tgtEl>
                                              <p:spTgt spid="44"/>
                                            </p:tgtEl>
                                            <p:attrNameLst>
                                              <p:attrName>ppt_x</p:attrName>
                                              <p:attrName>ppt_y</p:attrName>
                                            </p:attrNameLst>
                                          </p:cBhvr>
                                          <p:rCtr x="13993" y="30309"/>
                                        </p:animMotion>
                                      </p:childTnLst>
                                    </p:cTn>
                                  </p:par>
                                  <p:par>
                                    <p:cTn id="140" presetID="42" presetClass="path" presetSubtype="0" fill="hold" nodeType="withEffect">
                                      <p:stCondLst>
                                        <p:cond delay="0"/>
                                      </p:stCondLst>
                                      <p:childTnLst>
                                        <p:animMotion origin="layout" path="M -3.61111E-6 -9.87654E-7 L 0.08091 0.58364 " pathEditMode="relative" rAng="0" ptsTypes="AA">
                                          <p:cBhvr>
                                            <p:cTn id="141" dur="500" spd="-100000" fill="hold"/>
                                            <p:tgtEl>
                                              <p:spTgt spid="112"/>
                                            </p:tgtEl>
                                            <p:attrNameLst>
                                              <p:attrName>ppt_x</p:attrName>
                                              <p:attrName>ppt_y</p:attrName>
                                            </p:attrNameLst>
                                          </p:cBhvr>
                                          <p:rCtr x="4045" y="29167"/>
                                        </p:animMotion>
                                      </p:childTnLst>
                                    </p:cTn>
                                  </p:par>
                                  <p:par>
                                    <p:cTn id="142" presetID="42" presetClass="path" presetSubtype="0" fill="hold" nodeType="withEffect">
                                      <p:stCondLst>
                                        <p:cond delay="0"/>
                                      </p:stCondLst>
                                      <p:childTnLst>
                                        <p:animMotion origin="layout" path="M -4.72222E-6 3.33333E-6 L 0.04619 0.57808 " pathEditMode="relative" rAng="0" ptsTypes="AA">
                                          <p:cBhvr>
                                            <p:cTn id="143" dur="500" spd="-100000" fill="hold"/>
                                            <p:tgtEl>
                                              <p:spTgt spid="47"/>
                                            </p:tgtEl>
                                            <p:attrNameLst>
                                              <p:attrName>ppt_x</p:attrName>
                                              <p:attrName>ppt_y</p:attrName>
                                            </p:attrNameLst>
                                          </p:cBhvr>
                                          <p:rCtr x="2309" y="28889"/>
                                        </p:animMotion>
                                      </p:childTnLst>
                                    </p:cTn>
                                  </p:par>
                                  <p:par>
                                    <p:cTn id="144" presetID="42" presetClass="path" presetSubtype="0" fill="hold" nodeType="withEffect">
                                      <p:stCondLst>
                                        <p:cond delay="0"/>
                                      </p:stCondLst>
                                      <p:childTnLst>
                                        <p:animMotion origin="layout" path="M 2.5E-6 -1.11111E-6 L -0.05191 0.61512 " pathEditMode="relative" rAng="0" ptsTypes="AA">
                                          <p:cBhvr>
                                            <p:cTn id="145" dur="500" spd="-100000" fill="hold"/>
                                            <p:tgtEl>
                                              <p:spTgt spid="50"/>
                                            </p:tgtEl>
                                            <p:attrNameLst>
                                              <p:attrName>ppt_x</p:attrName>
                                              <p:attrName>ppt_y</p:attrName>
                                            </p:attrNameLst>
                                          </p:cBhvr>
                                          <p:rCtr x="-2604" y="30741"/>
                                        </p:animMotion>
                                      </p:childTnLst>
                                    </p:cTn>
                                  </p:par>
                                  <p:par>
                                    <p:cTn id="146" presetID="42" presetClass="path" presetSubtype="0" fill="hold" nodeType="withEffect">
                                      <p:stCondLst>
                                        <p:cond delay="0"/>
                                      </p:stCondLst>
                                      <p:childTnLst>
                                        <p:animMotion origin="layout" path="M -3.88889E-6 -3.7037E-6 L -0.1375 0.75 " pathEditMode="relative" rAng="0" ptsTypes="AA">
                                          <p:cBhvr>
                                            <p:cTn id="147" dur="500" spd="-100000" fill="hold"/>
                                            <p:tgtEl>
                                              <p:spTgt spid="115"/>
                                            </p:tgtEl>
                                            <p:attrNameLst>
                                              <p:attrName>ppt_x</p:attrName>
                                              <p:attrName>ppt_y</p:attrName>
                                            </p:attrNameLst>
                                          </p:cBhvr>
                                          <p:rCtr x="-6875" y="37500"/>
                                        </p:animMotion>
                                      </p:childTnLst>
                                    </p:cTn>
                                  </p:par>
                                  <p:par>
                                    <p:cTn id="148" presetID="42" presetClass="path" presetSubtype="0" fill="hold" nodeType="withEffect">
                                      <p:stCondLst>
                                        <p:cond delay="0"/>
                                      </p:stCondLst>
                                      <p:childTnLst>
                                        <p:animMotion origin="layout" path="M -4.44444E-6 -4.07407E-6 L 0.07709 0.69074 " pathEditMode="relative" rAng="0" ptsTypes="AA">
                                          <p:cBhvr>
                                            <p:cTn id="149" dur="500" spd="-100000" fill="hold"/>
                                            <p:tgtEl>
                                              <p:spTgt spid="53"/>
                                            </p:tgtEl>
                                            <p:attrNameLst>
                                              <p:attrName>ppt_x</p:attrName>
                                              <p:attrName>ppt_y</p:attrName>
                                            </p:attrNameLst>
                                          </p:cBhvr>
                                          <p:rCtr x="3854" y="34537"/>
                                        </p:animMotion>
                                      </p:childTnLst>
                                    </p:cTn>
                                  </p:par>
                                  <p:par>
                                    <p:cTn id="150" presetID="42" presetClass="path" presetSubtype="0" fill="hold" nodeType="withEffect">
                                      <p:stCondLst>
                                        <p:cond delay="0"/>
                                      </p:stCondLst>
                                      <p:childTnLst>
                                        <p:animMotion origin="layout" path="M 1.11111E-6 -6.17284E-7 L -0.16389 0.69012 " pathEditMode="relative" rAng="0" ptsTypes="AA">
                                          <p:cBhvr>
                                            <p:cTn id="151" dur="500" spd="-100000" fill="hold"/>
                                            <p:tgtEl>
                                              <p:spTgt spid="56"/>
                                            </p:tgtEl>
                                            <p:attrNameLst>
                                              <p:attrName>ppt_x</p:attrName>
                                              <p:attrName>ppt_y</p:attrName>
                                            </p:attrNameLst>
                                          </p:cBhvr>
                                          <p:rCtr x="-8194" y="34506"/>
                                        </p:animMotion>
                                      </p:childTnLst>
                                    </p:cTn>
                                  </p:par>
                                </p:childTnLst>
                              </p:cTn>
                            </p:par>
                            <p:par>
                              <p:cTn id="152" fill="hold">
                                <p:stCondLst>
                                  <p:cond delay="2000"/>
                                </p:stCondLst>
                                <p:childTnLst>
                                  <p:par>
                                    <p:cTn id="153" presetID="42" presetClass="entr" presetSubtype="0" fill="hold" grpId="0" nodeType="afterEffect">
                                      <p:stCondLst>
                                        <p:cond delay="0"/>
                                      </p:stCondLst>
                                      <p:childTnLst>
                                        <p:set>
                                          <p:cBhvr>
                                            <p:cTn id="154" dur="1" fill="hold">
                                              <p:stCondLst>
                                                <p:cond delay="0"/>
                                              </p:stCondLst>
                                            </p:cTn>
                                            <p:tgtEl>
                                              <p:spTgt spid="34"/>
                                            </p:tgtEl>
                                            <p:attrNameLst>
                                              <p:attrName>style.visibility</p:attrName>
                                            </p:attrNameLst>
                                          </p:cBhvr>
                                          <p:to>
                                            <p:strVal val="visible"/>
                                          </p:to>
                                        </p:set>
                                        <p:animEffect transition="in" filter="fade">
                                          <p:cBhvr>
                                            <p:cTn id="155" dur="500"/>
                                            <p:tgtEl>
                                              <p:spTgt spid="34"/>
                                            </p:tgtEl>
                                          </p:cBhvr>
                                        </p:animEffect>
                                        <p:anim calcmode="lin" valueType="num">
                                          <p:cBhvr>
                                            <p:cTn id="156" dur="500" fill="hold"/>
                                            <p:tgtEl>
                                              <p:spTgt spid="34"/>
                                            </p:tgtEl>
                                            <p:attrNameLst>
                                              <p:attrName>ppt_x</p:attrName>
                                            </p:attrNameLst>
                                          </p:cBhvr>
                                          <p:tavLst>
                                            <p:tav tm="0">
                                              <p:val>
                                                <p:strVal val="#ppt_x"/>
                                              </p:val>
                                            </p:tav>
                                            <p:tav tm="100000">
                                              <p:val>
                                                <p:strVal val="#ppt_x"/>
                                              </p:val>
                                            </p:tav>
                                          </p:tavLst>
                                        </p:anim>
                                        <p:anim calcmode="lin" valueType="num">
                                          <p:cBhvr>
                                            <p:cTn id="157" dur="500" fill="hold"/>
                                            <p:tgtEl>
                                              <p:spTgt spid="34"/>
                                            </p:tgtEl>
                                            <p:attrNameLst>
                                              <p:attrName>ppt_y</p:attrName>
                                            </p:attrNameLst>
                                          </p:cBhvr>
                                          <p:tavLst>
                                            <p:tav tm="0">
                                              <p:val>
                                                <p:strVal val="#ppt_y+.1"/>
                                              </p:val>
                                            </p:tav>
                                            <p:tav tm="100000">
                                              <p:val>
                                                <p:strVal val="#ppt_y"/>
                                              </p:val>
                                            </p:tav>
                                          </p:tavLst>
                                        </p:anim>
                                      </p:childTnLst>
                                    </p:cTn>
                                  </p:par>
                                </p:childTnLst>
                              </p:cTn>
                            </p:par>
                            <p:par>
                              <p:cTn id="158" fill="hold">
                                <p:stCondLst>
                                  <p:cond delay="2500"/>
                                </p:stCondLst>
                                <p:childTnLst>
                                  <p:par>
                                    <p:cTn id="159" presetID="53" presetClass="entr" presetSubtype="16" fill="hold" nodeType="afterEffect">
                                      <p:stCondLst>
                                        <p:cond delay="0"/>
                                      </p:stCondLst>
                                      <p:childTnLst>
                                        <p:set>
                                          <p:cBhvr>
                                            <p:cTn id="160" dur="1" fill="hold">
                                              <p:stCondLst>
                                                <p:cond delay="0"/>
                                              </p:stCondLst>
                                            </p:cTn>
                                            <p:tgtEl>
                                              <p:spTgt spid="60"/>
                                            </p:tgtEl>
                                            <p:attrNameLst>
                                              <p:attrName>style.visibility</p:attrName>
                                            </p:attrNameLst>
                                          </p:cBhvr>
                                          <p:to>
                                            <p:strVal val="visible"/>
                                          </p:to>
                                        </p:set>
                                        <p:anim calcmode="lin" valueType="num">
                                          <p:cBhvr>
                                            <p:cTn id="161" dur="500" fill="hold"/>
                                            <p:tgtEl>
                                              <p:spTgt spid="60"/>
                                            </p:tgtEl>
                                            <p:attrNameLst>
                                              <p:attrName>ppt_w</p:attrName>
                                            </p:attrNameLst>
                                          </p:cBhvr>
                                          <p:tavLst>
                                            <p:tav tm="0">
                                              <p:val>
                                                <p:fltVal val="0"/>
                                              </p:val>
                                            </p:tav>
                                            <p:tav tm="100000">
                                              <p:val>
                                                <p:strVal val="#ppt_w"/>
                                              </p:val>
                                            </p:tav>
                                          </p:tavLst>
                                        </p:anim>
                                        <p:anim calcmode="lin" valueType="num">
                                          <p:cBhvr>
                                            <p:cTn id="162" dur="500" fill="hold"/>
                                            <p:tgtEl>
                                              <p:spTgt spid="60"/>
                                            </p:tgtEl>
                                            <p:attrNameLst>
                                              <p:attrName>ppt_h</p:attrName>
                                            </p:attrNameLst>
                                          </p:cBhvr>
                                          <p:tavLst>
                                            <p:tav tm="0">
                                              <p:val>
                                                <p:fltVal val="0"/>
                                              </p:val>
                                            </p:tav>
                                            <p:tav tm="100000">
                                              <p:val>
                                                <p:strVal val="#ppt_h"/>
                                              </p:val>
                                            </p:tav>
                                          </p:tavLst>
                                        </p:anim>
                                        <p:animEffect transition="in" filter="fade">
                                          <p:cBhvr>
                                            <p:cTn id="163" dur="500"/>
                                            <p:tgtEl>
                                              <p:spTgt spid="60"/>
                                            </p:tgtEl>
                                          </p:cBhvr>
                                        </p:animEffect>
                                      </p:childTnLst>
                                    </p:cTn>
                                  </p:par>
                                  <p:par>
                                    <p:cTn id="164" presetID="53" presetClass="entr" presetSubtype="16" fill="hold" nodeType="withEffect">
                                      <p:stCondLst>
                                        <p:cond delay="0"/>
                                      </p:stCondLst>
                                      <p:childTnLst>
                                        <p:set>
                                          <p:cBhvr>
                                            <p:cTn id="165" dur="1" fill="hold">
                                              <p:stCondLst>
                                                <p:cond delay="0"/>
                                              </p:stCondLst>
                                            </p:cTn>
                                            <p:tgtEl>
                                              <p:spTgt spid="63"/>
                                            </p:tgtEl>
                                            <p:attrNameLst>
                                              <p:attrName>style.visibility</p:attrName>
                                            </p:attrNameLst>
                                          </p:cBhvr>
                                          <p:to>
                                            <p:strVal val="visible"/>
                                          </p:to>
                                        </p:set>
                                        <p:anim calcmode="lin" valueType="num">
                                          <p:cBhvr>
                                            <p:cTn id="166" dur="500" fill="hold"/>
                                            <p:tgtEl>
                                              <p:spTgt spid="63"/>
                                            </p:tgtEl>
                                            <p:attrNameLst>
                                              <p:attrName>ppt_w</p:attrName>
                                            </p:attrNameLst>
                                          </p:cBhvr>
                                          <p:tavLst>
                                            <p:tav tm="0">
                                              <p:val>
                                                <p:fltVal val="0"/>
                                              </p:val>
                                            </p:tav>
                                            <p:tav tm="100000">
                                              <p:val>
                                                <p:strVal val="#ppt_w"/>
                                              </p:val>
                                            </p:tav>
                                          </p:tavLst>
                                        </p:anim>
                                        <p:anim calcmode="lin" valueType="num">
                                          <p:cBhvr>
                                            <p:cTn id="167" dur="500" fill="hold"/>
                                            <p:tgtEl>
                                              <p:spTgt spid="63"/>
                                            </p:tgtEl>
                                            <p:attrNameLst>
                                              <p:attrName>ppt_h</p:attrName>
                                            </p:attrNameLst>
                                          </p:cBhvr>
                                          <p:tavLst>
                                            <p:tav tm="0">
                                              <p:val>
                                                <p:fltVal val="0"/>
                                              </p:val>
                                            </p:tav>
                                            <p:tav tm="100000">
                                              <p:val>
                                                <p:strVal val="#ppt_h"/>
                                              </p:val>
                                            </p:tav>
                                          </p:tavLst>
                                        </p:anim>
                                        <p:animEffect transition="in" filter="fade">
                                          <p:cBhvr>
                                            <p:cTn id="168" dur="500"/>
                                            <p:tgtEl>
                                              <p:spTgt spid="63"/>
                                            </p:tgtEl>
                                          </p:cBhvr>
                                        </p:animEffect>
                                      </p:childTnLst>
                                    </p:cTn>
                                  </p:par>
                                  <p:par>
                                    <p:cTn id="169" presetID="53" presetClass="entr" presetSubtype="16" fill="hold" nodeType="withEffect">
                                      <p:stCondLst>
                                        <p:cond delay="0"/>
                                      </p:stCondLst>
                                      <p:childTnLst>
                                        <p:set>
                                          <p:cBhvr>
                                            <p:cTn id="170" dur="1" fill="hold">
                                              <p:stCondLst>
                                                <p:cond delay="0"/>
                                              </p:stCondLst>
                                            </p:cTn>
                                            <p:tgtEl>
                                              <p:spTgt spid="109"/>
                                            </p:tgtEl>
                                            <p:attrNameLst>
                                              <p:attrName>style.visibility</p:attrName>
                                            </p:attrNameLst>
                                          </p:cBhvr>
                                          <p:to>
                                            <p:strVal val="visible"/>
                                          </p:to>
                                        </p:set>
                                        <p:anim calcmode="lin" valueType="num">
                                          <p:cBhvr>
                                            <p:cTn id="171" dur="500" fill="hold"/>
                                            <p:tgtEl>
                                              <p:spTgt spid="109"/>
                                            </p:tgtEl>
                                            <p:attrNameLst>
                                              <p:attrName>ppt_w</p:attrName>
                                            </p:attrNameLst>
                                          </p:cBhvr>
                                          <p:tavLst>
                                            <p:tav tm="0">
                                              <p:val>
                                                <p:fltVal val="0"/>
                                              </p:val>
                                            </p:tav>
                                            <p:tav tm="100000">
                                              <p:val>
                                                <p:strVal val="#ppt_w"/>
                                              </p:val>
                                            </p:tav>
                                          </p:tavLst>
                                        </p:anim>
                                        <p:anim calcmode="lin" valueType="num">
                                          <p:cBhvr>
                                            <p:cTn id="172" dur="500" fill="hold"/>
                                            <p:tgtEl>
                                              <p:spTgt spid="109"/>
                                            </p:tgtEl>
                                            <p:attrNameLst>
                                              <p:attrName>ppt_h</p:attrName>
                                            </p:attrNameLst>
                                          </p:cBhvr>
                                          <p:tavLst>
                                            <p:tav tm="0">
                                              <p:val>
                                                <p:fltVal val="0"/>
                                              </p:val>
                                            </p:tav>
                                            <p:tav tm="100000">
                                              <p:val>
                                                <p:strVal val="#ppt_h"/>
                                              </p:val>
                                            </p:tav>
                                          </p:tavLst>
                                        </p:anim>
                                        <p:animEffect transition="in" filter="fade">
                                          <p:cBhvr>
                                            <p:cTn id="173" dur="500"/>
                                            <p:tgtEl>
                                              <p:spTgt spid="109"/>
                                            </p:tgtEl>
                                          </p:cBhvr>
                                        </p:animEffect>
                                      </p:childTnLst>
                                    </p:cTn>
                                  </p:par>
                                  <p:par>
                                    <p:cTn id="174" presetID="53" presetClass="entr" presetSubtype="16" fill="hold" nodeType="withEffect">
                                      <p:stCondLst>
                                        <p:cond delay="0"/>
                                      </p:stCondLst>
                                      <p:childTnLst>
                                        <p:set>
                                          <p:cBhvr>
                                            <p:cTn id="175" dur="1" fill="hold">
                                              <p:stCondLst>
                                                <p:cond delay="0"/>
                                              </p:stCondLst>
                                            </p:cTn>
                                            <p:tgtEl>
                                              <p:spTgt spid="66"/>
                                            </p:tgtEl>
                                            <p:attrNameLst>
                                              <p:attrName>style.visibility</p:attrName>
                                            </p:attrNameLst>
                                          </p:cBhvr>
                                          <p:to>
                                            <p:strVal val="visible"/>
                                          </p:to>
                                        </p:set>
                                        <p:anim calcmode="lin" valueType="num">
                                          <p:cBhvr>
                                            <p:cTn id="176" dur="500" fill="hold"/>
                                            <p:tgtEl>
                                              <p:spTgt spid="66"/>
                                            </p:tgtEl>
                                            <p:attrNameLst>
                                              <p:attrName>ppt_w</p:attrName>
                                            </p:attrNameLst>
                                          </p:cBhvr>
                                          <p:tavLst>
                                            <p:tav tm="0">
                                              <p:val>
                                                <p:fltVal val="0"/>
                                              </p:val>
                                            </p:tav>
                                            <p:tav tm="100000">
                                              <p:val>
                                                <p:strVal val="#ppt_w"/>
                                              </p:val>
                                            </p:tav>
                                          </p:tavLst>
                                        </p:anim>
                                        <p:anim calcmode="lin" valueType="num">
                                          <p:cBhvr>
                                            <p:cTn id="177" dur="500" fill="hold"/>
                                            <p:tgtEl>
                                              <p:spTgt spid="66"/>
                                            </p:tgtEl>
                                            <p:attrNameLst>
                                              <p:attrName>ppt_h</p:attrName>
                                            </p:attrNameLst>
                                          </p:cBhvr>
                                          <p:tavLst>
                                            <p:tav tm="0">
                                              <p:val>
                                                <p:fltVal val="0"/>
                                              </p:val>
                                            </p:tav>
                                            <p:tav tm="100000">
                                              <p:val>
                                                <p:strVal val="#ppt_h"/>
                                              </p:val>
                                            </p:tav>
                                          </p:tavLst>
                                        </p:anim>
                                        <p:animEffect transition="in" filter="fade">
                                          <p:cBhvr>
                                            <p:cTn id="178" dur="500"/>
                                            <p:tgtEl>
                                              <p:spTgt spid="66"/>
                                            </p:tgtEl>
                                          </p:cBhvr>
                                        </p:animEffect>
                                      </p:childTnLst>
                                    </p:cTn>
                                  </p:par>
                                  <p:par>
                                    <p:cTn id="179" presetID="53" presetClass="entr" presetSubtype="16" fill="hold" nodeType="withEffect">
                                      <p:stCondLst>
                                        <p:cond delay="0"/>
                                      </p:stCondLst>
                                      <p:childTnLst>
                                        <p:set>
                                          <p:cBhvr>
                                            <p:cTn id="180" dur="1" fill="hold">
                                              <p:stCondLst>
                                                <p:cond delay="0"/>
                                              </p:stCondLst>
                                            </p:cTn>
                                            <p:tgtEl>
                                              <p:spTgt spid="69"/>
                                            </p:tgtEl>
                                            <p:attrNameLst>
                                              <p:attrName>style.visibility</p:attrName>
                                            </p:attrNameLst>
                                          </p:cBhvr>
                                          <p:to>
                                            <p:strVal val="visible"/>
                                          </p:to>
                                        </p:set>
                                        <p:anim calcmode="lin" valueType="num">
                                          <p:cBhvr>
                                            <p:cTn id="181" dur="500" fill="hold"/>
                                            <p:tgtEl>
                                              <p:spTgt spid="69"/>
                                            </p:tgtEl>
                                            <p:attrNameLst>
                                              <p:attrName>ppt_w</p:attrName>
                                            </p:attrNameLst>
                                          </p:cBhvr>
                                          <p:tavLst>
                                            <p:tav tm="0">
                                              <p:val>
                                                <p:fltVal val="0"/>
                                              </p:val>
                                            </p:tav>
                                            <p:tav tm="100000">
                                              <p:val>
                                                <p:strVal val="#ppt_w"/>
                                              </p:val>
                                            </p:tav>
                                          </p:tavLst>
                                        </p:anim>
                                        <p:anim calcmode="lin" valueType="num">
                                          <p:cBhvr>
                                            <p:cTn id="182" dur="500" fill="hold"/>
                                            <p:tgtEl>
                                              <p:spTgt spid="69"/>
                                            </p:tgtEl>
                                            <p:attrNameLst>
                                              <p:attrName>ppt_h</p:attrName>
                                            </p:attrNameLst>
                                          </p:cBhvr>
                                          <p:tavLst>
                                            <p:tav tm="0">
                                              <p:val>
                                                <p:fltVal val="0"/>
                                              </p:val>
                                            </p:tav>
                                            <p:tav tm="100000">
                                              <p:val>
                                                <p:strVal val="#ppt_h"/>
                                              </p:val>
                                            </p:tav>
                                          </p:tavLst>
                                        </p:anim>
                                        <p:animEffect transition="in" filter="fade">
                                          <p:cBhvr>
                                            <p:cTn id="183" dur="500"/>
                                            <p:tgtEl>
                                              <p:spTgt spid="69"/>
                                            </p:tgtEl>
                                          </p:cBhvr>
                                        </p:animEffect>
                                      </p:childTnLst>
                                    </p:cTn>
                                  </p:par>
                                  <p:par>
                                    <p:cTn id="184" presetID="53" presetClass="entr" presetSubtype="16" fill="hold" nodeType="withEffect">
                                      <p:stCondLst>
                                        <p:cond delay="0"/>
                                      </p:stCondLst>
                                      <p:childTnLst>
                                        <p:set>
                                          <p:cBhvr>
                                            <p:cTn id="185" dur="1" fill="hold">
                                              <p:stCondLst>
                                                <p:cond delay="0"/>
                                              </p:stCondLst>
                                            </p:cTn>
                                            <p:tgtEl>
                                              <p:spTgt spid="72"/>
                                            </p:tgtEl>
                                            <p:attrNameLst>
                                              <p:attrName>style.visibility</p:attrName>
                                            </p:attrNameLst>
                                          </p:cBhvr>
                                          <p:to>
                                            <p:strVal val="visible"/>
                                          </p:to>
                                        </p:set>
                                        <p:anim calcmode="lin" valueType="num">
                                          <p:cBhvr>
                                            <p:cTn id="186" dur="500" fill="hold"/>
                                            <p:tgtEl>
                                              <p:spTgt spid="72"/>
                                            </p:tgtEl>
                                            <p:attrNameLst>
                                              <p:attrName>ppt_w</p:attrName>
                                            </p:attrNameLst>
                                          </p:cBhvr>
                                          <p:tavLst>
                                            <p:tav tm="0">
                                              <p:val>
                                                <p:fltVal val="0"/>
                                              </p:val>
                                            </p:tav>
                                            <p:tav tm="100000">
                                              <p:val>
                                                <p:strVal val="#ppt_w"/>
                                              </p:val>
                                            </p:tav>
                                          </p:tavLst>
                                        </p:anim>
                                        <p:anim calcmode="lin" valueType="num">
                                          <p:cBhvr>
                                            <p:cTn id="187" dur="500" fill="hold"/>
                                            <p:tgtEl>
                                              <p:spTgt spid="72"/>
                                            </p:tgtEl>
                                            <p:attrNameLst>
                                              <p:attrName>ppt_h</p:attrName>
                                            </p:attrNameLst>
                                          </p:cBhvr>
                                          <p:tavLst>
                                            <p:tav tm="0">
                                              <p:val>
                                                <p:fltVal val="0"/>
                                              </p:val>
                                            </p:tav>
                                            <p:tav tm="100000">
                                              <p:val>
                                                <p:strVal val="#ppt_h"/>
                                              </p:val>
                                            </p:tav>
                                          </p:tavLst>
                                        </p:anim>
                                        <p:animEffect transition="in" filter="fade">
                                          <p:cBhvr>
                                            <p:cTn id="188" dur="500"/>
                                            <p:tgtEl>
                                              <p:spTgt spid="72"/>
                                            </p:tgtEl>
                                          </p:cBhvr>
                                        </p:animEffect>
                                      </p:childTnLst>
                                    </p:cTn>
                                  </p:par>
                                  <p:par>
                                    <p:cTn id="189" presetID="53" presetClass="entr" presetSubtype="16" fill="hold" nodeType="withEffect">
                                      <p:stCondLst>
                                        <p:cond delay="0"/>
                                      </p:stCondLst>
                                      <p:childTnLst>
                                        <p:set>
                                          <p:cBhvr>
                                            <p:cTn id="190" dur="1" fill="hold">
                                              <p:stCondLst>
                                                <p:cond delay="0"/>
                                              </p:stCondLst>
                                            </p:cTn>
                                            <p:tgtEl>
                                              <p:spTgt spid="75"/>
                                            </p:tgtEl>
                                            <p:attrNameLst>
                                              <p:attrName>style.visibility</p:attrName>
                                            </p:attrNameLst>
                                          </p:cBhvr>
                                          <p:to>
                                            <p:strVal val="visible"/>
                                          </p:to>
                                        </p:set>
                                        <p:anim calcmode="lin" valueType="num">
                                          <p:cBhvr>
                                            <p:cTn id="191" dur="500" fill="hold"/>
                                            <p:tgtEl>
                                              <p:spTgt spid="75"/>
                                            </p:tgtEl>
                                            <p:attrNameLst>
                                              <p:attrName>ppt_w</p:attrName>
                                            </p:attrNameLst>
                                          </p:cBhvr>
                                          <p:tavLst>
                                            <p:tav tm="0">
                                              <p:val>
                                                <p:fltVal val="0"/>
                                              </p:val>
                                            </p:tav>
                                            <p:tav tm="100000">
                                              <p:val>
                                                <p:strVal val="#ppt_w"/>
                                              </p:val>
                                            </p:tav>
                                          </p:tavLst>
                                        </p:anim>
                                        <p:anim calcmode="lin" valueType="num">
                                          <p:cBhvr>
                                            <p:cTn id="192" dur="500" fill="hold"/>
                                            <p:tgtEl>
                                              <p:spTgt spid="75"/>
                                            </p:tgtEl>
                                            <p:attrNameLst>
                                              <p:attrName>ppt_h</p:attrName>
                                            </p:attrNameLst>
                                          </p:cBhvr>
                                          <p:tavLst>
                                            <p:tav tm="0">
                                              <p:val>
                                                <p:fltVal val="0"/>
                                              </p:val>
                                            </p:tav>
                                            <p:tav tm="100000">
                                              <p:val>
                                                <p:strVal val="#ppt_h"/>
                                              </p:val>
                                            </p:tav>
                                          </p:tavLst>
                                        </p:anim>
                                        <p:animEffect transition="in" filter="fade">
                                          <p:cBhvr>
                                            <p:cTn id="193" dur="500"/>
                                            <p:tgtEl>
                                              <p:spTgt spid="75"/>
                                            </p:tgtEl>
                                          </p:cBhvr>
                                        </p:animEffect>
                                      </p:childTnLst>
                                    </p:cTn>
                                  </p:par>
                                  <p:par>
                                    <p:cTn id="194" presetID="53" presetClass="entr" presetSubtype="16" fill="hold" nodeType="withEffect">
                                      <p:stCondLst>
                                        <p:cond delay="0"/>
                                      </p:stCondLst>
                                      <p:childTnLst>
                                        <p:set>
                                          <p:cBhvr>
                                            <p:cTn id="195" dur="1" fill="hold">
                                              <p:stCondLst>
                                                <p:cond delay="0"/>
                                              </p:stCondLst>
                                            </p:cTn>
                                            <p:tgtEl>
                                              <p:spTgt spid="78"/>
                                            </p:tgtEl>
                                            <p:attrNameLst>
                                              <p:attrName>style.visibility</p:attrName>
                                            </p:attrNameLst>
                                          </p:cBhvr>
                                          <p:to>
                                            <p:strVal val="visible"/>
                                          </p:to>
                                        </p:set>
                                        <p:anim calcmode="lin" valueType="num">
                                          <p:cBhvr>
                                            <p:cTn id="196" dur="500" fill="hold"/>
                                            <p:tgtEl>
                                              <p:spTgt spid="78"/>
                                            </p:tgtEl>
                                            <p:attrNameLst>
                                              <p:attrName>ppt_w</p:attrName>
                                            </p:attrNameLst>
                                          </p:cBhvr>
                                          <p:tavLst>
                                            <p:tav tm="0">
                                              <p:val>
                                                <p:fltVal val="0"/>
                                              </p:val>
                                            </p:tav>
                                            <p:tav tm="100000">
                                              <p:val>
                                                <p:strVal val="#ppt_w"/>
                                              </p:val>
                                            </p:tav>
                                          </p:tavLst>
                                        </p:anim>
                                        <p:anim calcmode="lin" valueType="num">
                                          <p:cBhvr>
                                            <p:cTn id="197" dur="500" fill="hold"/>
                                            <p:tgtEl>
                                              <p:spTgt spid="78"/>
                                            </p:tgtEl>
                                            <p:attrNameLst>
                                              <p:attrName>ppt_h</p:attrName>
                                            </p:attrNameLst>
                                          </p:cBhvr>
                                          <p:tavLst>
                                            <p:tav tm="0">
                                              <p:val>
                                                <p:fltVal val="0"/>
                                              </p:val>
                                            </p:tav>
                                            <p:tav tm="100000">
                                              <p:val>
                                                <p:strVal val="#ppt_h"/>
                                              </p:val>
                                            </p:tav>
                                          </p:tavLst>
                                        </p:anim>
                                        <p:animEffect transition="in" filter="fade">
                                          <p:cBhvr>
                                            <p:cTn id="198" dur="500"/>
                                            <p:tgtEl>
                                              <p:spTgt spid="78"/>
                                            </p:tgtEl>
                                          </p:cBhvr>
                                        </p:animEffect>
                                      </p:childTnLst>
                                    </p:cTn>
                                  </p:par>
                                  <p:par>
                                    <p:cTn id="199" presetID="53" presetClass="entr" presetSubtype="16" fill="hold" nodeType="withEffect">
                                      <p:stCondLst>
                                        <p:cond delay="0"/>
                                      </p:stCondLst>
                                      <p:childTnLst>
                                        <p:set>
                                          <p:cBhvr>
                                            <p:cTn id="200" dur="1" fill="hold">
                                              <p:stCondLst>
                                                <p:cond delay="0"/>
                                              </p:stCondLst>
                                            </p:cTn>
                                            <p:tgtEl>
                                              <p:spTgt spid="81"/>
                                            </p:tgtEl>
                                            <p:attrNameLst>
                                              <p:attrName>style.visibility</p:attrName>
                                            </p:attrNameLst>
                                          </p:cBhvr>
                                          <p:to>
                                            <p:strVal val="visible"/>
                                          </p:to>
                                        </p:set>
                                        <p:anim calcmode="lin" valueType="num">
                                          <p:cBhvr>
                                            <p:cTn id="201" dur="500" fill="hold"/>
                                            <p:tgtEl>
                                              <p:spTgt spid="81"/>
                                            </p:tgtEl>
                                            <p:attrNameLst>
                                              <p:attrName>ppt_w</p:attrName>
                                            </p:attrNameLst>
                                          </p:cBhvr>
                                          <p:tavLst>
                                            <p:tav tm="0">
                                              <p:val>
                                                <p:fltVal val="0"/>
                                              </p:val>
                                            </p:tav>
                                            <p:tav tm="100000">
                                              <p:val>
                                                <p:strVal val="#ppt_w"/>
                                              </p:val>
                                            </p:tav>
                                          </p:tavLst>
                                        </p:anim>
                                        <p:anim calcmode="lin" valueType="num">
                                          <p:cBhvr>
                                            <p:cTn id="202" dur="500" fill="hold"/>
                                            <p:tgtEl>
                                              <p:spTgt spid="81"/>
                                            </p:tgtEl>
                                            <p:attrNameLst>
                                              <p:attrName>ppt_h</p:attrName>
                                            </p:attrNameLst>
                                          </p:cBhvr>
                                          <p:tavLst>
                                            <p:tav tm="0">
                                              <p:val>
                                                <p:fltVal val="0"/>
                                              </p:val>
                                            </p:tav>
                                            <p:tav tm="100000">
                                              <p:val>
                                                <p:strVal val="#ppt_h"/>
                                              </p:val>
                                            </p:tav>
                                          </p:tavLst>
                                        </p:anim>
                                        <p:animEffect transition="in" filter="fade">
                                          <p:cBhvr>
                                            <p:cTn id="203" dur="500"/>
                                            <p:tgtEl>
                                              <p:spTgt spid="81"/>
                                            </p:tgtEl>
                                          </p:cBhvr>
                                        </p:animEffect>
                                      </p:childTnLst>
                                    </p:cTn>
                                  </p:par>
                                  <p:par>
                                    <p:cTn id="204" presetID="53" presetClass="entr" presetSubtype="16" fill="hold" nodeType="withEffect">
                                      <p:stCondLst>
                                        <p:cond delay="0"/>
                                      </p:stCondLst>
                                      <p:childTnLst>
                                        <p:set>
                                          <p:cBhvr>
                                            <p:cTn id="205" dur="1" fill="hold">
                                              <p:stCondLst>
                                                <p:cond delay="0"/>
                                              </p:stCondLst>
                                            </p:cTn>
                                            <p:tgtEl>
                                              <p:spTgt spid="84"/>
                                            </p:tgtEl>
                                            <p:attrNameLst>
                                              <p:attrName>style.visibility</p:attrName>
                                            </p:attrNameLst>
                                          </p:cBhvr>
                                          <p:to>
                                            <p:strVal val="visible"/>
                                          </p:to>
                                        </p:set>
                                        <p:anim calcmode="lin" valueType="num">
                                          <p:cBhvr>
                                            <p:cTn id="206" dur="500" fill="hold"/>
                                            <p:tgtEl>
                                              <p:spTgt spid="84"/>
                                            </p:tgtEl>
                                            <p:attrNameLst>
                                              <p:attrName>ppt_w</p:attrName>
                                            </p:attrNameLst>
                                          </p:cBhvr>
                                          <p:tavLst>
                                            <p:tav tm="0">
                                              <p:val>
                                                <p:fltVal val="0"/>
                                              </p:val>
                                            </p:tav>
                                            <p:tav tm="100000">
                                              <p:val>
                                                <p:strVal val="#ppt_w"/>
                                              </p:val>
                                            </p:tav>
                                          </p:tavLst>
                                        </p:anim>
                                        <p:anim calcmode="lin" valueType="num">
                                          <p:cBhvr>
                                            <p:cTn id="207" dur="500" fill="hold"/>
                                            <p:tgtEl>
                                              <p:spTgt spid="84"/>
                                            </p:tgtEl>
                                            <p:attrNameLst>
                                              <p:attrName>ppt_h</p:attrName>
                                            </p:attrNameLst>
                                          </p:cBhvr>
                                          <p:tavLst>
                                            <p:tav tm="0">
                                              <p:val>
                                                <p:fltVal val="0"/>
                                              </p:val>
                                            </p:tav>
                                            <p:tav tm="100000">
                                              <p:val>
                                                <p:strVal val="#ppt_h"/>
                                              </p:val>
                                            </p:tav>
                                          </p:tavLst>
                                        </p:anim>
                                        <p:animEffect transition="in" filter="fade">
                                          <p:cBhvr>
                                            <p:cTn id="208" dur="500"/>
                                            <p:tgtEl>
                                              <p:spTgt spid="84"/>
                                            </p:tgtEl>
                                          </p:cBhvr>
                                        </p:animEffect>
                                      </p:childTnLst>
                                    </p:cTn>
                                  </p:par>
                                  <p:par>
                                    <p:cTn id="209" presetID="42" presetClass="path" presetSubtype="0" fill="hold" nodeType="withEffect">
                                      <p:stCondLst>
                                        <p:cond delay="0"/>
                                      </p:stCondLst>
                                      <p:childTnLst>
                                        <p:animMotion origin="layout" path="M -2.77778E-7 -1.60494E-6 L 0.16788 0.62624 " pathEditMode="relative" rAng="0" ptsTypes="AA">
                                          <p:cBhvr>
                                            <p:cTn id="210" dur="500" spd="-100000" fill="hold"/>
                                            <p:tgtEl>
                                              <p:spTgt spid="60"/>
                                            </p:tgtEl>
                                            <p:attrNameLst>
                                              <p:attrName>ppt_x</p:attrName>
                                              <p:attrName>ppt_y</p:attrName>
                                            </p:attrNameLst>
                                          </p:cBhvr>
                                          <p:rCtr x="8385" y="31296"/>
                                        </p:animMotion>
                                      </p:childTnLst>
                                    </p:cTn>
                                  </p:par>
                                  <p:par>
                                    <p:cTn id="211" presetID="42" presetClass="path" presetSubtype="0" fill="hold" nodeType="withEffect">
                                      <p:stCondLst>
                                        <p:cond delay="0"/>
                                      </p:stCondLst>
                                      <p:childTnLst>
                                        <p:animMotion origin="layout" path="M 1.38889E-6 -2.96296E-6 L -0.24583 0.48704 " pathEditMode="relative" rAng="0" ptsTypes="AA">
                                          <p:cBhvr>
                                            <p:cTn id="212" dur="500" spd="-100000" fill="hold"/>
                                            <p:tgtEl>
                                              <p:spTgt spid="63"/>
                                            </p:tgtEl>
                                            <p:attrNameLst>
                                              <p:attrName>ppt_x</p:attrName>
                                              <p:attrName>ppt_y</p:attrName>
                                            </p:attrNameLst>
                                          </p:cBhvr>
                                          <p:rCtr x="-12292" y="24352"/>
                                        </p:animMotion>
                                      </p:childTnLst>
                                    </p:cTn>
                                  </p:par>
                                  <p:par>
                                    <p:cTn id="213" presetID="42" presetClass="path" presetSubtype="0" fill="hold" nodeType="withEffect">
                                      <p:stCondLst>
                                        <p:cond delay="0"/>
                                      </p:stCondLst>
                                      <p:childTnLst>
                                        <p:animMotion origin="layout" path="M 3.88889E-6 3.20988E-6 L -0.13125 0.61296 " pathEditMode="relative" rAng="0" ptsTypes="AA">
                                          <p:cBhvr>
                                            <p:cTn id="214" dur="500" spd="-100000" fill="hold"/>
                                            <p:tgtEl>
                                              <p:spTgt spid="109"/>
                                            </p:tgtEl>
                                            <p:attrNameLst>
                                              <p:attrName>ppt_x</p:attrName>
                                              <p:attrName>ppt_y</p:attrName>
                                            </p:attrNameLst>
                                          </p:cBhvr>
                                          <p:rCtr x="-6562" y="30648"/>
                                        </p:animMotion>
                                      </p:childTnLst>
                                    </p:cTn>
                                  </p:par>
                                  <p:par>
                                    <p:cTn id="215" presetID="42" presetClass="path" presetSubtype="0" fill="hold" nodeType="withEffect">
                                      <p:stCondLst>
                                        <p:cond delay="0"/>
                                      </p:stCondLst>
                                      <p:childTnLst>
                                        <p:animMotion origin="layout" path="M 5E-6 4.32099E-6 L 0.27987 0.60648 " pathEditMode="relative" rAng="0" ptsTypes="AA">
                                          <p:cBhvr>
                                            <p:cTn id="216" dur="500" spd="-100000" fill="hold"/>
                                            <p:tgtEl>
                                              <p:spTgt spid="66"/>
                                            </p:tgtEl>
                                            <p:attrNameLst>
                                              <p:attrName>ppt_x</p:attrName>
                                              <p:attrName>ppt_y</p:attrName>
                                            </p:attrNameLst>
                                          </p:cBhvr>
                                          <p:rCtr x="13993" y="30309"/>
                                        </p:animMotion>
                                      </p:childTnLst>
                                    </p:cTn>
                                  </p:par>
                                  <p:par>
                                    <p:cTn id="217" presetID="42" presetClass="path" presetSubtype="0" fill="hold" nodeType="withEffect">
                                      <p:stCondLst>
                                        <p:cond delay="0"/>
                                      </p:stCondLst>
                                      <p:childTnLst>
                                        <p:animMotion origin="layout" path="M -3.61111E-6 -9.87654E-7 L 0.08091 0.58364 " pathEditMode="relative" rAng="0" ptsTypes="AA">
                                          <p:cBhvr>
                                            <p:cTn id="218" dur="500" spd="-100000" fill="hold"/>
                                            <p:tgtEl>
                                              <p:spTgt spid="69"/>
                                            </p:tgtEl>
                                            <p:attrNameLst>
                                              <p:attrName>ppt_x</p:attrName>
                                              <p:attrName>ppt_y</p:attrName>
                                            </p:attrNameLst>
                                          </p:cBhvr>
                                          <p:rCtr x="4045" y="29167"/>
                                        </p:animMotion>
                                      </p:childTnLst>
                                    </p:cTn>
                                  </p:par>
                                  <p:par>
                                    <p:cTn id="219" presetID="42" presetClass="path" presetSubtype="0" fill="hold" nodeType="withEffect">
                                      <p:stCondLst>
                                        <p:cond delay="0"/>
                                      </p:stCondLst>
                                      <p:childTnLst>
                                        <p:animMotion origin="layout" path="M -4.72222E-6 3.33333E-6 L 0.04619 0.57808 " pathEditMode="relative" rAng="0" ptsTypes="AA">
                                          <p:cBhvr>
                                            <p:cTn id="220" dur="500" spd="-100000" fill="hold"/>
                                            <p:tgtEl>
                                              <p:spTgt spid="72"/>
                                            </p:tgtEl>
                                            <p:attrNameLst>
                                              <p:attrName>ppt_x</p:attrName>
                                              <p:attrName>ppt_y</p:attrName>
                                            </p:attrNameLst>
                                          </p:cBhvr>
                                          <p:rCtr x="2309" y="28889"/>
                                        </p:animMotion>
                                      </p:childTnLst>
                                    </p:cTn>
                                  </p:par>
                                  <p:par>
                                    <p:cTn id="221" presetID="42" presetClass="path" presetSubtype="0" fill="hold" nodeType="withEffect">
                                      <p:stCondLst>
                                        <p:cond delay="0"/>
                                      </p:stCondLst>
                                      <p:childTnLst>
                                        <p:animMotion origin="layout" path="M 2.5E-6 -1.11111E-6 L -0.05191 0.61512 " pathEditMode="relative" rAng="0" ptsTypes="AA">
                                          <p:cBhvr>
                                            <p:cTn id="222" dur="500" spd="-100000" fill="hold"/>
                                            <p:tgtEl>
                                              <p:spTgt spid="75"/>
                                            </p:tgtEl>
                                            <p:attrNameLst>
                                              <p:attrName>ppt_x</p:attrName>
                                              <p:attrName>ppt_y</p:attrName>
                                            </p:attrNameLst>
                                          </p:cBhvr>
                                          <p:rCtr x="-2604" y="30741"/>
                                        </p:animMotion>
                                      </p:childTnLst>
                                    </p:cTn>
                                  </p:par>
                                  <p:par>
                                    <p:cTn id="223" presetID="42" presetClass="path" presetSubtype="0" fill="hold" nodeType="withEffect">
                                      <p:stCondLst>
                                        <p:cond delay="0"/>
                                      </p:stCondLst>
                                      <p:childTnLst>
                                        <p:animMotion origin="layout" path="M -3.88889E-6 -3.7037E-6 L -0.1375 0.75 " pathEditMode="relative" rAng="0" ptsTypes="AA">
                                          <p:cBhvr>
                                            <p:cTn id="224" dur="500" spd="-100000" fill="hold"/>
                                            <p:tgtEl>
                                              <p:spTgt spid="78"/>
                                            </p:tgtEl>
                                            <p:attrNameLst>
                                              <p:attrName>ppt_x</p:attrName>
                                              <p:attrName>ppt_y</p:attrName>
                                            </p:attrNameLst>
                                          </p:cBhvr>
                                          <p:rCtr x="-6875" y="37500"/>
                                        </p:animMotion>
                                      </p:childTnLst>
                                    </p:cTn>
                                  </p:par>
                                  <p:par>
                                    <p:cTn id="225" presetID="42" presetClass="path" presetSubtype="0" fill="hold" nodeType="withEffect">
                                      <p:stCondLst>
                                        <p:cond delay="0"/>
                                      </p:stCondLst>
                                      <p:childTnLst>
                                        <p:animMotion origin="layout" path="M -4.44444E-6 -4.07407E-6 L 0.07709 0.69074 " pathEditMode="relative" rAng="0" ptsTypes="AA">
                                          <p:cBhvr>
                                            <p:cTn id="226" dur="500" spd="-100000" fill="hold"/>
                                            <p:tgtEl>
                                              <p:spTgt spid="81"/>
                                            </p:tgtEl>
                                            <p:attrNameLst>
                                              <p:attrName>ppt_x</p:attrName>
                                              <p:attrName>ppt_y</p:attrName>
                                            </p:attrNameLst>
                                          </p:cBhvr>
                                          <p:rCtr x="3854" y="34537"/>
                                        </p:animMotion>
                                      </p:childTnLst>
                                    </p:cTn>
                                  </p:par>
                                  <p:par>
                                    <p:cTn id="227" presetID="42" presetClass="path" presetSubtype="0" fill="hold" nodeType="withEffect">
                                      <p:stCondLst>
                                        <p:cond delay="0"/>
                                      </p:stCondLst>
                                      <p:childTnLst>
                                        <p:animMotion origin="layout" path="M 1.11111E-6 -6.17284E-7 L -0.16389 0.69012 " pathEditMode="relative" rAng="0" ptsTypes="AA">
                                          <p:cBhvr>
                                            <p:cTn id="228" dur="500" spd="-100000" fill="hold"/>
                                            <p:tgtEl>
                                              <p:spTgt spid="84"/>
                                            </p:tgtEl>
                                            <p:attrNameLst>
                                              <p:attrName>ppt_x</p:attrName>
                                              <p:attrName>ppt_y</p:attrName>
                                            </p:attrNameLst>
                                          </p:cBhvr>
                                          <p:rCtr x="-8194" y="34506"/>
                                        </p:animMotion>
                                      </p:childTnLst>
                                    </p:cTn>
                                  </p:par>
                                </p:childTnLst>
                              </p:cTn>
                            </p:par>
                            <p:par>
                              <p:cTn id="229" fill="hold">
                                <p:stCondLst>
                                  <p:cond delay="3000"/>
                                </p:stCondLst>
                                <p:childTnLst>
                                  <p:par>
                                    <p:cTn id="230" presetID="42" presetClass="entr" presetSubtype="0" fill="hold" grpId="0" nodeType="afterEffect">
                                      <p:stCondLst>
                                        <p:cond delay="0"/>
                                      </p:stCondLst>
                                      <p:childTnLst>
                                        <p:set>
                                          <p:cBhvr>
                                            <p:cTn id="231" dur="1" fill="hold">
                                              <p:stCondLst>
                                                <p:cond delay="0"/>
                                              </p:stCondLst>
                                            </p:cTn>
                                            <p:tgtEl>
                                              <p:spTgt spid="59"/>
                                            </p:tgtEl>
                                            <p:attrNameLst>
                                              <p:attrName>style.visibility</p:attrName>
                                            </p:attrNameLst>
                                          </p:cBhvr>
                                          <p:to>
                                            <p:strVal val="visible"/>
                                          </p:to>
                                        </p:set>
                                        <p:animEffect transition="in" filter="fade">
                                          <p:cBhvr>
                                            <p:cTn id="232" dur="500"/>
                                            <p:tgtEl>
                                              <p:spTgt spid="59"/>
                                            </p:tgtEl>
                                          </p:cBhvr>
                                        </p:animEffect>
                                        <p:anim calcmode="lin" valueType="num">
                                          <p:cBhvr>
                                            <p:cTn id="233" dur="500" fill="hold"/>
                                            <p:tgtEl>
                                              <p:spTgt spid="59"/>
                                            </p:tgtEl>
                                            <p:attrNameLst>
                                              <p:attrName>ppt_x</p:attrName>
                                            </p:attrNameLst>
                                          </p:cBhvr>
                                          <p:tavLst>
                                            <p:tav tm="0">
                                              <p:val>
                                                <p:strVal val="#ppt_x"/>
                                              </p:val>
                                            </p:tav>
                                            <p:tav tm="100000">
                                              <p:val>
                                                <p:strVal val="#ppt_x"/>
                                              </p:val>
                                            </p:tav>
                                          </p:tavLst>
                                        </p:anim>
                                        <p:anim calcmode="lin" valueType="num">
                                          <p:cBhvr>
                                            <p:cTn id="234" dur="500" fill="hold"/>
                                            <p:tgtEl>
                                              <p:spTgt spid="59"/>
                                            </p:tgtEl>
                                            <p:attrNameLst>
                                              <p:attrName>ppt_y</p:attrName>
                                            </p:attrNameLst>
                                          </p:cBhvr>
                                          <p:tavLst>
                                            <p:tav tm="0">
                                              <p:val>
                                                <p:strVal val="#ppt_y+.1"/>
                                              </p:val>
                                            </p:tav>
                                            <p:tav tm="100000">
                                              <p:val>
                                                <p:strVal val="#ppt_y"/>
                                              </p:val>
                                            </p:tav>
                                          </p:tavLst>
                                        </p:anim>
                                      </p:childTnLst>
                                    </p:cTn>
                                  </p:par>
                                </p:childTnLst>
                              </p:cTn>
                            </p:par>
                            <p:par>
                              <p:cTn id="235" fill="hold">
                                <p:stCondLst>
                                  <p:cond delay="3500"/>
                                </p:stCondLst>
                                <p:childTnLst>
                                  <p:par>
                                    <p:cTn id="236" presetID="53" presetClass="entr" presetSubtype="16" fill="hold" nodeType="afterEffect">
                                      <p:stCondLst>
                                        <p:cond delay="0"/>
                                      </p:stCondLst>
                                      <p:childTnLst>
                                        <p:set>
                                          <p:cBhvr>
                                            <p:cTn id="237" dur="1" fill="hold">
                                              <p:stCondLst>
                                                <p:cond delay="0"/>
                                              </p:stCondLst>
                                            </p:cTn>
                                            <p:tgtEl>
                                              <p:spTgt spid="118"/>
                                            </p:tgtEl>
                                            <p:attrNameLst>
                                              <p:attrName>style.visibility</p:attrName>
                                            </p:attrNameLst>
                                          </p:cBhvr>
                                          <p:to>
                                            <p:strVal val="visible"/>
                                          </p:to>
                                        </p:set>
                                        <p:anim calcmode="lin" valueType="num">
                                          <p:cBhvr>
                                            <p:cTn id="238" dur="500" fill="hold"/>
                                            <p:tgtEl>
                                              <p:spTgt spid="118"/>
                                            </p:tgtEl>
                                            <p:attrNameLst>
                                              <p:attrName>ppt_w</p:attrName>
                                            </p:attrNameLst>
                                          </p:cBhvr>
                                          <p:tavLst>
                                            <p:tav tm="0">
                                              <p:val>
                                                <p:fltVal val="0"/>
                                              </p:val>
                                            </p:tav>
                                            <p:tav tm="100000">
                                              <p:val>
                                                <p:strVal val="#ppt_w"/>
                                              </p:val>
                                            </p:tav>
                                          </p:tavLst>
                                        </p:anim>
                                        <p:anim calcmode="lin" valueType="num">
                                          <p:cBhvr>
                                            <p:cTn id="239" dur="500" fill="hold"/>
                                            <p:tgtEl>
                                              <p:spTgt spid="118"/>
                                            </p:tgtEl>
                                            <p:attrNameLst>
                                              <p:attrName>ppt_h</p:attrName>
                                            </p:attrNameLst>
                                          </p:cBhvr>
                                          <p:tavLst>
                                            <p:tav tm="0">
                                              <p:val>
                                                <p:fltVal val="0"/>
                                              </p:val>
                                            </p:tav>
                                            <p:tav tm="100000">
                                              <p:val>
                                                <p:strVal val="#ppt_h"/>
                                              </p:val>
                                            </p:tav>
                                          </p:tavLst>
                                        </p:anim>
                                        <p:animEffect transition="in" filter="fade">
                                          <p:cBhvr>
                                            <p:cTn id="240" dur="500"/>
                                            <p:tgtEl>
                                              <p:spTgt spid="118"/>
                                            </p:tgtEl>
                                          </p:cBhvr>
                                        </p:animEffect>
                                      </p:childTnLst>
                                    </p:cTn>
                                  </p:par>
                                  <p:par>
                                    <p:cTn id="241" presetID="53" presetClass="entr" presetSubtype="16" fill="hold" nodeType="withEffect">
                                      <p:stCondLst>
                                        <p:cond delay="0"/>
                                      </p:stCondLst>
                                      <p:childTnLst>
                                        <p:set>
                                          <p:cBhvr>
                                            <p:cTn id="242" dur="1" fill="hold">
                                              <p:stCondLst>
                                                <p:cond delay="0"/>
                                              </p:stCondLst>
                                            </p:cTn>
                                            <p:tgtEl>
                                              <p:spTgt spid="88"/>
                                            </p:tgtEl>
                                            <p:attrNameLst>
                                              <p:attrName>style.visibility</p:attrName>
                                            </p:attrNameLst>
                                          </p:cBhvr>
                                          <p:to>
                                            <p:strVal val="visible"/>
                                          </p:to>
                                        </p:set>
                                        <p:anim calcmode="lin" valueType="num">
                                          <p:cBhvr>
                                            <p:cTn id="243" dur="500" fill="hold"/>
                                            <p:tgtEl>
                                              <p:spTgt spid="88"/>
                                            </p:tgtEl>
                                            <p:attrNameLst>
                                              <p:attrName>ppt_w</p:attrName>
                                            </p:attrNameLst>
                                          </p:cBhvr>
                                          <p:tavLst>
                                            <p:tav tm="0">
                                              <p:val>
                                                <p:fltVal val="0"/>
                                              </p:val>
                                            </p:tav>
                                            <p:tav tm="100000">
                                              <p:val>
                                                <p:strVal val="#ppt_w"/>
                                              </p:val>
                                            </p:tav>
                                          </p:tavLst>
                                        </p:anim>
                                        <p:anim calcmode="lin" valueType="num">
                                          <p:cBhvr>
                                            <p:cTn id="244" dur="500" fill="hold"/>
                                            <p:tgtEl>
                                              <p:spTgt spid="88"/>
                                            </p:tgtEl>
                                            <p:attrNameLst>
                                              <p:attrName>ppt_h</p:attrName>
                                            </p:attrNameLst>
                                          </p:cBhvr>
                                          <p:tavLst>
                                            <p:tav tm="0">
                                              <p:val>
                                                <p:fltVal val="0"/>
                                              </p:val>
                                            </p:tav>
                                            <p:tav tm="100000">
                                              <p:val>
                                                <p:strVal val="#ppt_h"/>
                                              </p:val>
                                            </p:tav>
                                          </p:tavLst>
                                        </p:anim>
                                        <p:animEffect transition="in" filter="fade">
                                          <p:cBhvr>
                                            <p:cTn id="245" dur="500"/>
                                            <p:tgtEl>
                                              <p:spTgt spid="88"/>
                                            </p:tgtEl>
                                          </p:cBhvr>
                                        </p:animEffect>
                                      </p:childTnLst>
                                    </p:cTn>
                                  </p:par>
                                  <p:par>
                                    <p:cTn id="246" presetID="53" presetClass="entr" presetSubtype="16" fill="hold" nodeType="withEffect">
                                      <p:stCondLst>
                                        <p:cond delay="0"/>
                                      </p:stCondLst>
                                      <p:childTnLst>
                                        <p:set>
                                          <p:cBhvr>
                                            <p:cTn id="247" dur="1" fill="hold">
                                              <p:stCondLst>
                                                <p:cond delay="0"/>
                                              </p:stCondLst>
                                            </p:cTn>
                                            <p:tgtEl>
                                              <p:spTgt spid="91"/>
                                            </p:tgtEl>
                                            <p:attrNameLst>
                                              <p:attrName>style.visibility</p:attrName>
                                            </p:attrNameLst>
                                          </p:cBhvr>
                                          <p:to>
                                            <p:strVal val="visible"/>
                                          </p:to>
                                        </p:set>
                                        <p:anim calcmode="lin" valueType="num">
                                          <p:cBhvr>
                                            <p:cTn id="248" dur="500" fill="hold"/>
                                            <p:tgtEl>
                                              <p:spTgt spid="91"/>
                                            </p:tgtEl>
                                            <p:attrNameLst>
                                              <p:attrName>ppt_w</p:attrName>
                                            </p:attrNameLst>
                                          </p:cBhvr>
                                          <p:tavLst>
                                            <p:tav tm="0">
                                              <p:val>
                                                <p:fltVal val="0"/>
                                              </p:val>
                                            </p:tav>
                                            <p:tav tm="100000">
                                              <p:val>
                                                <p:strVal val="#ppt_w"/>
                                              </p:val>
                                            </p:tav>
                                          </p:tavLst>
                                        </p:anim>
                                        <p:anim calcmode="lin" valueType="num">
                                          <p:cBhvr>
                                            <p:cTn id="249" dur="500" fill="hold"/>
                                            <p:tgtEl>
                                              <p:spTgt spid="91"/>
                                            </p:tgtEl>
                                            <p:attrNameLst>
                                              <p:attrName>ppt_h</p:attrName>
                                            </p:attrNameLst>
                                          </p:cBhvr>
                                          <p:tavLst>
                                            <p:tav tm="0">
                                              <p:val>
                                                <p:fltVal val="0"/>
                                              </p:val>
                                            </p:tav>
                                            <p:tav tm="100000">
                                              <p:val>
                                                <p:strVal val="#ppt_h"/>
                                              </p:val>
                                            </p:tav>
                                          </p:tavLst>
                                        </p:anim>
                                        <p:animEffect transition="in" filter="fade">
                                          <p:cBhvr>
                                            <p:cTn id="250" dur="500"/>
                                            <p:tgtEl>
                                              <p:spTgt spid="91"/>
                                            </p:tgtEl>
                                          </p:cBhvr>
                                        </p:animEffect>
                                      </p:childTnLst>
                                    </p:cTn>
                                  </p:par>
                                  <p:par>
                                    <p:cTn id="251" presetID="53" presetClass="entr" presetSubtype="16" fill="hold" nodeType="withEffect">
                                      <p:stCondLst>
                                        <p:cond delay="0"/>
                                      </p:stCondLst>
                                      <p:childTnLst>
                                        <p:set>
                                          <p:cBhvr>
                                            <p:cTn id="252" dur="1" fill="hold">
                                              <p:stCondLst>
                                                <p:cond delay="0"/>
                                              </p:stCondLst>
                                            </p:cTn>
                                            <p:tgtEl>
                                              <p:spTgt spid="94"/>
                                            </p:tgtEl>
                                            <p:attrNameLst>
                                              <p:attrName>style.visibility</p:attrName>
                                            </p:attrNameLst>
                                          </p:cBhvr>
                                          <p:to>
                                            <p:strVal val="visible"/>
                                          </p:to>
                                        </p:set>
                                        <p:anim calcmode="lin" valueType="num">
                                          <p:cBhvr>
                                            <p:cTn id="253" dur="500" fill="hold"/>
                                            <p:tgtEl>
                                              <p:spTgt spid="94"/>
                                            </p:tgtEl>
                                            <p:attrNameLst>
                                              <p:attrName>ppt_w</p:attrName>
                                            </p:attrNameLst>
                                          </p:cBhvr>
                                          <p:tavLst>
                                            <p:tav tm="0">
                                              <p:val>
                                                <p:fltVal val="0"/>
                                              </p:val>
                                            </p:tav>
                                            <p:tav tm="100000">
                                              <p:val>
                                                <p:strVal val="#ppt_w"/>
                                              </p:val>
                                            </p:tav>
                                          </p:tavLst>
                                        </p:anim>
                                        <p:anim calcmode="lin" valueType="num">
                                          <p:cBhvr>
                                            <p:cTn id="254" dur="500" fill="hold"/>
                                            <p:tgtEl>
                                              <p:spTgt spid="94"/>
                                            </p:tgtEl>
                                            <p:attrNameLst>
                                              <p:attrName>ppt_h</p:attrName>
                                            </p:attrNameLst>
                                          </p:cBhvr>
                                          <p:tavLst>
                                            <p:tav tm="0">
                                              <p:val>
                                                <p:fltVal val="0"/>
                                              </p:val>
                                            </p:tav>
                                            <p:tav tm="100000">
                                              <p:val>
                                                <p:strVal val="#ppt_h"/>
                                              </p:val>
                                            </p:tav>
                                          </p:tavLst>
                                        </p:anim>
                                        <p:animEffect transition="in" filter="fade">
                                          <p:cBhvr>
                                            <p:cTn id="255" dur="500"/>
                                            <p:tgtEl>
                                              <p:spTgt spid="94"/>
                                            </p:tgtEl>
                                          </p:cBhvr>
                                        </p:animEffect>
                                      </p:childTnLst>
                                    </p:cTn>
                                  </p:par>
                                  <p:par>
                                    <p:cTn id="256" presetID="53" presetClass="entr" presetSubtype="16" fill="hold" nodeType="withEffect">
                                      <p:stCondLst>
                                        <p:cond delay="0"/>
                                      </p:stCondLst>
                                      <p:childTnLst>
                                        <p:set>
                                          <p:cBhvr>
                                            <p:cTn id="257" dur="1" fill="hold">
                                              <p:stCondLst>
                                                <p:cond delay="0"/>
                                              </p:stCondLst>
                                            </p:cTn>
                                            <p:tgtEl>
                                              <p:spTgt spid="97"/>
                                            </p:tgtEl>
                                            <p:attrNameLst>
                                              <p:attrName>style.visibility</p:attrName>
                                            </p:attrNameLst>
                                          </p:cBhvr>
                                          <p:to>
                                            <p:strVal val="visible"/>
                                          </p:to>
                                        </p:set>
                                        <p:anim calcmode="lin" valueType="num">
                                          <p:cBhvr>
                                            <p:cTn id="258" dur="500" fill="hold"/>
                                            <p:tgtEl>
                                              <p:spTgt spid="97"/>
                                            </p:tgtEl>
                                            <p:attrNameLst>
                                              <p:attrName>ppt_w</p:attrName>
                                            </p:attrNameLst>
                                          </p:cBhvr>
                                          <p:tavLst>
                                            <p:tav tm="0">
                                              <p:val>
                                                <p:fltVal val="0"/>
                                              </p:val>
                                            </p:tav>
                                            <p:tav tm="100000">
                                              <p:val>
                                                <p:strVal val="#ppt_w"/>
                                              </p:val>
                                            </p:tav>
                                          </p:tavLst>
                                        </p:anim>
                                        <p:anim calcmode="lin" valueType="num">
                                          <p:cBhvr>
                                            <p:cTn id="259" dur="500" fill="hold"/>
                                            <p:tgtEl>
                                              <p:spTgt spid="97"/>
                                            </p:tgtEl>
                                            <p:attrNameLst>
                                              <p:attrName>ppt_h</p:attrName>
                                            </p:attrNameLst>
                                          </p:cBhvr>
                                          <p:tavLst>
                                            <p:tav tm="0">
                                              <p:val>
                                                <p:fltVal val="0"/>
                                              </p:val>
                                            </p:tav>
                                            <p:tav tm="100000">
                                              <p:val>
                                                <p:strVal val="#ppt_h"/>
                                              </p:val>
                                            </p:tav>
                                          </p:tavLst>
                                        </p:anim>
                                        <p:animEffect transition="in" filter="fade">
                                          <p:cBhvr>
                                            <p:cTn id="260" dur="500"/>
                                            <p:tgtEl>
                                              <p:spTgt spid="97"/>
                                            </p:tgtEl>
                                          </p:cBhvr>
                                        </p:animEffect>
                                      </p:childTnLst>
                                    </p:cTn>
                                  </p:par>
                                  <p:par>
                                    <p:cTn id="261" presetID="53" presetClass="entr" presetSubtype="16" fill="hold" nodeType="withEffect">
                                      <p:stCondLst>
                                        <p:cond delay="0"/>
                                      </p:stCondLst>
                                      <p:childTnLst>
                                        <p:set>
                                          <p:cBhvr>
                                            <p:cTn id="262" dur="1" fill="hold">
                                              <p:stCondLst>
                                                <p:cond delay="0"/>
                                              </p:stCondLst>
                                            </p:cTn>
                                            <p:tgtEl>
                                              <p:spTgt spid="100"/>
                                            </p:tgtEl>
                                            <p:attrNameLst>
                                              <p:attrName>style.visibility</p:attrName>
                                            </p:attrNameLst>
                                          </p:cBhvr>
                                          <p:to>
                                            <p:strVal val="visible"/>
                                          </p:to>
                                        </p:set>
                                        <p:anim calcmode="lin" valueType="num">
                                          <p:cBhvr>
                                            <p:cTn id="263" dur="500" fill="hold"/>
                                            <p:tgtEl>
                                              <p:spTgt spid="100"/>
                                            </p:tgtEl>
                                            <p:attrNameLst>
                                              <p:attrName>ppt_w</p:attrName>
                                            </p:attrNameLst>
                                          </p:cBhvr>
                                          <p:tavLst>
                                            <p:tav tm="0">
                                              <p:val>
                                                <p:fltVal val="0"/>
                                              </p:val>
                                            </p:tav>
                                            <p:tav tm="100000">
                                              <p:val>
                                                <p:strVal val="#ppt_w"/>
                                              </p:val>
                                            </p:tav>
                                          </p:tavLst>
                                        </p:anim>
                                        <p:anim calcmode="lin" valueType="num">
                                          <p:cBhvr>
                                            <p:cTn id="264" dur="500" fill="hold"/>
                                            <p:tgtEl>
                                              <p:spTgt spid="100"/>
                                            </p:tgtEl>
                                            <p:attrNameLst>
                                              <p:attrName>ppt_h</p:attrName>
                                            </p:attrNameLst>
                                          </p:cBhvr>
                                          <p:tavLst>
                                            <p:tav tm="0">
                                              <p:val>
                                                <p:fltVal val="0"/>
                                              </p:val>
                                            </p:tav>
                                            <p:tav tm="100000">
                                              <p:val>
                                                <p:strVal val="#ppt_h"/>
                                              </p:val>
                                            </p:tav>
                                          </p:tavLst>
                                        </p:anim>
                                        <p:animEffect transition="in" filter="fade">
                                          <p:cBhvr>
                                            <p:cTn id="265" dur="500"/>
                                            <p:tgtEl>
                                              <p:spTgt spid="100"/>
                                            </p:tgtEl>
                                          </p:cBhvr>
                                        </p:animEffect>
                                      </p:childTnLst>
                                    </p:cTn>
                                  </p:par>
                                  <p:par>
                                    <p:cTn id="266" presetID="53" presetClass="entr" presetSubtype="16" fill="hold" nodeType="withEffect">
                                      <p:stCondLst>
                                        <p:cond delay="0"/>
                                      </p:stCondLst>
                                      <p:childTnLst>
                                        <p:set>
                                          <p:cBhvr>
                                            <p:cTn id="267" dur="1" fill="hold">
                                              <p:stCondLst>
                                                <p:cond delay="0"/>
                                              </p:stCondLst>
                                            </p:cTn>
                                            <p:tgtEl>
                                              <p:spTgt spid="121"/>
                                            </p:tgtEl>
                                            <p:attrNameLst>
                                              <p:attrName>style.visibility</p:attrName>
                                            </p:attrNameLst>
                                          </p:cBhvr>
                                          <p:to>
                                            <p:strVal val="visible"/>
                                          </p:to>
                                        </p:set>
                                        <p:anim calcmode="lin" valueType="num">
                                          <p:cBhvr>
                                            <p:cTn id="268" dur="500" fill="hold"/>
                                            <p:tgtEl>
                                              <p:spTgt spid="121"/>
                                            </p:tgtEl>
                                            <p:attrNameLst>
                                              <p:attrName>ppt_w</p:attrName>
                                            </p:attrNameLst>
                                          </p:cBhvr>
                                          <p:tavLst>
                                            <p:tav tm="0">
                                              <p:val>
                                                <p:fltVal val="0"/>
                                              </p:val>
                                            </p:tav>
                                            <p:tav tm="100000">
                                              <p:val>
                                                <p:strVal val="#ppt_w"/>
                                              </p:val>
                                            </p:tav>
                                          </p:tavLst>
                                        </p:anim>
                                        <p:anim calcmode="lin" valueType="num">
                                          <p:cBhvr>
                                            <p:cTn id="269" dur="500" fill="hold"/>
                                            <p:tgtEl>
                                              <p:spTgt spid="121"/>
                                            </p:tgtEl>
                                            <p:attrNameLst>
                                              <p:attrName>ppt_h</p:attrName>
                                            </p:attrNameLst>
                                          </p:cBhvr>
                                          <p:tavLst>
                                            <p:tav tm="0">
                                              <p:val>
                                                <p:fltVal val="0"/>
                                              </p:val>
                                            </p:tav>
                                            <p:tav tm="100000">
                                              <p:val>
                                                <p:strVal val="#ppt_h"/>
                                              </p:val>
                                            </p:tav>
                                          </p:tavLst>
                                        </p:anim>
                                        <p:animEffect transition="in" filter="fade">
                                          <p:cBhvr>
                                            <p:cTn id="270" dur="500"/>
                                            <p:tgtEl>
                                              <p:spTgt spid="121"/>
                                            </p:tgtEl>
                                          </p:cBhvr>
                                        </p:animEffect>
                                      </p:childTnLst>
                                    </p:cTn>
                                  </p:par>
                                  <p:par>
                                    <p:cTn id="271" presetID="53" presetClass="entr" presetSubtype="16" fill="hold" nodeType="withEffect">
                                      <p:stCondLst>
                                        <p:cond delay="0"/>
                                      </p:stCondLst>
                                      <p:childTnLst>
                                        <p:set>
                                          <p:cBhvr>
                                            <p:cTn id="272" dur="1" fill="hold">
                                              <p:stCondLst>
                                                <p:cond delay="0"/>
                                              </p:stCondLst>
                                            </p:cTn>
                                            <p:tgtEl>
                                              <p:spTgt spid="124"/>
                                            </p:tgtEl>
                                            <p:attrNameLst>
                                              <p:attrName>style.visibility</p:attrName>
                                            </p:attrNameLst>
                                          </p:cBhvr>
                                          <p:to>
                                            <p:strVal val="visible"/>
                                          </p:to>
                                        </p:set>
                                        <p:anim calcmode="lin" valueType="num">
                                          <p:cBhvr>
                                            <p:cTn id="273" dur="500" fill="hold"/>
                                            <p:tgtEl>
                                              <p:spTgt spid="124"/>
                                            </p:tgtEl>
                                            <p:attrNameLst>
                                              <p:attrName>ppt_w</p:attrName>
                                            </p:attrNameLst>
                                          </p:cBhvr>
                                          <p:tavLst>
                                            <p:tav tm="0">
                                              <p:val>
                                                <p:fltVal val="0"/>
                                              </p:val>
                                            </p:tav>
                                            <p:tav tm="100000">
                                              <p:val>
                                                <p:strVal val="#ppt_w"/>
                                              </p:val>
                                            </p:tav>
                                          </p:tavLst>
                                        </p:anim>
                                        <p:anim calcmode="lin" valueType="num">
                                          <p:cBhvr>
                                            <p:cTn id="274" dur="500" fill="hold"/>
                                            <p:tgtEl>
                                              <p:spTgt spid="124"/>
                                            </p:tgtEl>
                                            <p:attrNameLst>
                                              <p:attrName>ppt_h</p:attrName>
                                            </p:attrNameLst>
                                          </p:cBhvr>
                                          <p:tavLst>
                                            <p:tav tm="0">
                                              <p:val>
                                                <p:fltVal val="0"/>
                                              </p:val>
                                            </p:tav>
                                            <p:tav tm="100000">
                                              <p:val>
                                                <p:strVal val="#ppt_h"/>
                                              </p:val>
                                            </p:tav>
                                          </p:tavLst>
                                        </p:anim>
                                        <p:animEffect transition="in" filter="fade">
                                          <p:cBhvr>
                                            <p:cTn id="275" dur="500"/>
                                            <p:tgtEl>
                                              <p:spTgt spid="124"/>
                                            </p:tgtEl>
                                          </p:cBhvr>
                                        </p:animEffect>
                                      </p:childTnLst>
                                    </p:cTn>
                                  </p:par>
                                  <p:par>
                                    <p:cTn id="276" presetID="53" presetClass="entr" presetSubtype="16" fill="hold" nodeType="withEffect">
                                      <p:stCondLst>
                                        <p:cond delay="0"/>
                                      </p:stCondLst>
                                      <p:childTnLst>
                                        <p:set>
                                          <p:cBhvr>
                                            <p:cTn id="277" dur="1" fill="hold">
                                              <p:stCondLst>
                                                <p:cond delay="0"/>
                                              </p:stCondLst>
                                            </p:cTn>
                                            <p:tgtEl>
                                              <p:spTgt spid="103"/>
                                            </p:tgtEl>
                                            <p:attrNameLst>
                                              <p:attrName>style.visibility</p:attrName>
                                            </p:attrNameLst>
                                          </p:cBhvr>
                                          <p:to>
                                            <p:strVal val="visible"/>
                                          </p:to>
                                        </p:set>
                                        <p:anim calcmode="lin" valueType="num">
                                          <p:cBhvr>
                                            <p:cTn id="278" dur="500" fill="hold"/>
                                            <p:tgtEl>
                                              <p:spTgt spid="103"/>
                                            </p:tgtEl>
                                            <p:attrNameLst>
                                              <p:attrName>ppt_w</p:attrName>
                                            </p:attrNameLst>
                                          </p:cBhvr>
                                          <p:tavLst>
                                            <p:tav tm="0">
                                              <p:val>
                                                <p:fltVal val="0"/>
                                              </p:val>
                                            </p:tav>
                                            <p:tav tm="100000">
                                              <p:val>
                                                <p:strVal val="#ppt_w"/>
                                              </p:val>
                                            </p:tav>
                                          </p:tavLst>
                                        </p:anim>
                                        <p:anim calcmode="lin" valueType="num">
                                          <p:cBhvr>
                                            <p:cTn id="279" dur="500" fill="hold"/>
                                            <p:tgtEl>
                                              <p:spTgt spid="103"/>
                                            </p:tgtEl>
                                            <p:attrNameLst>
                                              <p:attrName>ppt_h</p:attrName>
                                            </p:attrNameLst>
                                          </p:cBhvr>
                                          <p:tavLst>
                                            <p:tav tm="0">
                                              <p:val>
                                                <p:fltVal val="0"/>
                                              </p:val>
                                            </p:tav>
                                            <p:tav tm="100000">
                                              <p:val>
                                                <p:strVal val="#ppt_h"/>
                                              </p:val>
                                            </p:tav>
                                          </p:tavLst>
                                        </p:anim>
                                        <p:animEffect transition="in" filter="fade">
                                          <p:cBhvr>
                                            <p:cTn id="280" dur="500"/>
                                            <p:tgtEl>
                                              <p:spTgt spid="103"/>
                                            </p:tgtEl>
                                          </p:cBhvr>
                                        </p:animEffect>
                                      </p:childTnLst>
                                    </p:cTn>
                                  </p:par>
                                  <p:par>
                                    <p:cTn id="281" presetID="53" presetClass="entr" presetSubtype="16" fill="hold" nodeType="withEffect">
                                      <p:stCondLst>
                                        <p:cond delay="0"/>
                                      </p:stCondLst>
                                      <p:childTnLst>
                                        <p:set>
                                          <p:cBhvr>
                                            <p:cTn id="282" dur="1" fill="hold">
                                              <p:stCondLst>
                                                <p:cond delay="0"/>
                                              </p:stCondLst>
                                            </p:cTn>
                                            <p:tgtEl>
                                              <p:spTgt spid="106"/>
                                            </p:tgtEl>
                                            <p:attrNameLst>
                                              <p:attrName>style.visibility</p:attrName>
                                            </p:attrNameLst>
                                          </p:cBhvr>
                                          <p:to>
                                            <p:strVal val="visible"/>
                                          </p:to>
                                        </p:set>
                                        <p:anim calcmode="lin" valueType="num">
                                          <p:cBhvr>
                                            <p:cTn id="283" dur="500" fill="hold"/>
                                            <p:tgtEl>
                                              <p:spTgt spid="106"/>
                                            </p:tgtEl>
                                            <p:attrNameLst>
                                              <p:attrName>ppt_w</p:attrName>
                                            </p:attrNameLst>
                                          </p:cBhvr>
                                          <p:tavLst>
                                            <p:tav tm="0">
                                              <p:val>
                                                <p:fltVal val="0"/>
                                              </p:val>
                                            </p:tav>
                                            <p:tav tm="100000">
                                              <p:val>
                                                <p:strVal val="#ppt_w"/>
                                              </p:val>
                                            </p:tav>
                                          </p:tavLst>
                                        </p:anim>
                                        <p:anim calcmode="lin" valueType="num">
                                          <p:cBhvr>
                                            <p:cTn id="284" dur="500" fill="hold"/>
                                            <p:tgtEl>
                                              <p:spTgt spid="106"/>
                                            </p:tgtEl>
                                            <p:attrNameLst>
                                              <p:attrName>ppt_h</p:attrName>
                                            </p:attrNameLst>
                                          </p:cBhvr>
                                          <p:tavLst>
                                            <p:tav tm="0">
                                              <p:val>
                                                <p:fltVal val="0"/>
                                              </p:val>
                                            </p:tav>
                                            <p:tav tm="100000">
                                              <p:val>
                                                <p:strVal val="#ppt_h"/>
                                              </p:val>
                                            </p:tav>
                                          </p:tavLst>
                                        </p:anim>
                                        <p:animEffect transition="in" filter="fade">
                                          <p:cBhvr>
                                            <p:cTn id="285" dur="500"/>
                                            <p:tgtEl>
                                              <p:spTgt spid="106"/>
                                            </p:tgtEl>
                                          </p:cBhvr>
                                        </p:animEffect>
                                      </p:childTnLst>
                                    </p:cTn>
                                  </p:par>
                                  <p:par>
                                    <p:cTn id="286" presetID="42" presetClass="path" presetSubtype="0" fill="hold" nodeType="withEffect">
                                      <p:stCondLst>
                                        <p:cond delay="0"/>
                                      </p:stCondLst>
                                      <p:childTnLst>
                                        <p:animMotion origin="layout" path="M -2.77778E-7 -1.60494E-6 L 0.16788 0.62624 " pathEditMode="relative" rAng="0" ptsTypes="AA">
                                          <p:cBhvr>
                                            <p:cTn id="287" dur="500" spd="-100000" fill="hold"/>
                                            <p:tgtEl>
                                              <p:spTgt spid="118"/>
                                            </p:tgtEl>
                                            <p:attrNameLst>
                                              <p:attrName>ppt_x</p:attrName>
                                              <p:attrName>ppt_y</p:attrName>
                                            </p:attrNameLst>
                                          </p:cBhvr>
                                          <p:rCtr x="8385" y="31296"/>
                                        </p:animMotion>
                                      </p:childTnLst>
                                    </p:cTn>
                                  </p:par>
                                  <p:par>
                                    <p:cTn id="288" presetID="42" presetClass="path" presetSubtype="0" fill="hold" nodeType="withEffect">
                                      <p:stCondLst>
                                        <p:cond delay="0"/>
                                      </p:stCondLst>
                                      <p:childTnLst>
                                        <p:animMotion origin="layout" path="M 1.38889E-6 -2.96296E-6 L -0.24583 0.48704 " pathEditMode="relative" rAng="0" ptsTypes="AA">
                                          <p:cBhvr>
                                            <p:cTn id="289" dur="500" spd="-100000" fill="hold"/>
                                            <p:tgtEl>
                                              <p:spTgt spid="88"/>
                                            </p:tgtEl>
                                            <p:attrNameLst>
                                              <p:attrName>ppt_x</p:attrName>
                                              <p:attrName>ppt_y</p:attrName>
                                            </p:attrNameLst>
                                          </p:cBhvr>
                                          <p:rCtr x="-12292" y="24352"/>
                                        </p:animMotion>
                                      </p:childTnLst>
                                    </p:cTn>
                                  </p:par>
                                  <p:par>
                                    <p:cTn id="290" presetID="42" presetClass="path" presetSubtype="0" fill="hold" nodeType="withEffect">
                                      <p:stCondLst>
                                        <p:cond delay="0"/>
                                      </p:stCondLst>
                                      <p:childTnLst>
                                        <p:animMotion origin="layout" path="M 3.88889E-6 3.20988E-6 L -0.13125 0.61296 " pathEditMode="relative" rAng="0" ptsTypes="AA">
                                          <p:cBhvr>
                                            <p:cTn id="291" dur="500" spd="-100000" fill="hold"/>
                                            <p:tgtEl>
                                              <p:spTgt spid="91"/>
                                            </p:tgtEl>
                                            <p:attrNameLst>
                                              <p:attrName>ppt_x</p:attrName>
                                              <p:attrName>ppt_y</p:attrName>
                                            </p:attrNameLst>
                                          </p:cBhvr>
                                          <p:rCtr x="-6562" y="30648"/>
                                        </p:animMotion>
                                      </p:childTnLst>
                                    </p:cTn>
                                  </p:par>
                                  <p:par>
                                    <p:cTn id="292" presetID="42" presetClass="path" presetSubtype="0" fill="hold" nodeType="withEffect">
                                      <p:stCondLst>
                                        <p:cond delay="0"/>
                                      </p:stCondLst>
                                      <p:childTnLst>
                                        <p:animMotion origin="layout" path="M 5E-6 4.32099E-6 L 0.27987 0.60648 " pathEditMode="relative" rAng="0" ptsTypes="AA">
                                          <p:cBhvr>
                                            <p:cTn id="293" dur="500" spd="-100000" fill="hold"/>
                                            <p:tgtEl>
                                              <p:spTgt spid="94"/>
                                            </p:tgtEl>
                                            <p:attrNameLst>
                                              <p:attrName>ppt_x</p:attrName>
                                              <p:attrName>ppt_y</p:attrName>
                                            </p:attrNameLst>
                                          </p:cBhvr>
                                          <p:rCtr x="13993" y="30309"/>
                                        </p:animMotion>
                                      </p:childTnLst>
                                    </p:cTn>
                                  </p:par>
                                  <p:par>
                                    <p:cTn id="294" presetID="42" presetClass="path" presetSubtype="0" fill="hold" nodeType="withEffect">
                                      <p:stCondLst>
                                        <p:cond delay="0"/>
                                      </p:stCondLst>
                                      <p:childTnLst>
                                        <p:animMotion origin="layout" path="M -3.61111E-6 -9.87654E-7 L 0.08091 0.58364 " pathEditMode="relative" rAng="0" ptsTypes="AA">
                                          <p:cBhvr>
                                            <p:cTn id="295" dur="500" spd="-100000" fill="hold"/>
                                            <p:tgtEl>
                                              <p:spTgt spid="97"/>
                                            </p:tgtEl>
                                            <p:attrNameLst>
                                              <p:attrName>ppt_x</p:attrName>
                                              <p:attrName>ppt_y</p:attrName>
                                            </p:attrNameLst>
                                          </p:cBhvr>
                                          <p:rCtr x="4045" y="29167"/>
                                        </p:animMotion>
                                      </p:childTnLst>
                                    </p:cTn>
                                  </p:par>
                                  <p:par>
                                    <p:cTn id="296" presetID="42" presetClass="path" presetSubtype="0" fill="hold" nodeType="withEffect">
                                      <p:stCondLst>
                                        <p:cond delay="0"/>
                                      </p:stCondLst>
                                      <p:childTnLst>
                                        <p:animMotion origin="layout" path="M -4.72222E-6 3.33333E-6 L 0.04619 0.57808 " pathEditMode="relative" rAng="0" ptsTypes="AA">
                                          <p:cBhvr>
                                            <p:cTn id="297" dur="500" spd="-100000" fill="hold"/>
                                            <p:tgtEl>
                                              <p:spTgt spid="100"/>
                                            </p:tgtEl>
                                            <p:attrNameLst>
                                              <p:attrName>ppt_x</p:attrName>
                                              <p:attrName>ppt_y</p:attrName>
                                            </p:attrNameLst>
                                          </p:cBhvr>
                                          <p:rCtr x="2309" y="28889"/>
                                        </p:animMotion>
                                      </p:childTnLst>
                                    </p:cTn>
                                  </p:par>
                                  <p:par>
                                    <p:cTn id="298" presetID="42" presetClass="path" presetSubtype="0" fill="hold" nodeType="withEffect">
                                      <p:stCondLst>
                                        <p:cond delay="0"/>
                                      </p:stCondLst>
                                      <p:childTnLst>
                                        <p:animMotion origin="layout" path="M 2.5E-6 -1.11111E-6 L -0.05191 0.61512 " pathEditMode="relative" rAng="0" ptsTypes="AA">
                                          <p:cBhvr>
                                            <p:cTn id="299" dur="500" spd="-100000" fill="hold"/>
                                            <p:tgtEl>
                                              <p:spTgt spid="121"/>
                                            </p:tgtEl>
                                            <p:attrNameLst>
                                              <p:attrName>ppt_x</p:attrName>
                                              <p:attrName>ppt_y</p:attrName>
                                            </p:attrNameLst>
                                          </p:cBhvr>
                                          <p:rCtr x="-2604" y="30741"/>
                                        </p:animMotion>
                                      </p:childTnLst>
                                    </p:cTn>
                                  </p:par>
                                  <p:par>
                                    <p:cTn id="300" presetID="42" presetClass="path" presetSubtype="0" fill="hold" nodeType="withEffect">
                                      <p:stCondLst>
                                        <p:cond delay="0"/>
                                      </p:stCondLst>
                                      <p:childTnLst>
                                        <p:animMotion origin="layout" path="M -3.88889E-6 -3.7037E-6 L -0.1375 0.75 " pathEditMode="relative" rAng="0" ptsTypes="AA">
                                          <p:cBhvr>
                                            <p:cTn id="301" dur="500" spd="-100000" fill="hold"/>
                                            <p:tgtEl>
                                              <p:spTgt spid="124"/>
                                            </p:tgtEl>
                                            <p:attrNameLst>
                                              <p:attrName>ppt_x</p:attrName>
                                              <p:attrName>ppt_y</p:attrName>
                                            </p:attrNameLst>
                                          </p:cBhvr>
                                          <p:rCtr x="-6875" y="37500"/>
                                        </p:animMotion>
                                      </p:childTnLst>
                                    </p:cTn>
                                  </p:par>
                                  <p:par>
                                    <p:cTn id="302" presetID="42" presetClass="path" presetSubtype="0" fill="hold" nodeType="withEffect">
                                      <p:stCondLst>
                                        <p:cond delay="0"/>
                                      </p:stCondLst>
                                      <p:childTnLst>
                                        <p:animMotion origin="layout" path="M -4.44444E-6 -4.07407E-6 L 0.07709 0.69074 " pathEditMode="relative" rAng="0" ptsTypes="AA">
                                          <p:cBhvr>
                                            <p:cTn id="303" dur="500" spd="-100000" fill="hold"/>
                                            <p:tgtEl>
                                              <p:spTgt spid="103"/>
                                            </p:tgtEl>
                                            <p:attrNameLst>
                                              <p:attrName>ppt_x</p:attrName>
                                              <p:attrName>ppt_y</p:attrName>
                                            </p:attrNameLst>
                                          </p:cBhvr>
                                          <p:rCtr x="3854" y="34537"/>
                                        </p:animMotion>
                                      </p:childTnLst>
                                    </p:cTn>
                                  </p:par>
                                  <p:par>
                                    <p:cTn id="304" presetID="42" presetClass="path" presetSubtype="0" fill="hold" nodeType="withEffect">
                                      <p:stCondLst>
                                        <p:cond delay="0"/>
                                      </p:stCondLst>
                                      <p:childTnLst>
                                        <p:animMotion origin="layout" path="M 1.11111E-6 -6.17284E-7 L -0.16389 0.69012 " pathEditMode="relative" rAng="0" ptsTypes="AA">
                                          <p:cBhvr>
                                            <p:cTn id="305" dur="500" spd="-100000" fill="hold"/>
                                            <p:tgtEl>
                                              <p:spTgt spid="106"/>
                                            </p:tgtEl>
                                            <p:attrNameLst>
                                              <p:attrName>ppt_x</p:attrName>
                                              <p:attrName>ppt_y</p:attrName>
                                            </p:attrNameLst>
                                          </p:cBhvr>
                                          <p:rCtr x="-8194" y="34506"/>
                                        </p:animMotion>
                                      </p:childTnLst>
                                    </p:cTn>
                                  </p:par>
                                </p:childTnLst>
                              </p:cTn>
                            </p:par>
                            <p:par>
                              <p:cTn id="306" fill="hold">
                                <p:stCondLst>
                                  <p:cond delay="4000"/>
                                </p:stCondLst>
                                <p:childTnLst>
                                  <p:par>
                                    <p:cTn id="307" presetID="42" presetClass="entr" presetSubtype="0" fill="hold" grpId="0" nodeType="afterEffect">
                                      <p:stCondLst>
                                        <p:cond delay="0"/>
                                      </p:stCondLst>
                                      <p:childTnLst>
                                        <p:set>
                                          <p:cBhvr>
                                            <p:cTn id="308" dur="1" fill="hold">
                                              <p:stCondLst>
                                                <p:cond delay="0"/>
                                              </p:stCondLst>
                                            </p:cTn>
                                            <p:tgtEl>
                                              <p:spTgt spid="87"/>
                                            </p:tgtEl>
                                            <p:attrNameLst>
                                              <p:attrName>style.visibility</p:attrName>
                                            </p:attrNameLst>
                                          </p:cBhvr>
                                          <p:to>
                                            <p:strVal val="visible"/>
                                          </p:to>
                                        </p:set>
                                        <p:animEffect transition="in" filter="fade">
                                          <p:cBhvr>
                                            <p:cTn id="309" dur="500"/>
                                            <p:tgtEl>
                                              <p:spTgt spid="87"/>
                                            </p:tgtEl>
                                          </p:cBhvr>
                                        </p:animEffect>
                                        <p:anim calcmode="lin" valueType="num">
                                          <p:cBhvr>
                                            <p:cTn id="310" dur="500" fill="hold"/>
                                            <p:tgtEl>
                                              <p:spTgt spid="87"/>
                                            </p:tgtEl>
                                            <p:attrNameLst>
                                              <p:attrName>ppt_x</p:attrName>
                                            </p:attrNameLst>
                                          </p:cBhvr>
                                          <p:tavLst>
                                            <p:tav tm="0">
                                              <p:val>
                                                <p:strVal val="#ppt_x"/>
                                              </p:val>
                                            </p:tav>
                                            <p:tav tm="100000">
                                              <p:val>
                                                <p:strVal val="#ppt_x"/>
                                              </p:val>
                                            </p:tav>
                                          </p:tavLst>
                                        </p:anim>
                                        <p:anim calcmode="lin" valueType="num">
                                          <p:cBhvr>
                                            <p:cTn id="311" dur="500" fill="hold"/>
                                            <p:tgtEl>
                                              <p:spTgt spid="87"/>
                                            </p:tgtEl>
                                            <p:attrNameLst>
                                              <p:attrName>ppt_y</p:attrName>
                                            </p:attrNameLst>
                                          </p:cBhvr>
                                          <p:tavLst>
                                            <p:tav tm="0">
                                              <p:val>
                                                <p:strVal val="#ppt_y+.1"/>
                                              </p:val>
                                            </p:tav>
                                            <p:tav tm="100000">
                                              <p:val>
                                                <p:strVal val="#ppt_y"/>
                                              </p:val>
                                            </p:tav>
                                          </p:tavLst>
                                        </p:anim>
                                      </p:childTnLst>
                                    </p:cTn>
                                  </p:par>
                                </p:childTnLst>
                              </p:cTn>
                            </p:par>
                            <p:par>
                              <p:cTn id="312" fill="hold">
                                <p:stCondLst>
                                  <p:cond delay="4500"/>
                                </p:stCondLst>
                                <p:childTnLst>
                                  <p:par>
                                    <p:cTn id="313" presetID="53" presetClass="entr" presetSubtype="16" fill="hold" nodeType="afterEffect">
                                      <p:stCondLst>
                                        <p:cond delay="0"/>
                                      </p:stCondLst>
                                      <p:childTnLst>
                                        <p:set>
                                          <p:cBhvr>
                                            <p:cTn id="314" dur="1" fill="hold">
                                              <p:stCondLst>
                                                <p:cond delay="0"/>
                                              </p:stCondLst>
                                            </p:cTn>
                                            <p:tgtEl>
                                              <p:spTgt spid="149"/>
                                            </p:tgtEl>
                                            <p:attrNameLst>
                                              <p:attrName>style.visibility</p:attrName>
                                            </p:attrNameLst>
                                          </p:cBhvr>
                                          <p:to>
                                            <p:strVal val="visible"/>
                                          </p:to>
                                        </p:set>
                                        <p:anim calcmode="lin" valueType="num">
                                          <p:cBhvr>
                                            <p:cTn id="315" dur="500" fill="hold"/>
                                            <p:tgtEl>
                                              <p:spTgt spid="149"/>
                                            </p:tgtEl>
                                            <p:attrNameLst>
                                              <p:attrName>ppt_w</p:attrName>
                                            </p:attrNameLst>
                                          </p:cBhvr>
                                          <p:tavLst>
                                            <p:tav tm="0">
                                              <p:val>
                                                <p:fltVal val="0"/>
                                              </p:val>
                                            </p:tav>
                                            <p:tav tm="100000">
                                              <p:val>
                                                <p:strVal val="#ppt_w"/>
                                              </p:val>
                                            </p:tav>
                                          </p:tavLst>
                                        </p:anim>
                                        <p:anim calcmode="lin" valueType="num">
                                          <p:cBhvr>
                                            <p:cTn id="316" dur="500" fill="hold"/>
                                            <p:tgtEl>
                                              <p:spTgt spid="149"/>
                                            </p:tgtEl>
                                            <p:attrNameLst>
                                              <p:attrName>ppt_h</p:attrName>
                                            </p:attrNameLst>
                                          </p:cBhvr>
                                          <p:tavLst>
                                            <p:tav tm="0">
                                              <p:val>
                                                <p:fltVal val="0"/>
                                              </p:val>
                                            </p:tav>
                                            <p:tav tm="100000">
                                              <p:val>
                                                <p:strVal val="#ppt_h"/>
                                              </p:val>
                                            </p:tav>
                                          </p:tavLst>
                                        </p:anim>
                                        <p:animEffect transition="in" filter="fade">
                                          <p:cBhvr>
                                            <p:cTn id="317" dur="500"/>
                                            <p:tgtEl>
                                              <p:spTgt spid="149"/>
                                            </p:tgtEl>
                                          </p:cBhvr>
                                        </p:animEffect>
                                      </p:childTnLst>
                                    </p:cTn>
                                  </p:par>
                                  <p:par>
                                    <p:cTn id="318" presetID="53" presetClass="entr" presetSubtype="16" fill="hold" nodeType="withEffect">
                                      <p:stCondLst>
                                        <p:cond delay="0"/>
                                      </p:stCondLst>
                                      <p:childTnLst>
                                        <p:set>
                                          <p:cBhvr>
                                            <p:cTn id="319" dur="1" fill="hold">
                                              <p:stCondLst>
                                                <p:cond delay="0"/>
                                              </p:stCondLst>
                                            </p:cTn>
                                            <p:tgtEl>
                                              <p:spTgt spid="128"/>
                                            </p:tgtEl>
                                            <p:attrNameLst>
                                              <p:attrName>style.visibility</p:attrName>
                                            </p:attrNameLst>
                                          </p:cBhvr>
                                          <p:to>
                                            <p:strVal val="visible"/>
                                          </p:to>
                                        </p:set>
                                        <p:anim calcmode="lin" valueType="num">
                                          <p:cBhvr>
                                            <p:cTn id="320" dur="500" fill="hold"/>
                                            <p:tgtEl>
                                              <p:spTgt spid="128"/>
                                            </p:tgtEl>
                                            <p:attrNameLst>
                                              <p:attrName>ppt_w</p:attrName>
                                            </p:attrNameLst>
                                          </p:cBhvr>
                                          <p:tavLst>
                                            <p:tav tm="0">
                                              <p:val>
                                                <p:fltVal val="0"/>
                                              </p:val>
                                            </p:tav>
                                            <p:tav tm="100000">
                                              <p:val>
                                                <p:strVal val="#ppt_w"/>
                                              </p:val>
                                            </p:tav>
                                          </p:tavLst>
                                        </p:anim>
                                        <p:anim calcmode="lin" valueType="num">
                                          <p:cBhvr>
                                            <p:cTn id="321" dur="500" fill="hold"/>
                                            <p:tgtEl>
                                              <p:spTgt spid="128"/>
                                            </p:tgtEl>
                                            <p:attrNameLst>
                                              <p:attrName>ppt_h</p:attrName>
                                            </p:attrNameLst>
                                          </p:cBhvr>
                                          <p:tavLst>
                                            <p:tav tm="0">
                                              <p:val>
                                                <p:fltVal val="0"/>
                                              </p:val>
                                            </p:tav>
                                            <p:tav tm="100000">
                                              <p:val>
                                                <p:strVal val="#ppt_h"/>
                                              </p:val>
                                            </p:tav>
                                          </p:tavLst>
                                        </p:anim>
                                        <p:animEffect transition="in" filter="fade">
                                          <p:cBhvr>
                                            <p:cTn id="322" dur="500"/>
                                            <p:tgtEl>
                                              <p:spTgt spid="128"/>
                                            </p:tgtEl>
                                          </p:cBhvr>
                                        </p:animEffect>
                                      </p:childTnLst>
                                    </p:cTn>
                                  </p:par>
                                  <p:par>
                                    <p:cTn id="323" presetID="53" presetClass="entr" presetSubtype="16" fill="hold" nodeType="withEffect">
                                      <p:stCondLst>
                                        <p:cond delay="0"/>
                                      </p:stCondLst>
                                      <p:childTnLst>
                                        <p:set>
                                          <p:cBhvr>
                                            <p:cTn id="324" dur="1" fill="hold">
                                              <p:stCondLst>
                                                <p:cond delay="0"/>
                                              </p:stCondLst>
                                            </p:cTn>
                                            <p:tgtEl>
                                              <p:spTgt spid="131"/>
                                            </p:tgtEl>
                                            <p:attrNameLst>
                                              <p:attrName>style.visibility</p:attrName>
                                            </p:attrNameLst>
                                          </p:cBhvr>
                                          <p:to>
                                            <p:strVal val="visible"/>
                                          </p:to>
                                        </p:set>
                                        <p:anim calcmode="lin" valueType="num">
                                          <p:cBhvr>
                                            <p:cTn id="325" dur="500" fill="hold"/>
                                            <p:tgtEl>
                                              <p:spTgt spid="131"/>
                                            </p:tgtEl>
                                            <p:attrNameLst>
                                              <p:attrName>ppt_w</p:attrName>
                                            </p:attrNameLst>
                                          </p:cBhvr>
                                          <p:tavLst>
                                            <p:tav tm="0">
                                              <p:val>
                                                <p:fltVal val="0"/>
                                              </p:val>
                                            </p:tav>
                                            <p:tav tm="100000">
                                              <p:val>
                                                <p:strVal val="#ppt_w"/>
                                              </p:val>
                                            </p:tav>
                                          </p:tavLst>
                                        </p:anim>
                                        <p:anim calcmode="lin" valueType="num">
                                          <p:cBhvr>
                                            <p:cTn id="326" dur="500" fill="hold"/>
                                            <p:tgtEl>
                                              <p:spTgt spid="131"/>
                                            </p:tgtEl>
                                            <p:attrNameLst>
                                              <p:attrName>ppt_h</p:attrName>
                                            </p:attrNameLst>
                                          </p:cBhvr>
                                          <p:tavLst>
                                            <p:tav tm="0">
                                              <p:val>
                                                <p:fltVal val="0"/>
                                              </p:val>
                                            </p:tav>
                                            <p:tav tm="100000">
                                              <p:val>
                                                <p:strVal val="#ppt_h"/>
                                              </p:val>
                                            </p:tav>
                                          </p:tavLst>
                                        </p:anim>
                                        <p:animEffect transition="in" filter="fade">
                                          <p:cBhvr>
                                            <p:cTn id="327" dur="500"/>
                                            <p:tgtEl>
                                              <p:spTgt spid="131"/>
                                            </p:tgtEl>
                                          </p:cBhvr>
                                        </p:animEffect>
                                      </p:childTnLst>
                                    </p:cTn>
                                  </p:par>
                                  <p:par>
                                    <p:cTn id="328" presetID="53" presetClass="entr" presetSubtype="16" fill="hold" nodeType="withEffect">
                                      <p:stCondLst>
                                        <p:cond delay="0"/>
                                      </p:stCondLst>
                                      <p:childTnLst>
                                        <p:set>
                                          <p:cBhvr>
                                            <p:cTn id="329" dur="1" fill="hold">
                                              <p:stCondLst>
                                                <p:cond delay="0"/>
                                              </p:stCondLst>
                                            </p:cTn>
                                            <p:tgtEl>
                                              <p:spTgt spid="134"/>
                                            </p:tgtEl>
                                            <p:attrNameLst>
                                              <p:attrName>style.visibility</p:attrName>
                                            </p:attrNameLst>
                                          </p:cBhvr>
                                          <p:to>
                                            <p:strVal val="visible"/>
                                          </p:to>
                                        </p:set>
                                        <p:anim calcmode="lin" valueType="num">
                                          <p:cBhvr>
                                            <p:cTn id="330" dur="500" fill="hold"/>
                                            <p:tgtEl>
                                              <p:spTgt spid="134"/>
                                            </p:tgtEl>
                                            <p:attrNameLst>
                                              <p:attrName>ppt_w</p:attrName>
                                            </p:attrNameLst>
                                          </p:cBhvr>
                                          <p:tavLst>
                                            <p:tav tm="0">
                                              <p:val>
                                                <p:fltVal val="0"/>
                                              </p:val>
                                            </p:tav>
                                            <p:tav tm="100000">
                                              <p:val>
                                                <p:strVal val="#ppt_w"/>
                                              </p:val>
                                            </p:tav>
                                          </p:tavLst>
                                        </p:anim>
                                        <p:anim calcmode="lin" valueType="num">
                                          <p:cBhvr>
                                            <p:cTn id="331" dur="500" fill="hold"/>
                                            <p:tgtEl>
                                              <p:spTgt spid="134"/>
                                            </p:tgtEl>
                                            <p:attrNameLst>
                                              <p:attrName>ppt_h</p:attrName>
                                            </p:attrNameLst>
                                          </p:cBhvr>
                                          <p:tavLst>
                                            <p:tav tm="0">
                                              <p:val>
                                                <p:fltVal val="0"/>
                                              </p:val>
                                            </p:tav>
                                            <p:tav tm="100000">
                                              <p:val>
                                                <p:strVal val="#ppt_h"/>
                                              </p:val>
                                            </p:tav>
                                          </p:tavLst>
                                        </p:anim>
                                        <p:animEffect transition="in" filter="fade">
                                          <p:cBhvr>
                                            <p:cTn id="332" dur="500"/>
                                            <p:tgtEl>
                                              <p:spTgt spid="134"/>
                                            </p:tgtEl>
                                          </p:cBhvr>
                                        </p:animEffect>
                                      </p:childTnLst>
                                    </p:cTn>
                                  </p:par>
                                  <p:par>
                                    <p:cTn id="333" presetID="53" presetClass="entr" presetSubtype="16" fill="hold" nodeType="withEffect">
                                      <p:stCondLst>
                                        <p:cond delay="0"/>
                                      </p:stCondLst>
                                      <p:childTnLst>
                                        <p:set>
                                          <p:cBhvr>
                                            <p:cTn id="334" dur="1" fill="hold">
                                              <p:stCondLst>
                                                <p:cond delay="0"/>
                                              </p:stCondLst>
                                            </p:cTn>
                                            <p:tgtEl>
                                              <p:spTgt spid="137"/>
                                            </p:tgtEl>
                                            <p:attrNameLst>
                                              <p:attrName>style.visibility</p:attrName>
                                            </p:attrNameLst>
                                          </p:cBhvr>
                                          <p:to>
                                            <p:strVal val="visible"/>
                                          </p:to>
                                        </p:set>
                                        <p:anim calcmode="lin" valueType="num">
                                          <p:cBhvr>
                                            <p:cTn id="335" dur="500" fill="hold"/>
                                            <p:tgtEl>
                                              <p:spTgt spid="137"/>
                                            </p:tgtEl>
                                            <p:attrNameLst>
                                              <p:attrName>ppt_w</p:attrName>
                                            </p:attrNameLst>
                                          </p:cBhvr>
                                          <p:tavLst>
                                            <p:tav tm="0">
                                              <p:val>
                                                <p:fltVal val="0"/>
                                              </p:val>
                                            </p:tav>
                                            <p:tav tm="100000">
                                              <p:val>
                                                <p:strVal val="#ppt_w"/>
                                              </p:val>
                                            </p:tav>
                                          </p:tavLst>
                                        </p:anim>
                                        <p:anim calcmode="lin" valueType="num">
                                          <p:cBhvr>
                                            <p:cTn id="336" dur="500" fill="hold"/>
                                            <p:tgtEl>
                                              <p:spTgt spid="137"/>
                                            </p:tgtEl>
                                            <p:attrNameLst>
                                              <p:attrName>ppt_h</p:attrName>
                                            </p:attrNameLst>
                                          </p:cBhvr>
                                          <p:tavLst>
                                            <p:tav tm="0">
                                              <p:val>
                                                <p:fltVal val="0"/>
                                              </p:val>
                                            </p:tav>
                                            <p:tav tm="100000">
                                              <p:val>
                                                <p:strVal val="#ppt_h"/>
                                              </p:val>
                                            </p:tav>
                                          </p:tavLst>
                                        </p:anim>
                                        <p:animEffect transition="in" filter="fade">
                                          <p:cBhvr>
                                            <p:cTn id="337" dur="500"/>
                                            <p:tgtEl>
                                              <p:spTgt spid="137"/>
                                            </p:tgtEl>
                                          </p:cBhvr>
                                        </p:animEffect>
                                      </p:childTnLst>
                                    </p:cTn>
                                  </p:par>
                                  <p:par>
                                    <p:cTn id="338" presetID="53" presetClass="entr" presetSubtype="16" fill="hold" nodeType="withEffect">
                                      <p:stCondLst>
                                        <p:cond delay="0"/>
                                      </p:stCondLst>
                                      <p:childTnLst>
                                        <p:set>
                                          <p:cBhvr>
                                            <p:cTn id="339" dur="1" fill="hold">
                                              <p:stCondLst>
                                                <p:cond delay="0"/>
                                              </p:stCondLst>
                                            </p:cTn>
                                            <p:tgtEl>
                                              <p:spTgt spid="140"/>
                                            </p:tgtEl>
                                            <p:attrNameLst>
                                              <p:attrName>style.visibility</p:attrName>
                                            </p:attrNameLst>
                                          </p:cBhvr>
                                          <p:to>
                                            <p:strVal val="visible"/>
                                          </p:to>
                                        </p:set>
                                        <p:anim calcmode="lin" valueType="num">
                                          <p:cBhvr>
                                            <p:cTn id="340" dur="500" fill="hold"/>
                                            <p:tgtEl>
                                              <p:spTgt spid="140"/>
                                            </p:tgtEl>
                                            <p:attrNameLst>
                                              <p:attrName>ppt_w</p:attrName>
                                            </p:attrNameLst>
                                          </p:cBhvr>
                                          <p:tavLst>
                                            <p:tav tm="0">
                                              <p:val>
                                                <p:fltVal val="0"/>
                                              </p:val>
                                            </p:tav>
                                            <p:tav tm="100000">
                                              <p:val>
                                                <p:strVal val="#ppt_w"/>
                                              </p:val>
                                            </p:tav>
                                          </p:tavLst>
                                        </p:anim>
                                        <p:anim calcmode="lin" valueType="num">
                                          <p:cBhvr>
                                            <p:cTn id="341" dur="500" fill="hold"/>
                                            <p:tgtEl>
                                              <p:spTgt spid="140"/>
                                            </p:tgtEl>
                                            <p:attrNameLst>
                                              <p:attrName>ppt_h</p:attrName>
                                            </p:attrNameLst>
                                          </p:cBhvr>
                                          <p:tavLst>
                                            <p:tav tm="0">
                                              <p:val>
                                                <p:fltVal val="0"/>
                                              </p:val>
                                            </p:tav>
                                            <p:tav tm="100000">
                                              <p:val>
                                                <p:strVal val="#ppt_h"/>
                                              </p:val>
                                            </p:tav>
                                          </p:tavLst>
                                        </p:anim>
                                        <p:animEffect transition="in" filter="fade">
                                          <p:cBhvr>
                                            <p:cTn id="342" dur="500"/>
                                            <p:tgtEl>
                                              <p:spTgt spid="140"/>
                                            </p:tgtEl>
                                          </p:cBhvr>
                                        </p:animEffect>
                                      </p:childTnLst>
                                    </p:cTn>
                                  </p:par>
                                  <p:par>
                                    <p:cTn id="343" presetID="53" presetClass="entr" presetSubtype="16" fill="hold" nodeType="withEffect">
                                      <p:stCondLst>
                                        <p:cond delay="0"/>
                                      </p:stCondLst>
                                      <p:childTnLst>
                                        <p:set>
                                          <p:cBhvr>
                                            <p:cTn id="344" dur="1" fill="hold">
                                              <p:stCondLst>
                                                <p:cond delay="0"/>
                                              </p:stCondLst>
                                            </p:cTn>
                                            <p:tgtEl>
                                              <p:spTgt spid="152"/>
                                            </p:tgtEl>
                                            <p:attrNameLst>
                                              <p:attrName>style.visibility</p:attrName>
                                            </p:attrNameLst>
                                          </p:cBhvr>
                                          <p:to>
                                            <p:strVal val="visible"/>
                                          </p:to>
                                        </p:set>
                                        <p:anim calcmode="lin" valueType="num">
                                          <p:cBhvr>
                                            <p:cTn id="345" dur="500" fill="hold"/>
                                            <p:tgtEl>
                                              <p:spTgt spid="152"/>
                                            </p:tgtEl>
                                            <p:attrNameLst>
                                              <p:attrName>ppt_w</p:attrName>
                                            </p:attrNameLst>
                                          </p:cBhvr>
                                          <p:tavLst>
                                            <p:tav tm="0">
                                              <p:val>
                                                <p:fltVal val="0"/>
                                              </p:val>
                                            </p:tav>
                                            <p:tav tm="100000">
                                              <p:val>
                                                <p:strVal val="#ppt_w"/>
                                              </p:val>
                                            </p:tav>
                                          </p:tavLst>
                                        </p:anim>
                                        <p:anim calcmode="lin" valueType="num">
                                          <p:cBhvr>
                                            <p:cTn id="346" dur="500" fill="hold"/>
                                            <p:tgtEl>
                                              <p:spTgt spid="152"/>
                                            </p:tgtEl>
                                            <p:attrNameLst>
                                              <p:attrName>ppt_h</p:attrName>
                                            </p:attrNameLst>
                                          </p:cBhvr>
                                          <p:tavLst>
                                            <p:tav tm="0">
                                              <p:val>
                                                <p:fltVal val="0"/>
                                              </p:val>
                                            </p:tav>
                                            <p:tav tm="100000">
                                              <p:val>
                                                <p:strVal val="#ppt_h"/>
                                              </p:val>
                                            </p:tav>
                                          </p:tavLst>
                                        </p:anim>
                                        <p:animEffect transition="in" filter="fade">
                                          <p:cBhvr>
                                            <p:cTn id="347" dur="500"/>
                                            <p:tgtEl>
                                              <p:spTgt spid="152"/>
                                            </p:tgtEl>
                                          </p:cBhvr>
                                        </p:animEffect>
                                      </p:childTnLst>
                                    </p:cTn>
                                  </p:par>
                                  <p:par>
                                    <p:cTn id="348" presetID="53" presetClass="entr" presetSubtype="16" fill="hold" nodeType="withEffect">
                                      <p:stCondLst>
                                        <p:cond delay="0"/>
                                      </p:stCondLst>
                                      <p:childTnLst>
                                        <p:set>
                                          <p:cBhvr>
                                            <p:cTn id="349" dur="1" fill="hold">
                                              <p:stCondLst>
                                                <p:cond delay="0"/>
                                              </p:stCondLst>
                                            </p:cTn>
                                            <p:tgtEl>
                                              <p:spTgt spid="155"/>
                                            </p:tgtEl>
                                            <p:attrNameLst>
                                              <p:attrName>style.visibility</p:attrName>
                                            </p:attrNameLst>
                                          </p:cBhvr>
                                          <p:to>
                                            <p:strVal val="visible"/>
                                          </p:to>
                                        </p:set>
                                        <p:anim calcmode="lin" valueType="num">
                                          <p:cBhvr>
                                            <p:cTn id="350" dur="500" fill="hold"/>
                                            <p:tgtEl>
                                              <p:spTgt spid="155"/>
                                            </p:tgtEl>
                                            <p:attrNameLst>
                                              <p:attrName>ppt_w</p:attrName>
                                            </p:attrNameLst>
                                          </p:cBhvr>
                                          <p:tavLst>
                                            <p:tav tm="0">
                                              <p:val>
                                                <p:fltVal val="0"/>
                                              </p:val>
                                            </p:tav>
                                            <p:tav tm="100000">
                                              <p:val>
                                                <p:strVal val="#ppt_w"/>
                                              </p:val>
                                            </p:tav>
                                          </p:tavLst>
                                        </p:anim>
                                        <p:anim calcmode="lin" valueType="num">
                                          <p:cBhvr>
                                            <p:cTn id="351" dur="500" fill="hold"/>
                                            <p:tgtEl>
                                              <p:spTgt spid="155"/>
                                            </p:tgtEl>
                                            <p:attrNameLst>
                                              <p:attrName>ppt_h</p:attrName>
                                            </p:attrNameLst>
                                          </p:cBhvr>
                                          <p:tavLst>
                                            <p:tav tm="0">
                                              <p:val>
                                                <p:fltVal val="0"/>
                                              </p:val>
                                            </p:tav>
                                            <p:tav tm="100000">
                                              <p:val>
                                                <p:strVal val="#ppt_h"/>
                                              </p:val>
                                            </p:tav>
                                          </p:tavLst>
                                        </p:anim>
                                        <p:animEffect transition="in" filter="fade">
                                          <p:cBhvr>
                                            <p:cTn id="352" dur="500"/>
                                            <p:tgtEl>
                                              <p:spTgt spid="155"/>
                                            </p:tgtEl>
                                          </p:cBhvr>
                                        </p:animEffect>
                                      </p:childTnLst>
                                    </p:cTn>
                                  </p:par>
                                  <p:par>
                                    <p:cTn id="353" presetID="53" presetClass="entr" presetSubtype="16" fill="hold" nodeType="withEffect">
                                      <p:stCondLst>
                                        <p:cond delay="0"/>
                                      </p:stCondLst>
                                      <p:childTnLst>
                                        <p:set>
                                          <p:cBhvr>
                                            <p:cTn id="354" dur="1" fill="hold">
                                              <p:stCondLst>
                                                <p:cond delay="0"/>
                                              </p:stCondLst>
                                            </p:cTn>
                                            <p:tgtEl>
                                              <p:spTgt spid="143"/>
                                            </p:tgtEl>
                                            <p:attrNameLst>
                                              <p:attrName>style.visibility</p:attrName>
                                            </p:attrNameLst>
                                          </p:cBhvr>
                                          <p:to>
                                            <p:strVal val="visible"/>
                                          </p:to>
                                        </p:set>
                                        <p:anim calcmode="lin" valueType="num">
                                          <p:cBhvr>
                                            <p:cTn id="355" dur="500" fill="hold"/>
                                            <p:tgtEl>
                                              <p:spTgt spid="143"/>
                                            </p:tgtEl>
                                            <p:attrNameLst>
                                              <p:attrName>ppt_w</p:attrName>
                                            </p:attrNameLst>
                                          </p:cBhvr>
                                          <p:tavLst>
                                            <p:tav tm="0">
                                              <p:val>
                                                <p:fltVal val="0"/>
                                              </p:val>
                                            </p:tav>
                                            <p:tav tm="100000">
                                              <p:val>
                                                <p:strVal val="#ppt_w"/>
                                              </p:val>
                                            </p:tav>
                                          </p:tavLst>
                                        </p:anim>
                                        <p:anim calcmode="lin" valueType="num">
                                          <p:cBhvr>
                                            <p:cTn id="356" dur="500" fill="hold"/>
                                            <p:tgtEl>
                                              <p:spTgt spid="143"/>
                                            </p:tgtEl>
                                            <p:attrNameLst>
                                              <p:attrName>ppt_h</p:attrName>
                                            </p:attrNameLst>
                                          </p:cBhvr>
                                          <p:tavLst>
                                            <p:tav tm="0">
                                              <p:val>
                                                <p:fltVal val="0"/>
                                              </p:val>
                                            </p:tav>
                                            <p:tav tm="100000">
                                              <p:val>
                                                <p:strVal val="#ppt_h"/>
                                              </p:val>
                                            </p:tav>
                                          </p:tavLst>
                                        </p:anim>
                                        <p:animEffect transition="in" filter="fade">
                                          <p:cBhvr>
                                            <p:cTn id="357" dur="500"/>
                                            <p:tgtEl>
                                              <p:spTgt spid="143"/>
                                            </p:tgtEl>
                                          </p:cBhvr>
                                        </p:animEffect>
                                      </p:childTnLst>
                                    </p:cTn>
                                  </p:par>
                                  <p:par>
                                    <p:cTn id="358" presetID="53" presetClass="entr" presetSubtype="16" fill="hold" nodeType="withEffect">
                                      <p:stCondLst>
                                        <p:cond delay="0"/>
                                      </p:stCondLst>
                                      <p:childTnLst>
                                        <p:set>
                                          <p:cBhvr>
                                            <p:cTn id="359" dur="1" fill="hold">
                                              <p:stCondLst>
                                                <p:cond delay="0"/>
                                              </p:stCondLst>
                                            </p:cTn>
                                            <p:tgtEl>
                                              <p:spTgt spid="146"/>
                                            </p:tgtEl>
                                            <p:attrNameLst>
                                              <p:attrName>style.visibility</p:attrName>
                                            </p:attrNameLst>
                                          </p:cBhvr>
                                          <p:to>
                                            <p:strVal val="visible"/>
                                          </p:to>
                                        </p:set>
                                        <p:anim calcmode="lin" valueType="num">
                                          <p:cBhvr>
                                            <p:cTn id="360" dur="500" fill="hold"/>
                                            <p:tgtEl>
                                              <p:spTgt spid="146"/>
                                            </p:tgtEl>
                                            <p:attrNameLst>
                                              <p:attrName>ppt_w</p:attrName>
                                            </p:attrNameLst>
                                          </p:cBhvr>
                                          <p:tavLst>
                                            <p:tav tm="0">
                                              <p:val>
                                                <p:fltVal val="0"/>
                                              </p:val>
                                            </p:tav>
                                            <p:tav tm="100000">
                                              <p:val>
                                                <p:strVal val="#ppt_w"/>
                                              </p:val>
                                            </p:tav>
                                          </p:tavLst>
                                        </p:anim>
                                        <p:anim calcmode="lin" valueType="num">
                                          <p:cBhvr>
                                            <p:cTn id="361" dur="500" fill="hold"/>
                                            <p:tgtEl>
                                              <p:spTgt spid="146"/>
                                            </p:tgtEl>
                                            <p:attrNameLst>
                                              <p:attrName>ppt_h</p:attrName>
                                            </p:attrNameLst>
                                          </p:cBhvr>
                                          <p:tavLst>
                                            <p:tav tm="0">
                                              <p:val>
                                                <p:fltVal val="0"/>
                                              </p:val>
                                            </p:tav>
                                            <p:tav tm="100000">
                                              <p:val>
                                                <p:strVal val="#ppt_h"/>
                                              </p:val>
                                            </p:tav>
                                          </p:tavLst>
                                        </p:anim>
                                        <p:animEffect transition="in" filter="fade">
                                          <p:cBhvr>
                                            <p:cTn id="362" dur="500"/>
                                            <p:tgtEl>
                                              <p:spTgt spid="146"/>
                                            </p:tgtEl>
                                          </p:cBhvr>
                                        </p:animEffect>
                                      </p:childTnLst>
                                    </p:cTn>
                                  </p:par>
                                  <p:par>
                                    <p:cTn id="363" presetID="42" presetClass="path" presetSubtype="0" fill="hold" nodeType="withEffect">
                                      <p:stCondLst>
                                        <p:cond delay="0"/>
                                      </p:stCondLst>
                                      <p:childTnLst>
                                        <p:animMotion origin="layout" path="M -2.77778E-7 -1.60494E-6 L 0.16788 0.62624 " pathEditMode="relative" rAng="0" ptsTypes="AA">
                                          <p:cBhvr>
                                            <p:cTn id="364" dur="500" spd="-100000" fill="hold"/>
                                            <p:tgtEl>
                                              <p:spTgt spid="149"/>
                                            </p:tgtEl>
                                            <p:attrNameLst>
                                              <p:attrName>ppt_x</p:attrName>
                                              <p:attrName>ppt_y</p:attrName>
                                            </p:attrNameLst>
                                          </p:cBhvr>
                                          <p:rCtr x="8385" y="31296"/>
                                        </p:animMotion>
                                      </p:childTnLst>
                                    </p:cTn>
                                  </p:par>
                                  <p:par>
                                    <p:cTn id="365" presetID="42" presetClass="path" presetSubtype="0" fill="hold" nodeType="withEffect">
                                      <p:stCondLst>
                                        <p:cond delay="0"/>
                                      </p:stCondLst>
                                      <p:childTnLst>
                                        <p:animMotion origin="layout" path="M 1.38889E-6 -2.96296E-6 L -0.24583 0.48704 " pathEditMode="relative" rAng="0" ptsTypes="AA">
                                          <p:cBhvr>
                                            <p:cTn id="366" dur="500" spd="-100000" fill="hold"/>
                                            <p:tgtEl>
                                              <p:spTgt spid="128"/>
                                            </p:tgtEl>
                                            <p:attrNameLst>
                                              <p:attrName>ppt_x</p:attrName>
                                              <p:attrName>ppt_y</p:attrName>
                                            </p:attrNameLst>
                                          </p:cBhvr>
                                          <p:rCtr x="-12292" y="24352"/>
                                        </p:animMotion>
                                      </p:childTnLst>
                                    </p:cTn>
                                  </p:par>
                                  <p:par>
                                    <p:cTn id="367" presetID="42" presetClass="path" presetSubtype="0" fill="hold" nodeType="withEffect">
                                      <p:stCondLst>
                                        <p:cond delay="0"/>
                                      </p:stCondLst>
                                      <p:childTnLst>
                                        <p:animMotion origin="layout" path="M 3.88889E-6 3.20988E-6 L -0.13125 0.61296 " pathEditMode="relative" rAng="0" ptsTypes="AA">
                                          <p:cBhvr>
                                            <p:cTn id="368" dur="500" spd="-100000" fill="hold"/>
                                            <p:tgtEl>
                                              <p:spTgt spid="131"/>
                                            </p:tgtEl>
                                            <p:attrNameLst>
                                              <p:attrName>ppt_x</p:attrName>
                                              <p:attrName>ppt_y</p:attrName>
                                            </p:attrNameLst>
                                          </p:cBhvr>
                                          <p:rCtr x="-6562" y="30648"/>
                                        </p:animMotion>
                                      </p:childTnLst>
                                    </p:cTn>
                                  </p:par>
                                  <p:par>
                                    <p:cTn id="369" presetID="42" presetClass="path" presetSubtype="0" fill="hold" nodeType="withEffect">
                                      <p:stCondLst>
                                        <p:cond delay="0"/>
                                      </p:stCondLst>
                                      <p:childTnLst>
                                        <p:animMotion origin="layout" path="M 5E-6 4.32099E-6 L 0.27987 0.60648 " pathEditMode="relative" rAng="0" ptsTypes="AA">
                                          <p:cBhvr>
                                            <p:cTn id="370" dur="500" spd="-100000" fill="hold"/>
                                            <p:tgtEl>
                                              <p:spTgt spid="134"/>
                                            </p:tgtEl>
                                            <p:attrNameLst>
                                              <p:attrName>ppt_x</p:attrName>
                                              <p:attrName>ppt_y</p:attrName>
                                            </p:attrNameLst>
                                          </p:cBhvr>
                                          <p:rCtr x="13993" y="30309"/>
                                        </p:animMotion>
                                      </p:childTnLst>
                                    </p:cTn>
                                  </p:par>
                                  <p:par>
                                    <p:cTn id="371" presetID="42" presetClass="path" presetSubtype="0" fill="hold" nodeType="withEffect">
                                      <p:stCondLst>
                                        <p:cond delay="0"/>
                                      </p:stCondLst>
                                      <p:childTnLst>
                                        <p:animMotion origin="layout" path="M -3.61111E-6 -9.87654E-7 L 0.08091 0.58364 " pathEditMode="relative" rAng="0" ptsTypes="AA">
                                          <p:cBhvr>
                                            <p:cTn id="372" dur="500" spd="-100000" fill="hold"/>
                                            <p:tgtEl>
                                              <p:spTgt spid="137"/>
                                            </p:tgtEl>
                                            <p:attrNameLst>
                                              <p:attrName>ppt_x</p:attrName>
                                              <p:attrName>ppt_y</p:attrName>
                                            </p:attrNameLst>
                                          </p:cBhvr>
                                          <p:rCtr x="4045" y="29167"/>
                                        </p:animMotion>
                                      </p:childTnLst>
                                    </p:cTn>
                                  </p:par>
                                  <p:par>
                                    <p:cTn id="373" presetID="42" presetClass="path" presetSubtype="0" fill="hold" nodeType="withEffect">
                                      <p:stCondLst>
                                        <p:cond delay="0"/>
                                      </p:stCondLst>
                                      <p:childTnLst>
                                        <p:animMotion origin="layout" path="M -4.72222E-6 3.33333E-6 L 0.04619 0.57808 " pathEditMode="relative" rAng="0" ptsTypes="AA">
                                          <p:cBhvr>
                                            <p:cTn id="374" dur="500" spd="-100000" fill="hold"/>
                                            <p:tgtEl>
                                              <p:spTgt spid="140"/>
                                            </p:tgtEl>
                                            <p:attrNameLst>
                                              <p:attrName>ppt_x</p:attrName>
                                              <p:attrName>ppt_y</p:attrName>
                                            </p:attrNameLst>
                                          </p:cBhvr>
                                          <p:rCtr x="2309" y="28889"/>
                                        </p:animMotion>
                                      </p:childTnLst>
                                    </p:cTn>
                                  </p:par>
                                  <p:par>
                                    <p:cTn id="375" presetID="42" presetClass="path" presetSubtype="0" fill="hold" nodeType="withEffect">
                                      <p:stCondLst>
                                        <p:cond delay="0"/>
                                      </p:stCondLst>
                                      <p:childTnLst>
                                        <p:animMotion origin="layout" path="M 2.5E-6 -1.11111E-6 L -0.05191 0.61512 " pathEditMode="relative" rAng="0" ptsTypes="AA">
                                          <p:cBhvr>
                                            <p:cTn id="376" dur="500" spd="-100000" fill="hold"/>
                                            <p:tgtEl>
                                              <p:spTgt spid="152"/>
                                            </p:tgtEl>
                                            <p:attrNameLst>
                                              <p:attrName>ppt_x</p:attrName>
                                              <p:attrName>ppt_y</p:attrName>
                                            </p:attrNameLst>
                                          </p:cBhvr>
                                          <p:rCtr x="-2604" y="30741"/>
                                        </p:animMotion>
                                      </p:childTnLst>
                                    </p:cTn>
                                  </p:par>
                                  <p:par>
                                    <p:cTn id="377" presetID="42" presetClass="path" presetSubtype="0" fill="hold" nodeType="withEffect">
                                      <p:stCondLst>
                                        <p:cond delay="0"/>
                                      </p:stCondLst>
                                      <p:childTnLst>
                                        <p:animMotion origin="layout" path="M -3.88889E-6 -3.7037E-6 L -0.1375 0.75 " pathEditMode="relative" rAng="0" ptsTypes="AA">
                                          <p:cBhvr>
                                            <p:cTn id="378" dur="500" spd="-100000" fill="hold"/>
                                            <p:tgtEl>
                                              <p:spTgt spid="155"/>
                                            </p:tgtEl>
                                            <p:attrNameLst>
                                              <p:attrName>ppt_x</p:attrName>
                                              <p:attrName>ppt_y</p:attrName>
                                            </p:attrNameLst>
                                          </p:cBhvr>
                                          <p:rCtr x="-6875" y="37500"/>
                                        </p:animMotion>
                                      </p:childTnLst>
                                    </p:cTn>
                                  </p:par>
                                  <p:par>
                                    <p:cTn id="379" presetID="42" presetClass="path" presetSubtype="0" fill="hold" nodeType="withEffect">
                                      <p:stCondLst>
                                        <p:cond delay="0"/>
                                      </p:stCondLst>
                                      <p:childTnLst>
                                        <p:animMotion origin="layout" path="M -4.44444E-6 -4.07407E-6 L 0.07709 0.69074 " pathEditMode="relative" rAng="0" ptsTypes="AA">
                                          <p:cBhvr>
                                            <p:cTn id="380" dur="500" spd="-100000" fill="hold"/>
                                            <p:tgtEl>
                                              <p:spTgt spid="143"/>
                                            </p:tgtEl>
                                            <p:attrNameLst>
                                              <p:attrName>ppt_x</p:attrName>
                                              <p:attrName>ppt_y</p:attrName>
                                            </p:attrNameLst>
                                          </p:cBhvr>
                                          <p:rCtr x="3854" y="34537"/>
                                        </p:animMotion>
                                      </p:childTnLst>
                                    </p:cTn>
                                  </p:par>
                                  <p:par>
                                    <p:cTn id="381" presetID="42" presetClass="path" presetSubtype="0" fill="hold" nodeType="withEffect">
                                      <p:stCondLst>
                                        <p:cond delay="0"/>
                                      </p:stCondLst>
                                      <p:childTnLst>
                                        <p:animMotion origin="layout" path="M 1.11111E-6 -6.17284E-7 L -0.16389 0.69012 " pathEditMode="relative" rAng="0" ptsTypes="AA">
                                          <p:cBhvr>
                                            <p:cTn id="382" dur="500" spd="-100000" fill="hold"/>
                                            <p:tgtEl>
                                              <p:spTgt spid="146"/>
                                            </p:tgtEl>
                                            <p:attrNameLst>
                                              <p:attrName>ppt_x</p:attrName>
                                              <p:attrName>ppt_y</p:attrName>
                                            </p:attrNameLst>
                                          </p:cBhvr>
                                          <p:rCtr x="-8194" y="34506"/>
                                        </p:animMotion>
                                      </p:childTnLst>
                                    </p:cTn>
                                  </p:par>
                                </p:childTnLst>
                              </p:cTn>
                            </p:par>
                            <p:par>
                              <p:cTn id="383" fill="hold">
                                <p:stCondLst>
                                  <p:cond delay="5000"/>
                                </p:stCondLst>
                                <p:childTnLst>
                                  <p:par>
                                    <p:cTn id="384" presetID="42" presetClass="entr" presetSubtype="0" fill="hold" grpId="0" nodeType="afterEffect">
                                      <p:stCondLst>
                                        <p:cond delay="0"/>
                                      </p:stCondLst>
                                      <p:childTnLst>
                                        <p:set>
                                          <p:cBhvr>
                                            <p:cTn id="385" dur="1" fill="hold">
                                              <p:stCondLst>
                                                <p:cond delay="0"/>
                                              </p:stCondLst>
                                            </p:cTn>
                                            <p:tgtEl>
                                              <p:spTgt spid="127"/>
                                            </p:tgtEl>
                                            <p:attrNameLst>
                                              <p:attrName>style.visibility</p:attrName>
                                            </p:attrNameLst>
                                          </p:cBhvr>
                                          <p:to>
                                            <p:strVal val="visible"/>
                                          </p:to>
                                        </p:set>
                                        <p:animEffect transition="in" filter="fade">
                                          <p:cBhvr>
                                            <p:cTn id="386" dur="500"/>
                                            <p:tgtEl>
                                              <p:spTgt spid="127"/>
                                            </p:tgtEl>
                                          </p:cBhvr>
                                        </p:animEffect>
                                        <p:anim calcmode="lin" valueType="num">
                                          <p:cBhvr>
                                            <p:cTn id="387" dur="500" fill="hold"/>
                                            <p:tgtEl>
                                              <p:spTgt spid="127"/>
                                            </p:tgtEl>
                                            <p:attrNameLst>
                                              <p:attrName>ppt_x</p:attrName>
                                            </p:attrNameLst>
                                          </p:cBhvr>
                                          <p:tavLst>
                                            <p:tav tm="0">
                                              <p:val>
                                                <p:strVal val="#ppt_x"/>
                                              </p:val>
                                            </p:tav>
                                            <p:tav tm="100000">
                                              <p:val>
                                                <p:strVal val="#ppt_x"/>
                                              </p:val>
                                            </p:tav>
                                          </p:tavLst>
                                        </p:anim>
                                        <p:anim calcmode="lin" valueType="num">
                                          <p:cBhvr>
                                            <p:cTn id="388" dur="500" fill="hold"/>
                                            <p:tgtEl>
                                              <p:spTgt spid="127"/>
                                            </p:tgtEl>
                                            <p:attrNameLst>
                                              <p:attrName>ppt_y</p:attrName>
                                            </p:attrNameLst>
                                          </p:cBhvr>
                                          <p:tavLst>
                                            <p:tav tm="0">
                                              <p:val>
                                                <p:strVal val="#ppt_y+.1"/>
                                              </p:val>
                                            </p:tav>
                                            <p:tav tm="100000">
                                              <p:val>
                                                <p:strVal val="#ppt_y"/>
                                              </p:val>
                                            </p:tav>
                                          </p:tavLst>
                                        </p:anim>
                                      </p:childTnLst>
                                    </p:cTn>
                                  </p:par>
                                </p:childTnLst>
                              </p:cTn>
                            </p:par>
                            <p:par>
                              <p:cTn id="389" fill="hold">
                                <p:stCondLst>
                                  <p:cond delay="5500"/>
                                </p:stCondLst>
                                <p:childTnLst>
                                  <p:par>
                                    <p:cTn id="390" presetID="16" presetClass="entr" presetSubtype="26" fill="hold" grpId="0" nodeType="afterEffect">
                                      <p:stCondLst>
                                        <p:cond delay="0"/>
                                      </p:stCondLst>
                                      <p:childTnLst>
                                        <p:set>
                                          <p:cBhvr>
                                            <p:cTn id="391" dur="1" fill="hold">
                                              <p:stCondLst>
                                                <p:cond delay="0"/>
                                              </p:stCondLst>
                                            </p:cTn>
                                            <p:tgtEl>
                                              <p:spTgt spid="159"/>
                                            </p:tgtEl>
                                            <p:attrNameLst>
                                              <p:attrName>style.visibility</p:attrName>
                                            </p:attrNameLst>
                                          </p:cBhvr>
                                          <p:to>
                                            <p:strVal val="visible"/>
                                          </p:to>
                                        </p:set>
                                        <p:animEffect transition="in" filter="barn(inHorizontal)">
                                          <p:cBhvr>
                                            <p:cTn id="392" dur="500"/>
                                            <p:tgtEl>
                                              <p:spTgt spid="159"/>
                                            </p:tgtEl>
                                          </p:cBhvr>
                                        </p:animEffect>
                                      </p:childTnLst>
                                    </p:cTn>
                                  </p:par>
                                  <p:par>
                                    <p:cTn id="393" presetID="16" presetClass="entr" presetSubtype="26" fill="hold" grpId="0" nodeType="withEffect">
                                      <p:stCondLst>
                                        <p:cond delay="0"/>
                                      </p:stCondLst>
                                      <p:childTnLst>
                                        <p:set>
                                          <p:cBhvr>
                                            <p:cTn id="394" dur="1" fill="hold">
                                              <p:stCondLst>
                                                <p:cond delay="0"/>
                                              </p:stCondLst>
                                            </p:cTn>
                                            <p:tgtEl>
                                              <p:spTgt spid="160"/>
                                            </p:tgtEl>
                                            <p:attrNameLst>
                                              <p:attrName>style.visibility</p:attrName>
                                            </p:attrNameLst>
                                          </p:cBhvr>
                                          <p:to>
                                            <p:strVal val="visible"/>
                                          </p:to>
                                        </p:set>
                                        <p:animEffect transition="in" filter="barn(inHorizontal)">
                                          <p:cBhvr>
                                            <p:cTn id="395" dur="500"/>
                                            <p:tgtEl>
                                              <p:spTgt spid="160"/>
                                            </p:tgtEl>
                                          </p:cBhvr>
                                        </p:animEffect>
                                      </p:childTnLst>
                                    </p:cTn>
                                  </p:par>
                                </p:childTnLst>
                              </p:cTn>
                            </p:par>
                            <p:par>
                              <p:cTn id="396" fill="hold">
                                <p:stCondLst>
                                  <p:cond delay="6000"/>
                                </p:stCondLst>
                                <p:childTnLst>
                                  <p:par>
                                    <p:cTn id="397" presetID="22" presetClass="entr" presetSubtype="8" fill="hold" grpId="0" nodeType="afterEffect">
                                      <p:stCondLst>
                                        <p:cond delay="0"/>
                                      </p:stCondLst>
                                      <p:iterate type="lt">
                                        <p:tmPct val="30000"/>
                                      </p:iterate>
                                      <p:childTnLst>
                                        <p:set>
                                          <p:cBhvr>
                                            <p:cTn id="398" dur="1" fill="hold">
                                              <p:stCondLst>
                                                <p:cond delay="0"/>
                                              </p:stCondLst>
                                            </p:cTn>
                                            <p:tgtEl>
                                              <p:spTgt spid="158"/>
                                            </p:tgtEl>
                                            <p:attrNameLst>
                                              <p:attrName>style.visibility</p:attrName>
                                            </p:attrNameLst>
                                          </p:cBhvr>
                                          <p:to>
                                            <p:strVal val="visible"/>
                                          </p:to>
                                        </p:set>
                                        <p:animEffect transition="in" filter="wipe(left)">
                                          <p:cBhvr>
                                            <p:cTn id="399" dur="50"/>
                                            <p:tgtEl>
                                              <p:spTgt spid="158"/>
                                            </p:tgtEl>
                                          </p:cBhvr>
                                        </p:animEffect>
                                      </p:childTnLst>
                                    </p:cTn>
                                  </p:par>
                                  <p:par>
                                    <p:cTn id="400" presetID="36" presetClass="emph" presetSubtype="0" fill="hold" grpId="1" nodeType="withEffect">
                                      <p:stCondLst>
                                        <p:cond delay="0"/>
                                      </p:stCondLst>
                                      <p:iterate type="lt">
                                        <p:tmPct val="30000"/>
                                      </p:iterate>
                                      <p:childTnLst>
                                        <p:animScale>
                                          <p:cBhvr>
                                            <p:cTn id="401" dur="25" autoRev="1" fill="hold">
                                              <p:stCondLst>
                                                <p:cond delay="0"/>
                                              </p:stCondLst>
                                            </p:cTn>
                                            <p:tgtEl>
                                              <p:spTgt spid="158"/>
                                            </p:tgtEl>
                                          </p:cBhvr>
                                          <p:to x="80000" y="100000"/>
                                        </p:animScale>
                                        <p:anim by="(#ppt_w*0.10)" calcmode="lin" valueType="num">
                                          <p:cBhvr>
                                            <p:cTn id="402" dur="25" autoRev="1" fill="hold">
                                              <p:stCondLst>
                                                <p:cond delay="0"/>
                                              </p:stCondLst>
                                            </p:cTn>
                                            <p:tgtEl>
                                              <p:spTgt spid="158"/>
                                            </p:tgtEl>
                                            <p:attrNameLst>
                                              <p:attrName>ppt_x</p:attrName>
                                            </p:attrNameLst>
                                          </p:cBhvr>
                                        </p:anim>
                                        <p:anim by="(-#ppt_w*0.10)" calcmode="lin" valueType="num">
                                          <p:cBhvr>
                                            <p:cTn id="403" dur="25" autoRev="1" fill="hold">
                                              <p:stCondLst>
                                                <p:cond delay="0"/>
                                              </p:stCondLst>
                                            </p:cTn>
                                            <p:tgtEl>
                                              <p:spTgt spid="158"/>
                                            </p:tgtEl>
                                            <p:attrNameLst>
                                              <p:attrName>ppt_y</p:attrName>
                                            </p:attrNameLst>
                                          </p:cBhvr>
                                        </p:anim>
                                        <p:animRot by="-480000">
                                          <p:cBhvr>
                                            <p:cTn id="404" dur="25" autoRev="1" fill="hold">
                                              <p:stCondLst>
                                                <p:cond delay="0"/>
                                              </p:stCondLst>
                                            </p:cTn>
                                            <p:tgtEl>
                                              <p:spTgt spid="15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4" grpId="0"/>
          <p:bldP spid="59" grpId="0"/>
          <p:bldP spid="87" grpId="0"/>
          <p:bldP spid="127" grpId="0"/>
          <p:bldP spid="158" grpId="0"/>
          <p:bldP spid="158" grpId="1"/>
          <p:bldP spid="159" grpId="0" animBg="1"/>
          <p:bldP spid="160" grpId="0" animBg="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842972" y="1357858"/>
            <a:ext cx="3012511" cy="1882820"/>
            <a:chOff x="755576" y="1491630"/>
            <a:chExt cx="2880000" cy="1800000"/>
          </a:xfrm>
          <a:effectLst>
            <a:outerShdw blurRad="228600" dist="38100" dir="8400000" sx="105000" sy="105000" algn="tr" rotWithShape="0">
              <a:prstClr val="black">
                <a:alpha val="20000"/>
              </a:prstClr>
            </a:outerShdw>
          </a:effectLst>
        </p:grpSpPr>
        <p:sp>
          <p:nvSpPr>
            <p:cNvPr id="2" name="矩形 1"/>
            <p:cNvSpPr/>
            <p:nvPr/>
          </p:nvSpPr>
          <p:spPr>
            <a:xfrm>
              <a:off x="755576" y="1491630"/>
              <a:ext cx="2880000" cy="1800000"/>
            </a:xfrm>
            <a:prstGeom prst="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矩形 2"/>
            <p:cNvSpPr/>
            <p:nvPr/>
          </p:nvSpPr>
          <p:spPr>
            <a:xfrm>
              <a:off x="813012" y="1524499"/>
              <a:ext cx="2772000" cy="1728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 name="TextBox 4"/>
          <p:cNvSpPr txBox="1"/>
          <p:nvPr/>
        </p:nvSpPr>
        <p:spPr>
          <a:xfrm>
            <a:off x="5508104" y="1357858"/>
            <a:ext cx="3240360" cy="2539157"/>
          </a:xfrm>
          <a:prstGeom prst="rect">
            <a:avLst/>
          </a:prstGeom>
          <a:noFill/>
        </p:spPr>
        <p:txBody>
          <a:bodyPr wrap="square" lIns="0" tIns="0" rIns="0" bIns="0" rtlCol="0">
            <a:spAutoFit/>
          </a:bodyPr>
          <a:lstStyle/>
          <a:p>
            <a:pPr algn="just">
              <a:lnSpc>
                <a:spcPct val="150000"/>
              </a:lnSpc>
            </a:pPr>
            <a:r>
              <a:rPr lang="zh-CN" altLang="en-US" sz="1100" dirty="0" smtClean="0"/>
              <a:t>点击输入文本内容</a:t>
            </a:r>
            <a:r>
              <a:rPr lang="zh-CN" altLang="en-US" sz="1100" dirty="0"/>
              <a:t>点击输入文本</a:t>
            </a:r>
            <a:r>
              <a:rPr lang="zh-CN" altLang="en-US" sz="1100" dirty="0" smtClean="0"/>
              <a:t>内容</a:t>
            </a:r>
            <a:r>
              <a:rPr lang="zh-CN" altLang="en-US" sz="1100" dirty="0"/>
              <a:t>点击输入文本</a:t>
            </a:r>
            <a:r>
              <a:rPr lang="zh-CN" altLang="en-US" sz="1100" dirty="0" smtClean="0"/>
              <a:t>内容</a:t>
            </a:r>
            <a:r>
              <a:rPr lang="zh-CN" altLang="en-US" sz="1100" dirty="0"/>
              <a:t>点击输入文本</a:t>
            </a:r>
            <a:r>
              <a:rPr lang="zh-CN" altLang="en-US" sz="1100" dirty="0" smtClean="0"/>
              <a:t>内容</a:t>
            </a:r>
            <a:r>
              <a:rPr lang="zh-CN" altLang="en-US" sz="1100" dirty="0"/>
              <a:t>点击输入文本</a:t>
            </a:r>
            <a:r>
              <a:rPr lang="zh-CN" altLang="en-US" sz="1100" dirty="0" smtClean="0"/>
              <a:t>内容</a:t>
            </a:r>
            <a:r>
              <a:rPr lang="zh-CN" altLang="en-US" sz="1100" dirty="0"/>
              <a:t>点击输入文本</a:t>
            </a:r>
            <a:r>
              <a:rPr lang="zh-CN" altLang="en-US" sz="1100" dirty="0" smtClean="0"/>
              <a:t>内容</a:t>
            </a:r>
            <a:r>
              <a:rPr lang="zh-CN" altLang="en-US" sz="1100" dirty="0"/>
              <a:t>点击输入文本</a:t>
            </a:r>
            <a:r>
              <a:rPr lang="zh-CN" altLang="en-US" sz="1100" dirty="0" smtClean="0"/>
              <a:t>内容</a:t>
            </a:r>
            <a:r>
              <a:rPr lang="zh-CN" altLang="en-US" sz="1100" dirty="0"/>
              <a:t>点击输入文本</a:t>
            </a:r>
            <a:r>
              <a:rPr lang="zh-CN" altLang="en-US" sz="1100" dirty="0" smtClean="0"/>
              <a:t>内容</a:t>
            </a:r>
            <a:r>
              <a:rPr lang="zh-CN" altLang="en-US" sz="1100" dirty="0"/>
              <a:t>点击输入文本</a:t>
            </a:r>
            <a:r>
              <a:rPr lang="zh-CN" altLang="en-US" sz="1100" dirty="0" smtClean="0"/>
              <a:t>内容</a:t>
            </a:r>
            <a:r>
              <a:rPr lang="zh-CN" altLang="en-US" sz="1100" dirty="0"/>
              <a:t>点击输入文本</a:t>
            </a:r>
            <a:r>
              <a:rPr lang="zh-CN" altLang="en-US" sz="1100" dirty="0" smtClean="0"/>
              <a:t>内容</a:t>
            </a:r>
            <a:r>
              <a:rPr lang="zh-CN" altLang="en-US" sz="1100" dirty="0"/>
              <a:t>点击输入文本</a:t>
            </a:r>
            <a:r>
              <a:rPr lang="zh-CN" altLang="en-US" sz="1100" dirty="0" smtClean="0"/>
              <a:t>内容</a:t>
            </a:r>
            <a:r>
              <a:rPr lang="zh-CN" altLang="en-US" sz="1100" dirty="0"/>
              <a:t>点击输入文本</a:t>
            </a:r>
            <a:r>
              <a:rPr lang="zh-CN" altLang="en-US" sz="1100" dirty="0" smtClean="0"/>
              <a:t>内容</a:t>
            </a:r>
            <a:r>
              <a:rPr lang="zh-CN" altLang="en-US" sz="1100" dirty="0"/>
              <a:t>点击输入文本</a:t>
            </a:r>
            <a:r>
              <a:rPr lang="zh-CN" altLang="en-US" sz="1100" dirty="0" smtClean="0"/>
              <a:t>内容</a:t>
            </a:r>
            <a:r>
              <a:rPr lang="zh-CN" altLang="en-US" sz="1100" dirty="0"/>
              <a:t>点击输入文本</a:t>
            </a:r>
            <a:r>
              <a:rPr lang="zh-CN" altLang="en-US" sz="1100" dirty="0" smtClean="0"/>
              <a:t>内容</a:t>
            </a:r>
            <a:r>
              <a:rPr lang="zh-CN" altLang="en-US" sz="1100" dirty="0"/>
              <a:t>点击输入文本</a:t>
            </a:r>
            <a:r>
              <a:rPr lang="zh-CN" altLang="en-US" sz="1100" dirty="0" smtClean="0"/>
              <a:t>内容</a:t>
            </a:r>
            <a:endParaRPr lang="en-US" altLang="zh-CN" sz="1100" dirty="0" smtClean="0"/>
          </a:p>
          <a:p>
            <a:pPr algn="just">
              <a:lnSpc>
                <a:spcPct val="150000"/>
              </a:lnSpc>
            </a:pPr>
            <a:r>
              <a:rPr lang="zh-CN" altLang="en-US" sz="1100" dirty="0"/>
              <a:t>点击输入文本</a:t>
            </a:r>
            <a:r>
              <a:rPr lang="zh-CN" altLang="en-US" sz="1100" dirty="0" smtClean="0"/>
              <a:t>内容</a:t>
            </a:r>
            <a:r>
              <a:rPr lang="zh-CN" altLang="en-US" sz="1100" dirty="0"/>
              <a:t>点击输入文本</a:t>
            </a:r>
            <a:r>
              <a:rPr lang="zh-CN" altLang="en-US" sz="1100" dirty="0" smtClean="0"/>
              <a:t>内容</a:t>
            </a:r>
            <a:r>
              <a:rPr lang="zh-CN" altLang="en-US" sz="1100" dirty="0"/>
              <a:t>点击输入文本</a:t>
            </a:r>
            <a:r>
              <a:rPr lang="zh-CN" altLang="en-US" sz="1100" dirty="0" smtClean="0"/>
              <a:t>内容</a:t>
            </a:r>
            <a:r>
              <a:rPr lang="zh-CN" altLang="en-US" sz="1100" dirty="0"/>
              <a:t>点击输入文本</a:t>
            </a:r>
            <a:r>
              <a:rPr lang="zh-CN" altLang="en-US" sz="1100" dirty="0" smtClean="0"/>
              <a:t>内容</a:t>
            </a:r>
            <a:r>
              <a:rPr lang="zh-CN" altLang="en-US" sz="1100" dirty="0"/>
              <a:t>点击输入文本</a:t>
            </a:r>
            <a:r>
              <a:rPr lang="zh-CN" altLang="en-US" sz="1100" dirty="0" smtClean="0"/>
              <a:t>内容</a:t>
            </a:r>
            <a:r>
              <a:rPr lang="zh-CN" altLang="en-US" sz="1100" dirty="0"/>
              <a:t>点击输入文本</a:t>
            </a:r>
            <a:r>
              <a:rPr lang="zh-CN" altLang="en-US" sz="1100" dirty="0" smtClean="0"/>
              <a:t>内容</a:t>
            </a:r>
            <a:r>
              <a:rPr lang="zh-CN" altLang="en-US" sz="1100" dirty="0"/>
              <a:t>点击输入文本</a:t>
            </a:r>
            <a:r>
              <a:rPr lang="zh-CN" altLang="en-US" sz="1100" dirty="0" smtClean="0"/>
              <a:t>内容</a:t>
            </a:r>
            <a:r>
              <a:rPr lang="zh-CN" altLang="en-US" sz="1100" dirty="0"/>
              <a:t>点击输入文本</a:t>
            </a:r>
            <a:r>
              <a:rPr lang="zh-CN" altLang="en-US" sz="1100" dirty="0" smtClean="0"/>
              <a:t>内容</a:t>
            </a:r>
            <a:r>
              <a:rPr lang="zh-CN" altLang="en-US" sz="1100" dirty="0"/>
              <a:t>点击输入文本内容</a:t>
            </a:r>
            <a:endParaRPr lang="zh-CN" altLang="en-US" sz="1100" dirty="0">
              <a:solidFill>
                <a:schemeClr val="tx1">
                  <a:lumMod val="75000"/>
                  <a:lumOff val="25000"/>
                </a:schemeClr>
              </a:solidFill>
              <a:latin typeface="微软雅黑" pitchFamily="34" charset="-122"/>
              <a:ea typeface="微软雅黑" pitchFamily="34" charset="-122"/>
            </a:endParaRPr>
          </a:p>
        </p:txBody>
      </p:sp>
      <p:grpSp>
        <p:nvGrpSpPr>
          <p:cNvPr id="21" name="组合 20"/>
          <p:cNvGrpSpPr/>
          <p:nvPr/>
        </p:nvGrpSpPr>
        <p:grpSpPr>
          <a:xfrm>
            <a:off x="3059832" y="2931791"/>
            <a:ext cx="2160240" cy="1296144"/>
            <a:chOff x="755576" y="1491630"/>
            <a:chExt cx="2880000" cy="1800000"/>
          </a:xfrm>
          <a:effectLst>
            <a:outerShdw blurRad="228600" dist="38100" dir="8400000" sx="105000" sy="105000" algn="tr" rotWithShape="0">
              <a:prstClr val="black">
                <a:alpha val="20000"/>
              </a:prstClr>
            </a:outerShdw>
          </a:effectLst>
        </p:grpSpPr>
        <p:sp>
          <p:nvSpPr>
            <p:cNvPr id="22" name="矩形 21"/>
            <p:cNvSpPr/>
            <p:nvPr/>
          </p:nvSpPr>
          <p:spPr>
            <a:xfrm>
              <a:off x="755576" y="1491630"/>
              <a:ext cx="2880000" cy="1800000"/>
            </a:xfrm>
            <a:prstGeom prst="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矩形 22"/>
            <p:cNvSpPr/>
            <p:nvPr/>
          </p:nvSpPr>
          <p:spPr>
            <a:xfrm>
              <a:off x="813012" y="1524499"/>
              <a:ext cx="2772000" cy="1728000"/>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4" name="TextBox 23"/>
          <p:cNvSpPr txBox="1"/>
          <p:nvPr/>
        </p:nvSpPr>
        <p:spPr>
          <a:xfrm>
            <a:off x="4283968" y="289560"/>
            <a:ext cx="2016224" cy="553998"/>
          </a:xfrm>
          <a:prstGeom prst="rect">
            <a:avLst/>
          </a:prstGeom>
          <a:noFill/>
        </p:spPr>
        <p:txBody>
          <a:bodyPr wrap="square" lIns="0" tIns="0" rIns="0" bIns="0" rtlCol="0">
            <a:spAutoFit/>
          </a:bodyPr>
          <a:lstStyle/>
          <a:p>
            <a:pPr algn="ctr"/>
            <a:r>
              <a:rPr lang="zh-CN" altLang="en-US" sz="3600" b="1" dirty="0">
                <a:latin typeface="微软雅黑" pitchFamily="34" charset="-122"/>
                <a:ea typeface="微软雅黑" pitchFamily="34" charset="-122"/>
              </a:rPr>
              <a:t>公司简介</a:t>
            </a:r>
            <a:endParaRPr lang="zh-CN" altLang="en-US" sz="1400" dirty="0">
              <a:latin typeface="微软雅黑" pitchFamily="34" charset="-122"/>
              <a:ea typeface="微软雅黑" pitchFamily="34" charset="-122"/>
            </a:endParaRPr>
          </a:p>
        </p:txBody>
      </p:sp>
    </p:spTree>
    <p:extLst>
      <p:ext uri="{BB962C8B-B14F-4D97-AF65-F5344CB8AC3E}">
        <p14:creationId xmlns:p14="http://schemas.microsoft.com/office/powerpoint/2010/main" val="1873068346"/>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anim calcmode="lin" valueType="num">
                                      <p:cBhvr>
                                        <p:cTn id="14" dur="500" fill="hold"/>
                                        <p:tgtEl>
                                          <p:spTgt spid="21"/>
                                        </p:tgtEl>
                                        <p:attrNameLst>
                                          <p:attrName>ppt_x</p:attrName>
                                        </p:attrNameLst>
                                      </p:cBhvr>
                                      <p:tavLst>
                                        <p:tav tm="0">
                                          <p:val>
                                            <p:strVal val="#ppt_x"/>
                                          </p:val>
                                        </p:tav>
                                        <p:tav tm="100000">
                                          <p:val>
                                            <p:strVal val="#ppt_x"/>
                                          </p:val>
                                        </p:tav>
                                      </p:tavLst>
                                    </p:anim>
                                    <p:anim calcmode="lin" valueType="num">
                                      <p:cBhvr>
                                        <p:cTn id="15" dur="500" fill="hold"/>
                                        <p:tgtEl>
                                          <p:spTgt spid="21"/>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22" presetClass="entr" presetSubtype="8" fill="hold" grpId="0" nodeType="afterEffect">
                                  <p:stCondLst>
                                    <p:cond delay="0"/>
                                  </p:stCondLst>
                                  <p:iterate type="lt">
                                    <p:tmPct val="30000"/>
                                  </p:iterate>
                                  <p:childTnLst>
                                    <p:set>
                                      <p:cBhvr>
                                        <p:cTn id="18" dur="1" fill="hold">
                                          <p:stCondLst>
                                            <p:cond delay="0"/>
                                          </p:stCondLst>
                                        </p:cTn>
                                        <p:tgtEl>
                                          <p:spTgt spid="5"/>
                                        </p:tgtEl>
                                        <p:attrNameLst>
                                          <p:attrName>style.visibility</p:attrName>
                                        </p:attrNameLst>
                                      </p:cBhvr>
                                      <p:to>
                                        <p:strVal val="visible"/>
                                      </p:to>
                                    </p:set>
                                    <p:animEffect transition="in" filter="wipe(left)">
                                      <p:cBhvr>
                                        <p:cTn id="19" dur="50"/>
                                        <p:tgtEl>
                                          <p:spTgt spid="5"/>
                                        </p:tgtEl>
                                      </p:cBhvr>
                                    </p:animEffect>
                                  </p:childTnLst>
                                </p:cTn>
                              </p:par>
                              <p:par>
                                <p:cTn id="20" presetID="36" presetClass="emph" presetSubtype="0" fill="hold" grpId="1" nodeType="withEffect">
                                  <p:stCondLst>
                                    <p:cond delay="0"/>
                                  </p:stCondLst>
                                  <p:iterate type="lt">
                                    <p:tmPct val="30000"/>
                                  </p:iterate>
                                  <p:childTnLst>
                                    <p:animScale>
                                      <p:cBhvr>
                                        <p:cTn id="21" dur="25" autoRev="1" fill="hold">
                                          <p:stCondLst>
                                            <p:cond delay="0"/>
                                          </p:stCondLst>
                                        </p:cTn>
                                        <p:tgtEl>
                                          <p:spTgt spid="5"/>
                                        </p:tgtEl>
                                      </p:cBhvr>
                                      <p:to x="80000" y="100000"/>
                                    </p:animScale>
                                    <p:anim by="(#ppt_w*0.10)" calcmode="lin" valueType="num">
                                      <p:cBhvr>
                                        <p:cTn id="22" dur="25" autoRev="1" fill="hold">
                                          <p:stCondLst>
                                            <p:cond delay="0"/>
                                          </p:stCondLst>
                                        </p:cTn>
                                        <p:tgtEl>
                                          <p:spTgt spid="5"/>
                                        </p:tgtEl>
                                        <p:attrNameLst>
                                          <p:attrName>ppt_x</p:attrName>
                                        </p:attrNameLst>
                                      </p:cBhvr>
                                    </p:anim>
                                    <p:anim by="(-#ppt_w*0.10)" calcmode="lin" valueType="num">
                                      <p:cBhvr>
                                        <p:cTn id="23" dur="25" autoRev="1" fill="hold">
                                          <p:stCondLst>
                                            <p:cond delay="0"/>
                                          </p:stCondLst>
                                        </p:cTn>
                                        <p:tgtEl>
                                          <p:spTgt spid="5"/>
                                        </p:tgtEl>
                                        <p:attrNameLst>
                                          <p:attrName>ppt_y</p:attrName>
                                        </p:attrNameLst>
                                      </p:cBhvr>
                                    </p:anim>
                                    <p:animRot by="-480000">
                                      <p:cBhvr>
                                        <p:cTn id="24" dur="25" autoRev="1" fill="hold">
                                          <p:stCondLst>
                                            <p:cond delay="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1747814" y="846409"/>
            <a:ext cx="1870428" cy="1870428"/>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椭圆 3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椭圆 39"/>
          <p:cNvSpPr/>
          <p:nvPr/>
        </p:nvSpPr>
        <p:spPr>
          <a:xfrm>
            <a:off x="1021197" y="3291201"/>
            <a:ext cx="677676" cy="677676"/>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898898" y="507680"/>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4870435" y="2666867"/>
            <a:ext cx="301060" cy="301060"/>
            <a:chOff x="304800" y="673100"/>
            <a:chExt cx="4000500" cy="4000500"/>
          </a:xfrm>
          <a:effectLst>
            <a:outerShdw blurRad="381000" dist="152400" dir="8100000" algn="tr" rotWithShape="0">
              <a:prstClr val="black">
                <a:alpha val="70000"/>
              </a:prstClr>
            </a:outerShdw>
          </a:effectLst>
        </p:grpSpPr>
        <p:sp>
          <p:nvSpPr>
            <p:cNvPr id="43" name="同心圆 4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4" name="椭圆 6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 name="组合 64"/>
          <p:cNvGrpSpPr/>
          <p:nvPr/>
        </p:nvGrpSpPr>
        <p:grpSpPr>
          <a:xfrm>
            <a:off x="5339712" y="1315977"/>
            <a:ext cx="623903" cy="623903"/>
            <a:chOff x="304800" y="673100"/>
            <a:chExt cx="4000500" cy="4000500"/>
          </a:xfrm>
          <a:effectLst>
            <a:outerShdw blurRad="317500" dist="190500" dir="8100000" algn="tr" rotWithShape="0">
              <a:prstClr val="black">
                <a:alpha val="50000"/>
              </a:prstClr>
            </a:outerShdw>
          </a:effectLst>
        </p:grpSpPr>
        <p:sp>
          <p:nvSpPr>
            <p:cNvPr id="66" name="同心圆 6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8" name="椭圆 6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组合 68"/>
          <p:cNvGrpSpPr/>
          <p:nvPr/>
        </p:nvGrpSpPr>
        <p:grpSpPr>
          <a:xfrm>
            <a:off x="2680939" y="3364863"/>
            <a:ext cx="219777" cy="219777"/>
            <a:chOff x="304800" y="673100"/>
            <a:chExt cx="4000500" cy="4000500"/>
          </a:xfrm>
          <a:effectLst>
            <a:outerShdw blurRad="381000" dist="152400" dir="8100000" algn="tr" rotWithShape="0">
              <a:prstClr val="black">
                <a:alpha val="70000"/>
              </a:prstClr>
            </a:outerShdw>
          </a:effectLst>
        </p:grpSpPr>
        <p:sp>
          <p:nvSpPr>
            <p:cNvPr id="70" name="同心圆 6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1" name="椭圆 7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2" name="组合 71"/>
          <p:cNvGrpSpPr/>
          <p:nvPr/>
        </p:nvGrpSpPr>
        <p:grpSpPr>
          <a:xfrm>
            <a:off x="432219" y="4349008"/>
            <a:ext cx="287919" cy="287919"/>
            <a:chOff x="304800" y="673100"/>
            <a:chExt cx="4000500" cy="4000500"/>
          </a:xfrm>
          <a:effectLst>
            <a:outerShdw blurRad="381000" dist="152400" dir="8100000" algn="tr" rotWithShape="0">
              <a:prstClr val="black">
                <a:alpha val="70000"/>
              </a:prstClr>
            </a:outerShdw>
          </a:effectLst>
        </p:grpSpPr>
        <p:sp>
          <p:nvSpPr>
            <p:cNvPr id="73" name="同心圆 7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4" name="椭圆 7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5" name="椭圆 74"/>
          <p:cNvSpPr/>
          <p:nvPr/>
        </p:nvSpPr>
        <p:spPr>
          <a:xfrm>
            <a:off x="4534785" y="1054817"/>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4549298" y="4510926"/>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组合 76"/>
          <p:cNvGrpSpPr/>
          <p:nvPr/>
        </p:nvGrpSpPr>
        <p:grpSpPr>
          <a:xfrm>
            <a:off x="3568901" y="3123469"/>
            <a:ext cx="824609" cy="824609"/>
            <a:chOff x="304800" y="673100"/>
            <a:chExt cx="4000500" cy="4000500"/>
          </a:xfrm>
          <a:effectLst>
            <a:outerShdw blurRad="317500" dist="190500" dir="8100000" algn="tr" rotWithShape="0">
              <a:prstClr val="black">
                <a:alpha val="50000"/>
              </a:prstClr>
            </a:outerShdw>
          </a:effectLst>
        </p:grpSpPr>
        <p:sp>
          <p:nvSpPr>
            <p:cNvPr id="78" name="同心圆 7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9" name="椭圆 7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TextBox 80"/>
          <p:cNvSpPr txBox="1"/>
          <p:nvPr/>
        </p:nvSpPr>
        <p:spPr>
          <a:xfrm>
            <a:off x="1885522" y="1556658"/>
            <a:ext cx="1630575" cy="492443"/>
          </a:xfrm>
          <a:prstGeom prst="rect">
            <a:avLst/>
          </a:prstGeom>
          <a:noFill/>
          <a:effectLst/>
        </p:spPr>
        <p:txBody>
          <a:bodyPr wrap="none" rtlCol="0">
            <a:spAutoFit/>
          </a:bodyPr>
          <a:lstStyle/>
          <a:p>
            <a:r>
              <a:rPr lang="en-US" altLang="zh-CN" sz="2600" b="1" dirty="0">
                <a:solidFill>
                  <a:srgbClr val="002060"/>
                </a:solidFill>
                <a:latin typeface="微软雅黑" pitchFamily="34" charset="-122"/>
                <a:ea typeface="造字工房俊雅锐宋体验版常规体" pitchFamily="50" charset="-122"/>
              </a:rPr>
              <a:t>THANKS</a:t>
            </a:r>
            <a:endParaRPr lang="zh-CN" altLang="en-US" sz="2600" b="1" dirty="0">
              <a:solidFill>
                <a:srgbClr val="002060"/>
              </a:solidFill>
              <a:latin typeface="微软雅黑" pitchFamily="34" charset="-122"/>
              <a:ea typeface="造字工房俊雅锐宋体验版常规体" pitchFamily="50" charset="-122"/>
            </a:endParaRPr>
          </a:p>
        </p:txBody>
      </p:sp>
      <p:sp>
        <p:nvSpPr>
          <p:cNvPr id="83" name="TextBox 82"/>
          <p:cNvSpPr txBox="1"/>
          <p:nvPr/>
        </p:nvSpPr>
        <p:spPr>
          <a:xfrm>
            <a:off x="6156176" y="3194025"/>
            <a:ext cx="2544286" cy="1508105"/>
          </a:xfrm>
          <a:prstGeom prst="rect">
            <a:avLst/>
          </a:prstGeom>
          <a:noFill/>
        </p:spPr>
        <p:txBody>
          <a:bodyPr wrap="none" rtlCol="0">
            <a:spAutoFit/>
          </a:bodyPr>
          <a:lstStyle/>
          <a:p>
            <a:r>
              <a:rPr lang="zh-CN" altLang="en-US" sz="4600" dirty="0">
                <a:latin typeface="微软雅黑" pitchFamily="34" charset="-122"/>
                <a:ea typeface="微软雅黑" pitchFamily="34" charset="-122"/>
              </a:rPr>
              <a:t>演示完毕</a:t>
            </a:r>
            <a:endParaRPr lang="en-US" altLang="zh-CN" sz="4600" dirty="0">
              <a:latin typeface="微软雅黑" pitchFamily="34" charset="-122"/>
              <a:ea typeface="微软雅黑" pitchFamily="34" charset="-122"/>
            </a:endParaRPr>
          </a:p>
          <a:p>
            <a:r>
              <a:rPr lang="zh-CN" altLang="en-US" sz="4600" dirty="0">
                <a:latin typeface="微软雅黑" pitchFamily="34" charset="-122"/>
                <a:ea typeface="微软雅黑" pitchFamily="34" charset="-122"/>
              </a:rPr>
              <a:t>感谢观看</a:t>
            </a:r>
            <a:endParaRPr lang="en-US" altLang="zh-CN" sz="4600" dirty="0">
              <a:latin typeface="微软雅黑" pitchFamily="34" charset="-122"/>
              <a:ea typeface="微软雅黑" pitchFamily="34" charset="-122"/>
            </a:endParaRPr>
          </a:p>
        </p:txBody>
      </p:sp>
      <p:sp>
        <p:nvSpPr>
          <p:cNvPr id="27" name="TextBox 26"/>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Tree>
    <p:custDataLst>
      <p:tags r:id="rId1"/>
    </p:custDataLst>
    <p:extLst>
      <p:ext uri="{BB962C8B-B14F-4D97-AF65-F5344CB8AC3E}">
        <p14:creationId xmlns:p14="http://schemas.microsoft.com/office/powerpoint/2010/main" val="1228628852"/>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400"/>
                                  </p:stCondLst>
                                  <p:childTnLst>
                                    <p:set>
                                      <p:cBhvr>
                                        <p:cTn id="6" dur="1" fill="hold">
                                          <p:stCondLst>
                                            <p:cond delay="0"/>
                                          </p:stCondLst>
                                        </p:cTn>
                                        <p:tgtEl>
                                          <p:spTgt spid="33"/>
                                        </p:tgtEl>
                                        <p:attrNameLst>
                                          <p:attrName>style.visibility</p:attrName>
                                        </p:attrNameLst>
                                      </p:cBhvr>
                                      <p:to>
                                        <p:strVal val="visible"/>
                                      </p:to>
                                    </p:set>
                                  </p:childTnLst>
                                </p:cTn>
                              </p:par>
                              <p:par>
                                <p:cTn id="7" presetID="53" presetClass="entr" presetSubtype="16" fill="hold" nodeType="withEffect">
                                  <p:stCondLst>
                                    <p:cond delay="400"/>
                                  </p:stCondLst>
                                  <p:childTnLst>
                                    <p:set>
                                      <p:cBhvr>
                                        <p:cTn id="8" dur="1" fill="hold">
                                          <p:stCondLst>
                                            <p:cond delay="0"/>
                                          </p:stCondLst>
                                        </p:cTn>
                                        <p:tgtEl>
                                          <p:spTgt spid="33"/>
                                        </p:tgtEl>
                                        <p:attrNameLst>
                                          <p:attrName>style.visibility</p:attrName>
                                        </p:attrNameLst>
                                      </p:cBhvr>
                                      <p:to>
                                        <p:strVal val="visible"/>
                                      </p:to>
                                    </p:set>
                                    <p:anim calcmode="lin" valueType="num">
                                      <p:cBhvr>
                                        <p:cTn id="9" dur="1000" fill="hold"/>
                                        <p:tgtEl>
                                          <p:spTgt spid="33"/>
                                        </p:tgtEl>
                                        <p:attrNameLst>
                                          <p:attrName>ppt_w</p:attrName>
                                        </p:attrNameLst>
                                      </p:cBhvr>
                                      <p:tavLst>
                                        <p:tav tm="0">
                                          <p:val>
                                            <p:fltVal val="0"/>
                                          </p:val>
                                        </p:tav>
                                        <p:tav tm="100000">
                                          <p:val>
                                            <p:strVal val="#ppt_w"/>
                                          </p:val>
                                        </p:tav>
                                      </p:tavLst>
                                    </p:anim>
                                    <p:anim calcmode="lin" valueType="num">
                                      <p:cBhvr>
                                        <p:cTn id="10" dur="1000" fill="hold"/>
                                        <p:tgtEl>
                                          <p:spTgt spid="33"/>
                                        </p:tgtEl>
                                        <p:attrNameLst>
                                          <p:attrName>ppt_h</p:attrName>
                                        </p:attrNameLst>
                                      </p:cBhvr>
                                      <p:tavLst>
                                        <p:tav tm="0">
                                          <p:val>
                                            <p:fltVal val="0"/>
                                          </p:val>
                                        </p:tav>
                                        <p:tav tm="100000">
                                          <p:val>
                                            <p:strVal val="#ppt_h"/>
                                          </p:val>
                                        </p:tav>
                                      </p:tavLst>
                                    </p:anim>
                                    <p:animEffect transition="in" filter="fade">
                                      <p:cBhvr>
                                        <p:cTn id="11" dur="1000"/>
                                        <p:tgtEl>
                                          <p:spTgt spid="33"/>
                                        </p:tgtEl>
                                      </p:cBhvr>
                                    </p:animEffect>
                                  </p:childTnLst>
                                </p:cTn>
                              </p:par>
                              <p:par>
                                <p:cTn id="12" presetID="64" presetClass="path" presetSubtype="0" fill="hold" nodeType="withEffect">
                                  <p:stCondLst>
                                    <p:cond delay="400"/>
                                  </p:stCondLst>
                                  <p:childTnLst>
                                    <p:animMotion origin="layout" path="M -4.72222E-6 -4.68026E-6 L 0.38872 0.84338 " pathEditMode="relative" rAng="0" ptsTypes="AA">
                                      <p:cBhvr>
                                        <p:cTn id="13" dur="1000" spd="-100000" fill="hold"/>
                                        <p:tgtEl>
                                          <p:spTgt spid="33"/>
                                        </p:tgtEl>
                                        <p:attrNameLst>
                                          <p:attrName>ppt_x</p:attrName>
                                          <p:attrName>ppt_y</p:attrName>
                                        </p:attrNameLst>
                                      </p:cBhvr>
                                      <p:rCtr x="19427" y="42169"/>
                                    </p:animMotion>
                                  </p:childTnLst>
                                </p:cTn>
                              </p:par>
                              <p:par>
                                <p:cTn id="14" presetID="1" presetClass="entr" presetSubtype="0" fill="hold" grpId="0" nodeType="withEffect">
                                  <p:stCondLst>
                                    <p:cond delay="300"/>
                                  </p:stCondLst>
                                  <p:childTnLst>
                                    <p:set>
                                      <p:cBhvr>
                                        <p:cTn id="15" dur="1" fill="hold">
                                          <p:stCondLst>
                                            <p:cond delay="0"/>
                                          </p:stCondLst>
                                        </p:cTn>
                                        <p:tgtEl>
                                          <p:spTgt spid="41"/>
                                        </p:tgtEl>
                                        <p:attrNameLst>
                                          <p:attrName>style.visibility</p:attrName>
                                        </p:attrNameLst>
                                      </p:cBhvr>
                                      <p:to>
                                        <p:strVal val="visible"/>
                                      </p:to>
                                    </p:set>
                                  </p:childTnLst>
                                </p:cTn>
                              </p:par>
                              <p:par>
                                <p:cTn id="16" presetID="53" presetClass="entr" presetSubtype="16" fill="hold" grpId="1" nodeType="withEffect">
                                  <p:stCondLst>
                                    <p:cond delay="300"/>
                                  </p:stCondLst>
                                  <p:childTnLst>
                                    <p:set>
                                      <p:cBhvr>
                                        <p:cTn id="17" dur="1" fill="hold">
                                          <p:stCondLst>
                                            <p:cond delay="0"/>
                                          </p:stCondLst>
                                        </p:cTn>
                                        <p:tgtEl>
                                          <p:spTgt spid="41"/>
                                        </p:tgtEl>
                                        <p:attrNameLst>
                                          <p:attrName>style.visibility</p:attrName>
                                        </p:attrNameLst>
                                      </p:cBhvr>
                                      <p:to>
                                        <p:strVal val="visible"/>
                                      </p:to>
                                    </p:set>
                                    <p:anim calcmode="lin" valueType="num">
                                      <p:cBhvr>
                                        <p:cTn id="18" dur="1000" fill="hold"/>
                                        <p:tgtEl>
                                          <p:spTgt spid="41"/>
                                        </p:tgtEl>
                                        <p:attrNameLst>
                                          <p:attrName>ppt_w</p:attrName>
                                        </p:attrNameLst>
                                      </p:cBhvr>
                                      <p:tavLst>
                                        <p:tav tm="0">
                                          <p:val>
                                            <p:fltVal val="0"/>
                                          </p:val>
                                        </p:tav>
                                        <p:tav tm="100000">
                                          <p:val>
                                            <p:strVal val="#ppt_w"/>
                                          </p:val>
                                        </p:tav>
                                      </p:tavLst>
                                    </p:anim>
                                    <p:anim calcmode="lin" valueType="num">
                                      <p:cBhvr>
                                        <p:cTn id="19" dur="1000" fill="hold"/>
                                        <p:tgtEl>
                                          <p:spTgt spid="41"/>
                                        </p:tgtEl>
                                        <p:attrNameLst>
                                          <p:attrName>ppt_h</p:attrName>
                                        </p:attrNameLst>
                                      </p:cBhvr>
                                      <p:tavLst>
                                        <p:tav tm="0">
                                          <p:val>
                                            <p:fltVal val="0"/>
                                          </p:val>
                                        </p:tav>
                                        <p:tav tm="100000">
                                          <p:val>
                                            <p:strVal val="#ppt_h"/>
                                          </p:val>
                                        </p:tav>
                                      </p:tavLst>
                                    </p:anim>
                                    <p:animEffect transition="in" filter="fade">
                                      <p:cBhvr>
                                        <p:cTn id="20" dur="1000"/>
                                        <p:tgtEl>
                                          <p:spTgt spid="41"/>
                                        </p:tgtEl>
                                      </p:cBhvr>
                                    </p:animEffect>
                                  </p:childTnLst>
                                </p:cTn>
                              </p:par>
                              <p:par>
                                <p:cTn id="21" presetID="64" presetClass="path" presetSubtype="0" fill="hold" grpId="2" nodeType="withEffect">
                                  <p:stCondLst>
                                    <p:cond delay="300"/>
                                  </p:stCondLst>
                                  <p:childTnLst>
                                    <p:animMotion origin="layout" path="M 2.77778E-6 2.422E-6 L 0.39375 -0.33797 " pathEditMode="relative" rAng="0" ptsTypes="AA">
                                      <p:cBhvr>
                                        <p:cTn id="22" dur="1000" spd="-100000" fill="hold"/>
                                        <p:tgtEl>
                                          <p:spTgt spid="41"/>
                                        </p:tgtEl>
                                        <p:attrNameLst>
                                          <p:attrName>ppt_x</p:attrName>
                                          <p:attrName>ppt_y</p:attrName>
                                        </p:attrNameLst>
                                      </p:cBhvr>
                                      <p:rCtr x="19688" y="-16898"/>
                                    </p:animMotion>
                                  </p:childTnLst>
                                </p:cTn>
                              </p:par>
                              <p:par>
                                <p:cTn id="23" presetID="1" presetClass="entr" presetSubtype="0" fill="hold" nodeType="withEffect">
                                  <p:stCondLst>
                                    <p:cond delay="300"/>
                                  </p:stCondLst>
                                  <p:childTnLst>
                                    <p:set>
                                      <p:cBhvr>
                                        <p:cTn id="24" dur="1" fill="hold">
                                          <p:stCondLst>
                                            <p:cond delay="0"/>
                                          </p:stCondLst>
                                        </p:cTn>
                                        <p:tgtEl>
                                          <p:spTgt spid="42"/>
                                        </p:tgtEl>
                                        <p:attrNameLst>
                                          <p:attrName>style.visibility</p:attrName>
                                        </p:attrNameLst>
                                      </p:cBhvr>
                                      <p:to>
                                        <p:strVal val="visible"/>
                                      </p:to>
                                    </p:set>
                                  </p:childTnLst>
                                </p:cTn>
                              </p:par>
                              <p:par>
                                <p:cTn id="25" presetID="53" presetClass="entr" presetSubtype="16" fill="hold" nodeType="withEffect">
                                  <p:stCondLst>
                                    <p:cond delay="300"/>
                                  </p:stCondLst>
                                  <p:childTnLst>
                                    <p:set>
                                      <p:cBhvr>
                                        <p:cTn id="26" dur="1" fill="hold">
                                          <p:stCondLst>
                                            <p:cond delay="0"/>
                                          </p:stCondLst>
                                        </p:cTn>
                                        <p:tgtEl>
                                          <p:spTgt spid="42"/>
                                        </p:tgtEl>
                                        <p:attrNameLst>
                                          <p:attrName>style.visibility</p:attrName>
                                        </p:attrNameLst>
                                      </p:cBhvr>
                                      <p:to>
                                        <p:strVal val="visible"/>
                                      </p:to>
                                    </p:set>
                                    <p:anim calcmode="lin" valueType="num">
                                      <p:cBhvr>
                                        <p:cTn id="27" dur="1000" fill="hold"/>
                                        <p:tgtEl>
                                          <p:spTgt spid="42"/>
                                        </p:tgtEl>
                                        <p:attrNameLst>
                                          <p:attrName>ppt_w</p:attrName>
                                        </p:attrNameLst>
                                      </p:cBhvr>
                                      <p:tavLst>
                                        <p:tav tm="0">
                                          <p:val>
                                            <p:fltVal val="0"/>
                                          </p:val>
                                        </p:tav>
                                        <p:tav tm="100000">
                                          <p:val>
                                            <p:strVal val="#ppt_w"/>
                                          </p:val>
                                        </p:tav>
                                      </p:tavLst>
                                    </p:anim>
                                    <p:anim calcmode="lin" valueType="num">
                                      <p:cBhvr>
                                        <p:cTn id="28" dur="1000" fill="hold"/>
                                        <p:tgtEl>
                                          <p:spTgt spid="42"/>
                                        </p:tgtEl>
                                        <p:attrNameLst>
                                          <p:attrName>ppt_h</p:attrName>
                                        </p:attrNameLst>
                                      </p:cBhvr>
                                      <p:tavLst>
                                        <p:tav tm="0">
                                          <p:val>
                                            <p:fltVal val="0"/>
                                          </p:val>
                                        </p:tav>
                                        <p:tav tm="100000">
                                          <p:val>
                                            <p:strVal val="#ppt_h"/>
                                          </p:val>
                                        </p:tav>
                                      </p:tavLst>
                                    </p:anim>
                                    <p:animEffect transition="in" filter="fade">
                                      <p:cBhvr>
                                        <p:cTn id="29" dur="1000"/>
                                        <p:tgtEl>
                                          <p:spTgt spid="42"/>
                                        </p:tgtEl>
                                      </p:cBhvr>
                                    </p:animEffect>
                                  </p:childTnLst>
                                </p:cTn>
                              </p:par>
                              <p:par>
                                <p:cTn id="30" presetID="64" presetClass="path" presetSubtype="0" fill="hold" nodeType="withEffect">
                                  <p:stCondLst>
                                    <p:cond delay="300"/>
                                  </p:stCondLst>
                                  <p:childTnLst>
                                    <p:animMotion origin="layout" path="M -5.55556E-7 -1.46123E-6 L 0.20451 0.58418 " pathEditMode="relative" rAng="0" ptsTypes="AA">
                                      <p:cBhvr>
                                        <p:cTn id="31" dur="1000" spd="-100000" fill="hold"/>
                                        <p:tgtEl>
                                          <p:spTgt spid="42"/>
                                        </p:tgtEl>
                                        <p:attrNameLst>
                                          <p:attrName>ppt_x</p:attrName>
                                          <p:attrName>ppt_y</p:attrName>
                                        </p:attrNameLst>
                                      </p:cBhvr>
                                      <p:rCtr x="10226" y="29194"/>
                                    </p:animMotion>
                                  </p:childTnLst>
                                </p:cTn>
                              </p:par>
                              <p:par>
                                <p:cTn id="32" presetID="1" presetClass="entr" presetSubtype="0" fill="hold" nodeType="withEffect">
                                  <p:stCondLst>
                                    <p:cond delay="0"/>
                                  </p:stCondLst>
                                  <p:childTnLst>
                                    <p:set>
                                      <p:cBhvr>
                                        <p:cTn id="33" dur="1" fill="hold">
                                          <p:stCondLst>
                                            <p:cond delay="0"/>
                                          </p:stCondLst>
                                        </p:cTn>
                                        <p:tgtEl>
                                          <p:spTgt spid="65"/>
                                        </p:tgtEl>
                                        <p:attrNameLst>
                                          <p:attrName>style.visibility</p:attrName>
                                        </p:attrNameLst>
                                      </p:cBhvr>
                                      <p:to>
                                        <p:strVal val="visible"/>
                                      </p:to>
                                    </p:set>
                                  </p:childTnLst>
                                </p:cTn>
                              </p:par>
                              <p:par>
                                <p:cTn id="34" presetID="53" presetClass="entr" presetSubtype="16" fill="hold" nodeType="withEffect">
                                  <p:stCondLst>
                                    <p:cond delay="0"/>
                                  </p:stCondLst>
                                  <p:childTnLst>
                                    <p:set>
                                      <p:cBhvr>
                                        <p:cTn id="35" dur="1" fill="hold">
                                          <p:stCondLst>
                                            <p:cond delay="0"/>
                                          </p:stCondLst>
                                        </p:cTn>
                                        <p:tgtEl>
                                          <p:spTgt spid="65"/>
                                        </p:tgtEl>
                                        <p:attrNameLst>
                                          <p:attrName>style.visibility</p:attrName>
                                        </p:attrNameLst>
                                      </p:cBhvr>
                                      <p:to>
                                        <p:strVal val="visible"/>
                                      </p:to>
                                    </p:set>
                                    <p:anim calcmode="lin" valueType="num">
                                      <p:cBhvr>
                                        <p:cTn id="36" dur="1000" fill="hold"/>
                                        <p:tgtEl>
                                          <p:spTgt spid="65"/>
                                        </p:tgtEl>
                                        <p:attrNameLst>
                                          <p:attrName>ppt_w</p:attrName>
                                        </p:attrNameLst>
                                      </p:cBhvr>
                                      <p:tavLst>
                                        <p:tav tm="0">
                                          <p:val>
                                            <p:fltVal val="0"/>
                                          </p:val>
                                        </p:tav>
                                        <p:tav tm="100000">
                                          <p:val>
                                            <p:strVal val="#ppt_w"/>
                                          </p:val>
                                        </p:tav>
                                      </p:tavLst>
                                    </p:anim>
                                    <p:anim calcmode="lin" valueType="num">
                                      <p:cBhvr>
                                        <p:cTn id="37" dur="1000" fill="hold"/>
                                        <p:tgtEl>
                                          <p:spTgt spid="65"/>
                                        </p:tgtEl>
                                        <p:attrNameLst>
                                          <p:attrName>ppt_h</p:attrName>
                                        </p:attrNameLst>
                                      </p:cBhvr>
                                      <p:tavLst>
                                        <p:tav tm="0">
                                          <p:val>
                                            <p:fltVal val="0"/>
                                          </p:val>
                                        </p:tav>
                                        <p:tav tm="100000">
                                          <p:val>
                                            <p:strVal val="#ppt_h"/>
                                          </p:val>
                                        </p:tav>
                                      </p:tavLst>
                                    </p:anim>
                                    <p:animEffect transition="in" filter="fade">
                                      <p:cBhvr>
                                        <p:cTn id="38" dur="1000"/>
                                        <p:tgtEl>
                                          <p:spTgt spid="65"/>
                                        </p:tgtEl>
                                      </p:cBhvr>
                                    </p:animEffect>
                                  </p:childTnLst>
                                </p:cTn>
                              </p:par>
                              <p:par>
                                <p:cTn id="39" presetID="64" presetClass="path" presetSubtype="0" fill="hold" nodeType="withEffect">
                                  <p:stCondLst>
                                    <p:cond delay="0"/>
                                  </p:stCondLst>
                                  <p:childTnLst>
                                    <p:animMotion origin="layout" path="M -5.55556E-7 -3.28699E-6 L -0.52465 -0.50942 " pathEditMode="relative" rAng="0" ptsTypes="AA">
                                      <p:cBhvr>
                                        <p:cTn id="40" dur="1000" spd="-100000" fill="hold"/>
                                        <p:tgtEl>
                                          <p:spTgt spid="65"/>
                                        </p:tgtEl>
                                        <p:attrNameLst>
                                          <p:attrName>ppt_x</p:attrName>
                                          <p:attrName>ppt_y</p:attrName>
                                        </p:attrNameLst>
                                      </p:cBhvr>
                                      <p:rCtr x="-26233" y="-25487"/>
                                    </p:animMotion>
                                  </p:childTnLst>
                                </p:cTn>
                              </p:par>
                              <p:par>
                                <p:cTn id="41" presetID="1" presetClass="entr" presetSubtype="0" fill="hold" grpId="0" nodeType="withEffect">
                                  <p:stCondLst>
                                    <p:cond delay="200"/>
                                  </p:stCondLst>
                                  <p:childTnLst>
                                    <p:set>
                                      <p:cBhvr>
                                        <p:cTn id="42" dur="1" fill="hold">
                                          <p:stCondLst>
                                            <p:cond delay="0"/>
                                          </p:stCondLst>
                                        </p:cTn>
                                        <p:tgtEl>
                                          <p:spTgt spid="75"/>
                                        </p:tgtEl>
                                        <p:attrNameLst>
                                          <p:attrName>style.visibility</p:attrName>
                                        </p:attrNameLst>
                                      </p:cBhvr>
                                      <p:to>
                                        <p:strVal val="visible"/>
                                      </p:to>
                                    </p:set>
                                  </p:childTnLst>
                                </p:cTn>
                              </p:par>
                              <p:par>
                                <p:cTn id="43" presetID="53" presetClass="entr" presetSubtype="16" fill="hold" grpId="1" nodeType="withEffect">
                                  <p:stCondLst>
                                    <p:cond delay="200"/>
                                  </p:stCondLst>
                                  <p:childTnLst>
                                    <p:set>
                                      <p:cBhvr>
                                        <p:cTn id="44" dur="1" fill="hold">
                                          <p:stCondLst>
                                            <p:cond delay="0"/>
                                          </p:stCondLst>
                                        </p:cTn>
                                        <p:tgtEl>
                                          <p:spTgt spid="75"/>
                                        </p:tgtEl>
                                        <p:attrNameLst>
                                          <p:attrName>style.visibility</p:attrName>
                                        </p:attrNameLst>
                                      </p:cBhvr>
                                      <p:to>
                                        <p:strVal val="visible"/>
                                      </p:to>
                                    </p:set>
                                    <p:anim calcmode="lin" valueType="num">
                                      <p:cBhvr>
                                        <p:cTn id="45" dur="1000" fill="hold"/>
                                        <p:tgtEl>
                                          <p:spTgt spid="75"/>
                                        </p:tgtEl>
                                        <p:attrNameLst>
                                          <p:attrName>ppt_w</p:attrName>
                                        </p:attrNameLst>
                                      </p:cBhvr>
                                      <p:tavLst>
                                        <p:tav tm="0">
                                          <p:val>
                                            <p:fltVal val="0"/>
                                          </p:val>
                                        </p:tav>
                                        <p:tav tm="100000">
                                          <p:val>
                                            <p:strVal val="#ppt_w"/>
                                          </p:val>
                                        </p:tav>
                                      </p:tavLst>
                                    </p:anim>
                                    <p:anim calcmode="lin" valueType="num">
                                      <p:cBhvr>
                                        <p:cTn id="46" dur="1000" fill="hold"/>
                                        <p:tgtEl>
                                          <p:spTgt spid="75"/>
                                        </p:tgtEl>
                                        <p:attrNameLst>
                                          <p:attrName>ppt_h</p:attrName>
                                        </p:attrNameLst>
                                      </p:cBhvr>
                                      <p:tavLst>
                                        <p:tav tm="0">
                                          <p:val>
                                            <p:fltVal val="0"/>
                                          </p:val>
                                        </p:tav>
                                        <p:tav tm="100000">
                                          <p:val>
                                            <p:strVal val="#ppt_h"/>
                                          </p:val>
                                        </p:tav>
                                      </p:tavLst>
                                    </p:anim>
                                    <p:animEffect transition="in" filter="fade">
                                      <p:cBhvr>
                                        <p:cTn id="47" dur="1000"/>
                                        <p:tgtEl>
                                          <p:spTgt spid="75"/>
                                        </p:tgtEl>
                                      </p:cBhvr>
                                    </p:animEffect>
                                  </p:childTnLst>
                                </p:cTn>
                              </p:par>
                              <p:par>
                                <p:cTn id="48" presetID="64" presetClass="path" presetSubtype="0" fill="hold" grpId="2" nodeType="withEffect">
                                  <p:stCondLst>
                                    <p:cond delay="200"/>
                                  </p:stCondLst>
                                  <p:childTnLst>
                                    <p:animMotion origin="layout" path="M -2.22222E-6 1.18319E-6 L 0.21702 -0.37071 " pathEditMode="relative" rAng="0" ptsTypes="AA">
                                      <p:cBhvr>
                                        <p:cTn id="49" dur="1000" spd="-100000" fill="hold"/>
                                        <p:tgtEl>
                                          <p:spTgt spid="75"/>
                                        </p:tgtEl>
                                        <p:attrNameLst>
                                          <p:attrName>ppt_x</p:attrName>
                                          <p:attrName>ppt_y</p:attrName>
                                        </p:attrNameLst>
                                      </p:cBhvr>
                                      <p:rCtr x="10851" y="-18536"/>
                                    </p:animMotion>
                                  </p:childTnLst>
                                </p:cTn>
                              </p:par>
                              <p:par>
                                <p:cTn id="50" presetID="1" presetClass="entr" presetSubtype="0" fill="hold" grpId="0" nodeType="withEffect">
                                  <p:stCondLst>
                                    <p:cond delay="400"/>
                                  </p:stCondLst>
                                  <p:childTnLst>
                                    <p:set>
                                      <p:cBhvr>
                                        <p:cTn id="51" dur="1" fill="hold">
                                          <p:stCondLst>
                                            <p:cond delay="0"/>
                                          </p:stCondLst>
                                        </p:cTn>
                                        <p:tgtEl>
                                          <p:spTgt spid="76"/>
                                        </p:tgtEl>
                                        <p:attrNameLst>
                                          <p:attrName>style.visibility</p:attrName>
                                        </p:attrNameLst>
                                      </p:cBhvr>
                                      <p:to>
                                        <p:strVal val="visible"/>
                                      </p:to>
                                    </p:set>
                                  </p:childTnLst>
                                </p:cTn>
                              </p:par>
                              <p:par>
                                <p:cTn id="52" presetID="53" presetClass="entr" presetSubtype="16" fill="hold" grpId="1" nodeType="withEffect">
                                  <p:stCondLst>
                                    <p:cond delay="400"/>
                                  </p:stCondLst>
                                  <p:childTnLst>
                                    <p:set>
                                      <p:cBhvr>
                                        <p:cTn id="53" dur="1" fill="hold">
                                          <p:stCondLst>
                                            <p:cond delay="0"/>
                                          </p:stCondLst>
                                        </p:cTn>
                                        <p:tgtEl>
                                          <p:spTgt spid="76"/>
                                        </p:tgtEl>
                                        <p:attrNameLst>
                                          <p:attrName>style.visibility</p:attrName>
                                        </p:attrNameLst>
                                      </p:cBhvr>
                                      <p:to>
                                        <p:strVal val="visible"/>
                                      </p:to>
                                    </p:set>
                                    <p:anim calcmode="lin" valueType="num">
                                      <p:cBhvr>
                                        <p:cTn id="54" dur="1000" fill="hold"/>
                                        <p:tgtEl>
                                          <p:spTgt spid="76"/>
                                        </p:tgtEl>
                                        <p:attrNameLst>
                                          <p:attrName>ppt_w</p:attrName>
                                        </p:attrNameLst>
                                      </p:cBhvr>
                                      <p:tavLst>
                                        <p:tav tm="0">
                                          <p:val>
                                            <p:fltVal val="0"/>
                                          </p:val>
                                        </p:tav>
                                        <p:tav tm="100000">
                                          <p:val>
                                            <p:strVal val="#ppt_w"/>
                                          </p:val>
                                        </p:tav>
                                      </p:tavLst>
                                    </p:anim>
                                    <p:anim calcmode="lin" valueType="num">
                                      <p:cBhvr>
                                        <p:cTn id="55" dur="1000" fill="hold"/>
                                        <p:tgtEl>
                                          <p:spTgt spid="76"/>
                                        </p:tgtEl>
                                        <p:attrNameLst>
                                          <p:attrName>ppt_h</p:attrName>
                                        </p:attrNameLst>
                                      </p:cBhvr>
                                      <p:tavLst>
                                        <p:tav tm="0">
                                          <p:val>
                                            <p:fltVal val="0"/>
                                          </p:val>
                                        </p:tav>
                                        <p:tav tm="100000">
                                          <p:val>
                                            <p:strVal val="#ppt_h"/>
                                          </p:val>
                                        </p:tav>
                                      </p:tavLst>
                                    </p:anim>
                                    <p:animEffect transition="in" filter="fade">
                                      <p:cBhvr>
                                        <p:cTn id="56" dur="1000"/>
                                        <p:tgtEl>
                                          <p:spTgt spid="76"/>
                                        </p:tgtEl>
                                      </p:cBhvr>
                                    </p:animEffect>
                                  </p:childTnLst>
                                </p:cTn>
                              </p:par>
                              <p:par>
                                <p:cTn id="57" presetID="64" presetClass="path" presetSubtype="0" fill="hold" grpId="2" nodeType="withEffect">
                                  <p:stCondLst>
                                    <p:cond delay="400"/>
                                  </p:stCondLst>
                                  <p:childTnLst>
                                    <p:animMotion origin="layout" path="M 5E-6 2.09762E-6 L -0.18855 -1.11369 " pathEditMode="relative" rAng="0" ptsTypes="AA">
                                      <p:cBhvr>
                                        <p:cTn id="58" dur="1000" spd="-100000" fill="hold"/>
                                        <p:tgtEl>
                                          <p:spTgt spid="76"/>
                                        </p:tgtEl>
                                        <p:attrNameLst>
                                          <p:attrName>ppt_x</p:attrName>
                                          <p:attrName>ppt_y</p:attrName>
                                        </p:attrNameLst>
                                      </p:cBhvr>
                                      <p:rCtr x="-9427" y="-55700"/>
                                    </p:animMotion>
                                  </p:childTnLst>
                                </p:cTn>
                              </p:par>
                              <p:par>
                                <p:cTn id="59" presetID="1" presetClass="entr" presetSubtype="0" fill="hold" grpId="0" nodeType="withEffect">
                                  <p:stCondLst>
                                    <p:cond delay="200"/>
                                  </p:stCondLst>
                                  <p:childTnLst>
                                    <p:set>
                                      <p:cBhvr>
                                        <p:cTn id="60" dur="1" fill="hold">
                                          <p:stCondLst>
                                            <p:cond delay="0"/>
                                          </p:stCondLst>
                                        </p:cTn>
                                        <p:tgtEl>
                                          <p:spTgt spid="40"/>
                                        </p:tgtEl>
                                        <p:attrNameLst>
                                          <p:attrName>style.visibility</p:attrName>
                                        </p:attrNameLst>
                                      </p:cBhvr>
                                      <p:to>
                                        <p:strVal val="visible"/>
                                      </p:to>
                                    </p:set>
                                  </p:childTnLst>
                                </p:cTn>
                              </p:par>
                              <p:par>
                                <p:cTn id="61" presetID="53" presetClass="entr" presetSubtype="16" fill="hold" grpId="1" nodeType="withEffect">
                                  <p:stCondLst>
                                    <p:cond delay="200"/>
                                  </p:stCondLst>
                                  <p:childTnLst>
                                    <p:set>
                                      <p:cBhvr>
                                        <p:cTn id="62" dur="1" fill="hold">
                                          <p:stCondLst>
                                            <p:cond delay="0"/>
                                          </p:stCondLst>
                                        </p:cTn>
                                        <p:tgtEl>
                                          <p:spTgt spid="40"/>
                                        </p:tgtEl>
                                        <p:attrNameLst>
                                          <p:attrName>style.visibility</p:attrName>
                                        </p:attrNameLst>
                                      </p:cBhvr>
                                      <p:to>
                                        <p:strVal val="visible"/>
                                      </p:to>
                                    </p:set>
                                    <p:anim calcmode="lin" valueType="num">
                                      <p:cBhvr>
                                        <p:cTn id="63" dur="1000" fill="hold"/>
                                        <p:tgtEl>
                                          <p:spTgt spid="40"/>
                                        </p:tgtEl>
                                        <p:attrNameLst>
                                          <p:attrName>ppt_w</p:attrName>
                                        </p:attrNameLst>
                                      </p:cBhvr>
                                      <p:tavLst>
                                        <p:tav tm="0">
                                          <p:val>
                                            <p:fltVal val="0"/>
                                          </p:val>
                                        </p:tav>
                                        <p:tav tm="100000">
                                          <p:val>
                                            <p:strVal val="#ppt_w"/>
                                          </p:val>
                                        </p:tav>
                                      </p:tavLst>
                                    </p:anim>
                                    <p:anim calcmode="lin" valueType="num">
                                      <p:cBhvr>
                                        <p:cTn id="64" dur="1000" fill="hold"/>
                                        <p:tgtEl>
                                          <p:spTgt spid="40"/>
                                        </p:tgtEl>
                                        <p:attrNameLst>
                                          <p:attrName>ppt_h</p:attrName>
                                        </p:attrNameLst>
                                      </p:cBhvr>
                                      <p:tavLst>
                                        <p:tav tm="0">
                                          <p:val>
                                            <p:fltVal val="0"/>
                                          </p:val>
                                        </p:tav>
                                        <p:tav tm="100000">
                                          <p:val>
                                            <p:strVal val="#ppt_h"/>
                                          </p:val>
                                        </p:tav>
                                      </p:tavLst>
                                    </p:anim>
                                    <p:animEffect transition="in" filter="fade">
                                      <p:cBhvr>
                                        <p:cTn id="65" dur="1000"/>
                                        <p:tgtEl>
                                          <p:spTgt spid="40"/>
                                        </p:tgtEl>
                                      </p:cBhvr>
                                    </p:animEffect>
                                  </p:childTnLst>
                                </p:cTn>
                              </p:par>
                              <p:par>
                                <p:cTn id="66" presetID="64" presetClass="path" presetSubtype="0" fill="hold" grpId="2" nodeType="withEffect">
                                  <p:stCondLst>
                                    <p:cond delay="200"/>
                                  </p:stCondLst>
                                  <p:childTnLst>
                                    <p:animMotion origin="layout" path="M -1.11111E-6 4.44444E-6 L 0.12309 0.575 " pathEditMode="relative" rAng="0" ptsTypes="AA">
                                      <p:cBhvr>
                                        <p:cTn id="67" dur="1000" spd="-100000" fill="hold"/>
                                        <p:tgtEl>
                                          <p:spTgt spid="40"/>
                                        </p:tgtEl>
                                        <p:attrNameLst>
                                          <p:attrName>ppt_x</p:attrName>
                                          <p:attrName>ppt_y</p:attrName>
                                        </p:attrNameLst>
                                      </p:cBhvr>
                                      <p:rCtr x="6146" y="28735"/>
                                    </p:animMotion>
                                  </p:childTnLst>
                                </p:cTn>
                              </p:par>
                              <p:par>
                                <p:cTn id="68" presetID="1" presetClass="entr" presetSubtype="0" fill="hold" nodeType="withEffect">
                                  <p:stCondLst>
                                    <p:cond delay="400"/>
                                  </p:stCondLst>
                                  <p:childTnLst>
                                    <p:set>
                                      <p:cBhvr>
                                        <p:cTn id="69" dur="1" fill="hold">
                                          <p:stCondLst>
                                            <p:cond delay="0"/>
                                          </p:stCondLst>
                                        </p:cTn>
                                        <p:tgtEl>
                                          <p:spTgt spid="69"/>
                                        </p:tgtEl>
                                        <p:attrNameLst>
                                          <p:attrName>style.visibility</p:attrName>
                                        </p:attrNameLst>
                                      </p:cBhvr>
                                      <p:to>
                                        <p:strVal val="visible"/>
                                      </p:to>
                                    </p:set>
                                  </p:childTnLst>
                                </p:cTn>
                              </p:par>
                              <p:par>
                                <p:cTn id="70" presetID="53" presetClass="entr" presetSubtype="16" fill="hold" nodeType="withEffect">
                                  <p:stCondLst>
                                    <p:cond delay="400"/>
                                  </p:stCondLst>
                                  <p:childTnLst>
                                    <p:set>
                                      <p:cBhvr>
                                        <p:cTn id="71" dur="1" fill="hold">
                                          <p:stCondLst>
                                            <p:cond delay="0"/>
                                          </p:stCondLst>
                                        </p:cTn>
                                        <p:tgtEl>
                                          <p:spTgt spid="69"/>
                                        </p:tgtEl>
                                        <p:attrNameLst>
                                          <p:attrName>style.visibility</p:attrName>
                                        </p:attrNameLst>
                                      </p:cBhvr>
                                      <p:to>
                                        <p:strVal val="visible"/>
                                      </p:to>
                                    </p:set>
                                    <p:anim calcmode="lin" valueType="num">
                                      <p:cBhvr>
                                        <p:cTn id="72" dur="1000" fill="hold"/>
                                        <p:tgtEl>
                                          <p:spTgt spid="69"/>
                                        </p:tgtEl>
                                        <p:attrNameLst>
                                          <p:attrName>ppt_w</p:attrName>
                                        </p:attrNameLst>
                                      </p:cBhvr>
                                      <p:tavLst>
                                        <p:tav tm="0">
                                          <p:val>
                                            <p:fltVal val="0"/>
                                          </p:val>
                                        </p:tav>
                                        <p:tav tm="100000">
                                          <p:val>
                                            <p:strVal val="#ppt_w"/>
                                          </p:val>
                                        </p:tav>
                                      </p:tavLst>
                                    </p:anim>
                                    <p:anim calcmode="lin" valueType="num">
                                      <p:cBhvr>
                                        <p:cTn id="73" dur="1000" fill="hold"/>
                                        <p:tgtEl>
                                          <p:spTgt spid="69"/>
                                        </p:tgtEl>
                                        <p:attrNameLst>
                                          <p:attrName>ppt_h</p:attrName>
                                        </p:attrNameLst>
                                      </p:cBhvr>
                                      <p:tavLst>
                                        <p:tav tm="0">
                                          <p:val>
                                            <p:fltVal val="0"/>
                                          </p:val>
                                        </p:tav>
                                        <p:tav tm="100000">
                                          <p:val>
                                            <p:strVal val="#ppt_h"/>
                                          </p:val>
                                        </p:tav>
                                      </p:tavLst>
                                    </p:anim>
                                    <p:animEffect transition="in" filter="fade">
                                      <p:cBhvr>
                                        <p:cTn id="74" dur="1000"/>
                                        <p:tgtEl>
                                          <p:spTgt spid="69"/>
                                        </p:tgtEl>
                                      </p:cBhvr>
                                    </p:animEffect>
                                  </p:childTnLst>
                                </p:cTn>
                              </p:par>
                              <p:par>
                                <p:cTn id="75" presetID="64" presetClass="path" presetSubtype="0" fill="hold" nodeType="withEffect">
                                  <p:stCondLst>
                                    <p:cond delay="400"/>
                                  </p:stCondLst>
                                  <p:childTnLst>
                                    <p:animMotion origin="layout" path="M 1.38889E-6 3.41057E-6 L -0.71736 -0.40563 " pathEditMode="relative" rAng="0" ptsTypes="AA">
                                      <p:cBhvr>
                                        <p:cTn id="76" dur="1000" spd="-100000" fill="hold"/>
                                        <p:tgtEl>
                                          <p:spTgt spid="69"/>
                                        </p:tgtEl>
                                        <p:attrNameLst>
                                          <p:attrName>ppt_x</p:attrName>
                                          <p:attrName>ppt_y</p:attrName>
                                        </p:attrNameLst>
                                      </p:cBhvr>
                                      <p:rCtr x="-35868" y="-20297"/>
                                    </p:animMotion>
                                  </p:childTnLst>
                                </p:cTn>
                              </p:par>
                              <p:par>
                                <p:cTn id="77" presetID="1" presetClass="entr" presetSubtype="0" fill="hold" nodeType="withEffect">
                                  <p:stCondLst>
                                    <p:cond delay="300"/>
                                  </p:stCondLst>
                                  <p:childTnLst>
                                    <p:set>
                                      <p:cBhvr>
                                        <p:cTn id="78" dur="1" fill="hold">
                                          <p:stCondLst>
                                            <p:cond delay="0"/>
                                          </p:stCondLst>
                                        </p:cTn>
                                        <p:tgtEl>
                                          <p:spTgt spid="72"/>
                                        </p:tgtEl>
                                        <p:attrNameLst>
                                          <p:attrName>style.visibility</p:attrName>
                                        </p:attrNameLst>
                                      </p:cBhvr>
                                      <p:to>
                                        <p:strVal val="visible"/>
                                      </p:to>
                                    </p:set>
                                  </p:childTnLst>
                                </p:cTn>
                              </p:par>
                              <p:par>
                                <p:cTn id="79" presetID="53" presetClass="entr" presetSubtype="16" fill="hold" nodeType="withEffect">
                                  <p:stCondLst>
                                    <p:cond delay="300"/>
                                  </p:stCondLst>
                                  <p:childTnLst>
                                    <p:set>
                                      <p:cBhvr>
                                        <p:cTn id="80" dur="1" fill="hold">
                                          <p:stCondLst>
                                            <p:cond delay="0"/>
                                          </p:stCondLst>
                                        </p:cTn>
                                        <p:tgtEl>
                                          <p:spTgt spid="72"/>
                                        </p:tgtEl>
                                        <p:attrNameLst>
                                          <p:attrName>style.visibility</p:attrName>
                                        </p:attrNameLst>
                                      </p:cBhvr>
                                      <p:to>
                                        <p:strVal val="visible"/>
                                      </p:to>
                                    </p:set>
                                    <p:anim calcmode="lin" valueType="num">
                                      <p:cBhvr>
                                        <p:cTn id="81" dur="1000" fill="hold"/>
                                        <p:tgtEl>
                                          <p:spTgt spid="72"/>
                                        </p:tgtEl>
                                        <p:attrNameLst>
                                          <p:attrName>ppt_w</p:attrName>
                                        </p:attrNameLst>
                                      </p:cBhvr>
                                      <p:tavLst>
                                        <p:tav tm="0">
                                          <p:val>
                                            <p:fltVal val="0"/>
                                          </p:val>
                                        </p:tav>
                                        <p:tav tm="100000">
                                          <p:val>
                                            <p:strVal val="#ppt_w"/>
                                          </p:val>
                                        </p:tav>
                                      </p:tavLst>
                                    </p:anim>
                                    <p:anim calcmode="lin" valueType="num">
                                      <p:cBhvr>
                                        <p:cTn id="82" dur="1000" fill="hold"/>
                                        <p:tgtEl>
                                          <p:spTgt spid="72"/>
                                        </p:tgtEl>
                                        <p:attrNameLst>
                                          <p:attrName>ppt_h</p:attrName>
                                        </p:attrNameLst>
                                      </p:cBhvr>
                                      <p:tavLst>
                                        <p:tav tm="0">
                                          <p:val>
                                            <p:fltVal val="0"/>
                                          </p:val>
                                        </p:tav>
                                        <p:tav tm="100000">
                                          <p:val>
                                            <p:strVal val="#ppt_h"/>
                                          </p:val>
                                        </p:tav>
                                      </p:tavLst>
                                    </p:anim>
                                    <p:animEffect transition="in" filter="fade">
                                      <p:cBhvr>
                                        <p:cTn id="83" dur="1000"/>
                                        <p:tgtEl>
                                          <p:spTgt spid="72"/>
                                        </p:tgtEl>
                                      </p:cBhvr>
                                    </p:animEffect>
                                  </p:childTnLst>
                                </p:cTn>
                              </p:par>
                              <p:par>
                                <p:cTn id="84" presetID="64" presetClass="path" presetSubtype="0" fill="hold" nodeType="withEffect">
                                  <p:stCondLst>
                                    <p:cond delay="300"/>
                                  </p:stCondLst>
                                  <p:childTnLst>
                                    <p:animMotion origin="layout" path="M -8.33333E-7 3.20988E-6 L 1.0349 -0.87346 " pathEditMode="relative" rAng="0" ptsTypes="AA">
                                      <p:cBhvr>
                                        <p:cTn id="85" dur="1000" spd="-100000" fill="hold"/>
                                        <p:tgtEl>
                                          <p:spTgt spid="72"/>
                                        </p:tgtEl>
                                        <p:attrNameLst>
                                          <p:attrName>ppt_x</p:attrName>
                                          <p:attrName>ppt_y</p:attrName>
                                        </p:attrNameLst>
                                      </p:cBhvr>
                                      <p:rCtr x="51736" y="-43673"/>
                                    </p:animMotion>
                                  </p:childTnLst>
                                </p:cTn>
                              </p:par>
                              <p:par>
                                <p:cTn id="86" presetID="1" presetClass="entr" presetSubtype="0" fill="hold" nodeType="withEffect">
                                  <p:stCondLst>
                                    <p:cond delay="200"/>
                                  </p:stCondLst>
                                  <p:childTnLst>
                                    <p:set>
                                      <p:cBhvr>
                                        <p:cTn id="87" dur="1" fill="hold">
                                          <p:stCondLst>
                                            <p:cond delay="0"/>
                                          </p:stCondLst>
                                        </p:cTn>
                                        <p:tgtEl>
                                          <p:spTgt spid="77"/>
                                        </p:tgtEl>
                                        <p:attrNameLst>
                                          <p:attrName>style.visibility</p:attrName>
                                        </p:attrNameLst>
                                      </p:cBhvr>
                                      <p:to>
                                        <p:strVal val="visible"/>
                                      </p:to>
                                    </p:set>
                                  </p:childTnLst>
                                </p:cTn>
                              </p:par>
                              <p:par>
                                <p:cTn id="88" presetID="53" presetClass="entr" presetSubtype="16" fill="hold" nodeType="withEffect">
                                  <p:stCondLst>
                                    <p:cond delay="200"/>
                                  </p:stCondLst>
                                  <p:childTnLst>
                                    <p:set>
                                      <p:cBhvr>
                                        <p:cTn id="89" dur="1" fill="hold">
                                          <p:stCondLst>
                                            <p:cond delay="0"/>
                                          </p:stCondLst>
                                        </p:cTn>
                                        <p:tgtEl>
                                          <p:spTgt spid="77"/>
                                        </p:tgtEl>
                                        <p:attrNameLst>
                                          <p:attrName>style.visibility</p:attrName>
                                        </p:attrNameLst>
                                      </p:cBhvr>
                                      <p:to>
                                        <p:strVal val="visible"/>
                                      </p:to>
                                    </p:set>
                                    <p:anim calcmode="lin" valueType="num">
                                      <p:cBhvr>
                                        <p:cTn id="90" dur="1000" fill="hold"/>
                                        <p:tgtEl>
                                          <p:spTgt spid="77"/>
                                        </p:tgtEl>
                                        <p:attrNameLst>
                                          <p:attrName>ppt_w</p:attrName>
                                        </p:attrNameLst>
                                      </p:cBhvr>
                                      <p:tavLst>
                                        <p:tav tm="0">
                                          <p:val>
                                            <p:fltVal val="0"/>
                                          </p:val>
                                        </p:tav>
                                        <p:tav tm="100000">
                                          <p:val>
                                            <p:strVal val="#ppt_w"/>
                                          </p:val>
                                        </p:tav>
                                      </p:tavLst>
                                    </p:anim>
                                    <p:anim calcmode="lin" valueType="num">
                                      <p:cBhvr>
                                        <p:cTn id="91" dur="1000" fill="hold"/>
                                        <p:tgtEl>
                                          <p:spTgt spid="77"/>
                                        </p:tgtEl>
                                        <p:attrNameLst>
                                          <p:attrName>ppt_h</p:attrName>
                                        </p:attrNameLst>
                                      </p:cBhvr>
                                      <p:tavLst>
                                        <p:tav tm="0">
                                          <p:val>
                                            <p:fltVal val="0"/>
                                          </p:val>
                                        </p:tav>
                                        <p:tav tm="100000">
                                          <p:val>
                                            <p:strVal val="#ppt_h"/>
                                          </p:val>
                                        </p:tav>
                                      </p:tavLst>
                                    </p:anim>
                                    <p:animEffect transition="in" filter="fade">
                                      <p:cBhvr>
                                        <p:cTn id="92" dur="1000"/>
                                        <p:tgtEl>
                                          <p:spTgt spid="77"/>
                                        </p:tgtEl>
                                      </p:cBhvr>
                                    </p:animEffect>
                                  </p:childTnLst>
                                </p:cTn>
                              </p:par>
                              <p:par>
                                <p:cTn id="93" presetID="64" presetClass="path" presetSubtype="0" fill="hold" nodeType="withEffect">
                                  <p:stCondLst>
                                    <p:cond delay="200"/>
                                  </p:stCondLst>
                                  <p:childTnLst>
                                    <p:animMotion origin="layout" path="M 3.05556E-6 3.44146E-6 L -0.64115 -0.94965 " pathEditMode="relative" rAng="0" ptsTypes="AA">
                                      <p:cBhvr>
                                        <p:cTn id="94" dur="1000" spd="-100000" fill="hold"/>
                                        <p:tgtEl>
                                          <p:spTgt spid="77"/>
                                        </p:tgtEl>
                                        <p:attrNameLst>
                                          <p:attrName>ppt_x</p:attrName>
                                          <p:attrName>ppt_y</p:attrName>
                                        </p:attrNameLst>
                                      </p:cBhvr>
                                      <p:rCtr x="-32066" y="-47482"/>
                                    </p:animMotion>
                                  </p:childTnLst>
                                </p:cTn>
                              </p:par>
                            </p:childTnLst>
                          </p:cTn>
                        </p:par>
                        <p:par>
                          <p:cTn id="95" fill="hold">
                            <p:stCondLst>
                              <p:cond delay="1400"/>
                            </p:stCondLst>
                            <p:childTnLst>
                              <p:par>
                                <p:cTn id="96" presetID="10" presetClass="entr" presetSubtype="0" fill="hold" grpId="0" nodeType="afterEffect">
                                  <p:stCondLst>
                                    <p:cond delay="0"/>
                                  </p:stCondLst>
                                  <p:iterate type="lt">
                                    <p:tmPct val="0"/>
                                  </p:iterate>
                                  <p:childTnLst>
                                    <p:set>
                                      <p:cBhvr>
                                        <p:cTn id="97" dur="1" fill="hold">
                                          <p:stCondLst>
                                            <p:cond delay="0"/>
                                          </p:stCondLst>
                                        </p:cTn>
                                        <p:tgtEl>
                                          <p:spTgt spid="81"/>
                                        </p:tgtEl>
                                        <p:attrNameLst>
                                          <p:attrName>style.visibility</p:attrName>
                                        </p:attrNameLst>
                                      </p:cBhvr>
                                      <p:to>
                                        <p:strVal val="visible"/>
                                      </p:to>
                                    </p:set>
                                    <p:animEffect transition="in" filter="fade">
                                      <p:cBhvr>
                                        <p:cTn id="98" dur="500"/>
                                        <p:tgtEl>
                                          <p:spTgt spid="81"/>
                                        </p:tgtEl>
                                      </p:cBhvr>
                                    </p:animEffect>
                                  </p:childTnLst>
                                </p:cTn>
                              </p:par>
                            </p:childTnLst>
                          </p:cTn>
                        </p:par>
                        <p:par>
                          <p:cTn id="99" fill="hold">
                            <p:stCondLst>
                              <p:cond delay="1900"/>
                            </p:stCondLst>
                            <p:childTnLst>
                              <p:par>
                                <p:cTn id="100" presetID="34" presetClass="emph" presetSubtype="0" fill="hold" grpId="1" nodeType="afterEffect">
                                  <p:stCondLst>
                                    <p:cond delay="0"/>
                                  </p:stCondLst>
                                  <p:iterate type="lt">
                                    <p:tmPct val="10000"/>
                                  </p:iterate>
                                  <p:childTnLst>
                                    <p:animMotion origin="layout" path="M 0.0 0.0 L 0.0 -0.07213" pathEditMode="relative" ptsTypes="">
                                      <p:cBhvr>
                                        <p:cTn id="101" dur="250" accel="50000" decel="50000" autoRev="1" fill="hold">
                                          <p:stCondLst>
                                            <p:cond delay="0"/>
                                          </p:stCondLst>
                                        </p:cTn>
                                        <p:tgtEl>
                                          <p:spTgt spid="81"/>
                                        </p:tgtEl>
                                        <p:attrNameLst>
                                          <p:attrName>ppt_x</p:attrName>
                                          <p:attrName>ppt_y</p:attrName>
                                        </p:attrNameLst>
                                      </p:cBhvr>
                                    </p:animMotion>
                                    <p:animRot by="1500000">
                                      <p:cBhvr>
                                        <p:cTn id="102" dur="125" fill="hold">
                                          <p:stCondLst>
                                            <p:cond delay="0"/>
                                          </p:stCondLst>
                                        </p:cTn>
                                        <p:tgtEl>
                                          <p:spTgt spid="81"/>
                                        </p:tgtEl>
                                        <p:attrNameLst>
                                          <p:attrName>r</p:attrName>
                                        </p:attrNameLst>
                                      </p:cBhvr>
                                    </p:animRot>
                                    <p:animRot by="-1500000">
                                      <p:cBhvr>
                                        <p:cTn id="103" dur="125" fill="hold">
                                          <p:stCondLst>
                                            <p:cond delay="125"/>
                                          </p:stCondLst>
                                        </p:cTn>
                                        <p:tgtEl>
                                          <p:spTgt spid="81"/>
                                        </p:tgtEl>
                                        <p:attrNameLst>
                                          <p:attrName>r</p:attrName>
                                        </p:attrNameLst>
                                      </p:cBhvr>
                                    </p:animRot>
                                    <p:animRot by="-1500000">
                                      <p:cBhvr>
                                        <p:cTn id="104" dur="125" fill="hold">
                                          <p:stCondLst>
                                            <p:cond delay="250"/>
                                          </p:stCondLst>
                                        </p:cTn>
                                        <p:tgtEl>
                                          <p:spTgt spid="81"/>
                                        </p:tgtEl>
                                        <p:attrNameLst>
                                          <p:attrName>r</p:attrName>
                                        </p:attrNameLst>
                                      </p:cBhvr>
                                    </p:animRot>
                                    <p:animRot by="1500000">
                                      <p:cBhvr>
                                        <p:cTn id="105" dur="125" fill="hold">
                                          <p:stCondLst>
                                            <p:cond delay="375"/>
                                          </p:stCondLst>
                                        </p:cTn>
                                        <p:tgtEl>
                                          <p:spTgt spid="81"/>
                                        </p:tgtEl>
                                        <p:attrNameLst>
                                          <p:attrName>r</p:attrName>
                                        </p:attrNameLst>
                                      </p:cBhvr>
                                    </p:animRot>
                                  </p:childTnLst>
                                </p:cTn>
                              </p:par>
                            </p:childTnLst>
                          </p:cTn>
                        </p:par>
                        <p:par>
                          <p:cTn id="106" fill="hold">
                            <p:stCondLst>
                              <p:cond delay="2650"/>
                            </p:stCondLst>
                            <p:childTnLst>
                              <p:par>
                                <p:cTn id="107" presetID="42" presetClass="entr" presetSubtype="0" fill="hold" grpId="0" nodeType="afterEffect">
                                  <p:stCondLst>
                                    <p:cond delay="0"/>
                                  </p:stCondLst>
                                  <p:childTnLst>
                                    <p:set>
                                      <p:cBhvr>
                                        <p:cTn id="108" dur="1" fill="hold">
                                          <p:stCondLst>
                                            <p:cond delay="0"/>
                                          </p:stCondLst>
                                        </p:cTn>
                                        <p:tgtEl>
                                          <p:spTgt spid="83"/>
                                        </p:tgtEl>
                                        <p:attrNameLst>
                                          <p:attrName>style.visibility</p:attrName>
                                        </p:attrNameLst>
                                      </p:cBhvr>
                                      <p:to>
                                        <p:strVal val="visible"/>
                                      </p:to>
                                    </p:set>
                                    <p:animEffect transition="in" filter="fade">
                                      <p:cBhvr>
                                        <p:cTn id="109" dur="3000"/>
                                        <p:tgtEl>
                                          <p:spTgt spid="83"/>
                                        </p:tgtEl>
                                      </p:cBhvr>
                                    </p:animEffect>
                                    <p:anim calcmode="lin" valueType="num">
                                      <p:cBhvr>
                                        <p:cTn id="110" dur="3000" fill="hold"/>
                                        <p:tgtEl>
                                          <p:spTgt spid="83"/>
                                        </p:tgtEl>
                                        <p:attrNameLst>
                                          <p:attrName>ppt_x</p:attrName>
                                        </p:attrNameLst>
                                      </p:cBhvr>
                                      <p:tavLst>
                                        <p:tav tm="0">
                                          <p:val>
                                            <p:strVal val="#ppt_x"/>
                                          </p:val>
                                        </p:tav>
                                        <p:tav tm="100000">
                                          <p:val>
                                            <p:strVal val="#ppt_x"/>
                                          </p:val>
                                        </p:tav>
                                      </p:tavLst>
                                    </p:anim>
                                    <p:anim calcmode="lin" valueType="num">
                                      <p:cBhvr>
                                        <p:cTn id="111" dur="3000" fill="hold"/>
                                        <p:tgtEl>
                                          <p:spTgt spid="83"/>
                                        </p:tgtEl>
                                        <p:attrNameLst>
                                          <p:attrName>ppt_y</p:attrName>
                                        </p:attrNameLst>
                                      </p:cBhvr>
                                      <p:tavLst>
                                        <p:tav tm="0">
                                          <p:val>
                                            <p:strVal val="#ppt_y+.1"/>
                                          </p:val>
                                        </p:tav>
                                        <p:tav tm="100000">
                                          <p:val>
                                            <p:strVal val="#ppt_y"/>
                                          </p:val>
                                        </p:tav>
                                      </p:tavLst>
                                    </p:anim>
                                  </p:childTnLst>
                                </p:cTn>
                              </p:par>
                            </p:childTnLst>
                          </p:cTn>
                        </p:par>
                        <p:par>
                          <p:cTn id="112" fill="hold">
                            <p:stCondLst>
                              <p:cond delay="5650"/>
                            </p:stCondLst>
                            <p:childTnLst>
                              <p:par>
                                <p:cTn id="113" presetID="10" presetClass="entr" presetSubtype="0" fill="hold" grpId="0" nodeType="afterEffect">
                                  <p:stCondLst>
                                    <p:cond delay="0"/>
                                  </p:stCondLst>
                                  <p:childTnLst>
                                    <p:set>
                                      <p:cBhvr>
                                        <p:cTn id="114" dur="1" fill="hold">
                                          <p:stCondLst>
                                            <p:cond delay="0"/>
                                          </p:stCondLst>
                                        </p:cTn>
                                        <p:tgtEl>
                                          <p:spTgt spid="27"/>
                                        </p:tgtEl>
                                        <p:attrNameLst>
                                          <p:attrName>style.visibility</p:attrName>
                                        </p:attrNameLst>
                                      </p:cBhvr>
                                      <p:to>
                                        <p:strVal val="visible"/>
                                      </p:to>
                                    </p:set>
                                    <p:animEffect transition="in" filter="fade">
                                      <p:cBhvr>
                                        <p:cTn id="115"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0" grpId="2" animBg="1"/>
      <p:bldP spid="41" grpId="0" animBg="1"/>
      <p:bldP spid="41" grpId="1" animBg="1"/>
      <p:bldP spid="41" grpId="2" animBg="1"/>
      <p:bldP spid="75" grpId="0" animBg="1"/>
      <p:bldP spid="75" grpId="1" animBg="1"/>
      <p:bldP spid="75" grpId="2" animBg="1"/>
      <p:bldP spid="76" grpId="0" animBg="1"/>
      <p:bldP spid="76" grpId="1" animBg="1"/>
      <p:bldP spid="76" grpId="2" animBg="1"/>
      <p:bldP spid="81" grpId="0"/>
      <p:bldP spid="81" grpId="1"/>
      <p:bldP spid="83" grpId="0"/>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10720" y="1171908"/>
            <a:ext cx="3392568" cy="1828193"/>
          </a:xfrm>
          <a:prstGeom prst="rect">
            <a:avLst/>
          </a:prstGeom>
          <a:noFill/>
        </p:spPr>
        <p:txBody>
          <a:bodyPr wrap="square" lIns="0" tIns="0" rIns="0" bIns="0" rtlCol="0">
            <a:spAutoFit/>
          </a:bodyPr>
          <a:lstStyle/>
          <a:p>
            <a:pPr algn="just">
              <a:lnSpc>
                <a:spcPct val="120000"/>
              </a:lnSpc>
            </a:pPr>
            <a:r>
              <a:rPr lang="zh-CN" altLang="en-US" sz="1100" dirty="0">
                <a:latin typeface="微软雅黑" pitchFamily="34" charset="-122"/>
                <a:sym typeface="微软雅黑" pitchFamily="34" charset="-122"/>
              </a:rPr>
              <a:t> 某某公司是全球领先的综合通信解决方案提供商。公司通过为全球160多个国家和地区的电信运营商和企业网客户提供创新技术与产品解决方案，让全世界用户享有语音、数据、多媒体、无线宽带等全方位沟通。公司成立于1985年，在香港和深圳两地上市，是中国最大的通信设备上市公司。</a:t>
            </a:r>
          </a:p>
          <a:p>
            <a:pPr algn="just">
              <a:lnSpc>
                <a:spcPct val="120000"/>
              </a:lnSpc>
            </a:pPr>
            <a:r>
              <a:rPr lang="zh-CN" altLang="en-US" sz="1100" dirty="0">
                <a:latin typeface="微软雅黑" pitchFamily="34" charset="-122"/>
                <a:ea typeface="宋体" pitchFamily="2" charset="-122"/>
                <a:sym typeface="微软雅黑" pitchFamily="34" charset="-122"/>
              </a:rPr>
              <a:t>       某某公司</a:t>
            </a:r>
            <a:r>
              <a:rPr lang="zh-CN" altLang="en-US" sz="1100" dirty="0">
                <a:latin typeface="微软雅黑" pitchFamily="34" charset="-122"/>
                <a:sym typeface="微软雅黑" pitchFamily="34" charset="-122"/>
              </a:rPr>
              <a:t>是全球领先的综合通信解决方案提供商。公司通过为全球160多个国家和地区的电信运营商和企业网客户提供创新技术与产品解决方案</a:t>
            </a:r>
            <a:endParaRPr lang="zh-CN" altLang="en-US" sz="1100" dirty="0">
              <a:solidFill>
                <a:schemeClr val="tx1">
                  <a:lumMod val="75000"/>
                  <a:lumOff val="25000"/>
                </a:schemeClr>
              </a:solidFill>
              <a:latin typeface="微软雅黑" pitchFamily="34" charset="-122"/>
              <a:ea typeface="微软雅黑" pitchFamily="34" charset="-122"/>
            </a:endParaRPr>
          </a:p>
        </p:txBody>
      </p:sp>
      <p:sp>
        <p:nvSpPr>
          <p:cNvPr id="18" name="TextBox 17"/>
          <p:cNvSpPr txBox="1"/>
          <p:nvPr/>
        </p:nvSpPr>
        <p:spPr>
          <a:xfrm>
            <a:off x="4252100" y="245510"/>
            <a:ext cx="2232248" cy="553998"/>
          </a:xfrm>
          <a:prstGeom prst="rect">
            <a:avLst/>
          </a:prstGeom>
          <a:noFill/>
        </p:spPr>
        <p:txBody>
          <a:bodyPr wrap="square" lIns="0" tIns="0" rIns="0" bIns="0" rtlCol="0">
            <a:spAutoFit/>
          </a:bodyPr>
          <a:lstStyle/>
          <a:p>
            <a:pPr algn="ctr"/>
            <a:r>
              <a:rPr lang="zh-CN" altLang="en-US" sz="3600" b="1" dirty="0">
                <a:latin typeface="微软雅黑" pitchFamily="34" charset="-122"/>
                <a:ea typeface="微软雅黑" pitchFamily="34" charset="-122"/>
              </a:rPr>
              <a:t>企业简介</a:t>
            </a:r>
            <a:endParaRPr lang="zh-CN" altLang="en-US" sz="1400" dirty="0">
              <a:latin typeface="微软雅黑" pitchFamily="34" charset="-122"/>
              <a:ea typeface="微软雅黑" pitchFamily="34" charset="-122"/>
            </a:endParaRPr>
          </a:p>
        </p:txBody>
      </p:sp>
      <p:grpSp>
        <p:nvGrpSpPr>
          <p:cNvPr id="22" name="组合 21"/>
          <p:cNvGrpSpPr/>
          <p:nvPr/>
        </p:nvGrpSpPr>
        <p:grpSpPr>
          <a:xfrm>
            <a:off x="1858931" y="3885101"/>
            <a:ext cx="1155356" cy="889262"/>
            <a:chOff x="5027106" y="2345385"/>
            <a:chExt cx="1172844" cy="902720"/>
          </a:xfrm>
        </p:grpSpPr>
        <p:grpSp>
          <p:nvGrpSpPr>
            <p:cNvPr id="19" name="组合 18"/>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20"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21"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grpSp>
        <p:sp>
          <p:nvSpPr>
            <p:cNvPr id="6" name="TextBox 33"/>
            <p:cNvSpPr>
              <a:spLocks noChangeArrowheads="1"/>
            </p:cNvSpPr>
            <p:nvPr/>
          </p:nvSpPr>
          <p:spPr bwMode="auto">
            <a:xfrm>
              <a:off x="5141166" y="2474113"/>
              <a:ext cx="678823" cy="718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sz="2200" b="1" dirty="0">
                  <a:solidFill>
                    <a:srgbClr val="002060"/>
                  </a:solidFill>
                  <a:latin typeface="微软雅黑" pitchFamily="34" charset="-122"/>
                  <a:ea typeface="微软雅黑" pitchFamily="34" charset="-122"/>
                </a:rPr>
                <a:t>18</a:t>
              </a:r>
            </a:p>
            <a:p>
              <a:pPr algn="ctr"/>
              <a:r>
                <a:rPr lang="zh-CN" altLang="en-US" sz="1200" b="1" dirty="0">
                  <a:solidFill>
                    <a:srgbClr val="002060"/>
                  </a:solidFill>
                  <a:latin typeface="微软雅黑" pitchFamily="34" charset="-122"/>
                  <a:ea typeface="微软雅黑" pitchFamily="34" charset="-122"/>
                </a:rPr>
                <a:t>年风雨兼程</a:t>
              </a:r>
            </a:p>
          </p:txBody>
        </p:sp>
      </p:grpSp>
      <p:grpSp>
        <p:nvGrpSpPr>
          <p:cNvPr id="24" name="组合 23"/>
          <p:cNvGrpSpPr/>
          <p:nvPr/>
        </p:nvGrpSpPr>
        <p:grpSpPr>
          <a:xfrm>
            <a:off x="3051694" y="3867897"/>
            <a:ext cx="1155356" cy="889261"/>
            <a:chOff x="5027106" y="2345385"/>
            <a:chExt cx="1172844" cy="902720"/>
          </a:xfrm>
          <a:solidFill>
            <a:schemeClr val="tx1"/>
          </a:solidFill>
        </p:grpSpPr>
        <p:grpSp>
          <p:nvGrpSpPr>
            <p:cNvPr id="25" name="组合 24"/>
            <p:cNvGrpSpPr/>
            <p:nvPr/>
          </p:nvGrpSpPr>
          <p:grpSpPr>
            <a:xfrm rot="5400000">
              <a:off x="5162168" y="2210323"/>
              <a:ext cx="902720" cy="1172844"/>
              <a:chOff x="4020870" y="2194485"/>
              <a:chExt cx="1102258" cy="1432090"/>
            </a:xfrm>
            <a:grpFill/>
            <a:effectLst>
              <a:outerShdw blurRad="444500" dist="254000" dir="8100000" algn="tr" rotWithShape="0">
                <a:prstClr val="black">
                  <a:alpha val="50000"/>
                </a:prstClr>
              </a:outerShdw>
            </a:effectLst>
          </p:grpSpPr>
          <p:sp>
            <p:nvSpPr>
              <p:cNvPr id="27"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8"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26" name="TextBox 33"/>
            <p:cNvSpPr>
              <a:spLocks noChangeArrowheads="1"/>
            </p:cNvSpPr>
            <p:nvPr/>
          </p:nvSpPr>
          <p:spPr bwMode="auto">
            <a:xfrm>
              <a:off x="5141166" y="2462102"/>
              <a:ext cx="678823" cy="68735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sz="2200" b="1" dirty="0">
                  <a:solidFill>
                    <a:schemeClr val="bg1"/>
                  </a:solidFill>
                  <a:latin typeface="微软雅黑" pitchFamily="34" charset="-122"/>
                  <a:ea typeface="微软雅黑" pitchFamily="34" charset="-122"/>
                </a:rPr>
                <a:t>18</a:t>
              </a:r>
            </a:p>
            <a:p>
              <a:pPr algn="ctr"/>
              <a:r>
                <a:rPr lang="zh-CN" altLang="en-US" sz="1100" b="1" dirty="0">
                  <a:solidFill>
                    <a:schemeClr val="bg1"/>
                  </a:solidFill>
                  <a:latin typeface="微软雅黑" pitchFamily="34" charset="-122"/>
                  <a:ea typeface="微软雅黑" pitchFamily="34" charset="-122"/>
                </a:rPr>
                <a:t>全国</a:t>
              </a:r>
              <a:r>
                <a:rPr lang="en-US" altLang="zh-CN" sz="1100" b="1" dirty="0">
                  <a:solidFill>
                    <a:schemeClr val="bg1"/>
                  </a:solidFill>
                  <a:latin typeface="微软雅黑" pitchFamily="34" charset="-122"/>
                  <a:ea typeface="微软雅黑" pitchFamily="34" charset="-122"/>
                </a:rPr>
                <a:t>18</a:t>
              </a:r>
              <a:r>
                <a:rPr lang="zh-CN" altLang="en-US" sz="1100" b="1" dirty="0">
                  <a:solidFill>
                    <a:schemeClr val="bg1"/>
                  </a:solidFill>
                  <a:latin typeface="微软雅黑" pitchFamily="34" charset="-122"/>
                  <a:ea typeface="微软雅黑" pitchFamily="34" charset="-122"/>
                </a:rPr>
                <a:t>家分公司</a:t>
              </a:r>
            </a:p>
          </p:txBody>
        </p:sp>
      </p:grpSp>
      <p:grpSp>
        <p:nvGrpSpPr>
          <p:cNvPr id="29" name="组合 28"/>
          <p:cNvGrpSpPr/>
          <p:nvPr/>
        </p:nvGrpSpPr>
        <p:grpSpPr>
          <a:xfrm>
            <a:off x="4218523" y="3897990"/>
            <a:ext cx="1155356" cy="889260"/>
            <a:chOff x="5027106" y="2345385"/>
            <a:chExt cx="1172844" cy="902720"/>
          </a:xfrm>
        </p:grpSpPr>
        <p:grpSp>
          <p:nvGrpSpPr>
            <p:cNvPr id="30" name="组合 29"/>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32"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33"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grpSp>
        <p:sp>
          <p:nvSpPr>
            <p:cNvPr id="31" name="TextBox 33"/>
            <p:cNvSpPr>
              <a:spLocks noChangeArrowheads="1"/>
            </p:cNvSpPr>
            <p:nvPr/>
          </p:nvSpPr>
          <p:spPr bwMode="auto">
            <a:xfrm>
              <a:off x="5046808" y="2534127"/>
              <a:ext cx="842495" cy="468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b="1" dirty="0">
                  <a:solidFill>
                    <a:srgbClr val="002060"/>
                  </a:solidFill>
                  <a:latin typeface="微软雅黑" pitchFamily="34" charset="-122"/>
                  <a:ea typeface="微软雅黑" pitchFamily="34" charset="-122"/>
                </a:rPr>
                <a:t>3</a:t>
              </a:r>
              <a:r>
                <a:rPr lang="zh-CN" altLang="en-US" b="1" dirty="0">
                  <a:solidFill>
                    <a:srgbClr val="002060"/>
                  </a:solidFill>
                  <a:latin typeface="微软雅黑" pitchFamily="34" charset="-122"/>
                  <a:ea typeface="微软雅黑" pitchFamily="34" charset="-122"/>
                </a:rPr>
                <a:t>亿</a:t>
              </a:r>
              <a:endParaRPr lang="en-US" altLang="zh-CN" b="1" dirty="0">
                <a:solidFill>
                  <a:srgbClr val="002060"/>
                </a:solidFill>
                <a:latin typeface="微软雅黑" pitchFamily="34" charset="-122"/>
                <a:ea typeface="微软雅黑" pitchFamily="34" charset="-122"/>
              </a:endParaRPr>
            </a:p>
            <a:p>
              <a:pPr algn="ctr"/>
              <a:r>
                <a:rPr lang="zh-CN" altLang="en-US" sz="1200" b="1" dirty="0">
                  <a:solidFill>
                    <a:srgbClr val="002060"/>
                  </a:solidFill>
                  <a:latin typeface="微软雅黑" pitchFamily="34" charset="-122"/>
                  <a:ea typeface="微软雅黑" pitchFamily="34" charset="-122"/>
                </a:rPr>
                <a:t>年营业额</a:t>
              </a:r>
            </a:p>
          </p:txBody>
        </p:sp>
      </p:grpSp>
      <p:grpSp>
        <p:nvGrpSpPr>
          <p:cNvPr id="34" name="组合 33"/>
          <p:cNvGrpSpPr/>
          <p:nvPr/>
        </p:nvGrpSpPr>
        <p:grpSpPr>
          <a:xfrm>
            <a:off x="5392422" y="3909553"/>
            <a:ext cx="1155356" cy="889260"/>
            <a:chOff x="5027106" y="2345385"/>
            <a:chExt cx="1172844" cy="902720"/>
          </a:xfrm>
          <a:solidFill>
            <a:schemeClr val="tx1"/>
          </a:solidFill>
        </p:grpSpPr>
        <p:grpSp>
          <p:nvGrpSpPr>
            <p:cNvPr id="35" name="组合 34"/>
            <p:cNvGrpSpPr/>
            <p:nvPr/>
          </p:nvGrpSpPr>
          <p:grpSpPr>
            <a:xfrm rot="5400000">
              <a:off x="5162168" y="2210323"/>
              <a:ext cx="902720" cy="1172844"/>
              <a:chOff x="4020870" y="2194485"/>
              <a:chExt cx="1102258" cy="1432090"/>
            </a:xfrm>
            <a:grpFill/>
            <a:effectLst>
              <a:outerShdw blurRad="444500" dist="254000" dir="8100000" algn="tr" rotWithShape="0">
                <a:prstClr val="black">
                  <a:alpha val="50000"/>
                </a:prstClr>
              </a:outerShdw>
            </a:effectLst>
          </p:grpSpPr>
          <p:sp>
            <p:nvSpPr>
              <p:cNvPr id="37"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8"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6" name="TextBox 33"/>
            <p:cNvSpPr>
              <a:spLocks noChangeArrowheads="1"/>
            </p:cNvSpPr>
            <p:nvPr/>
          </p:nvSpPr>
          <p:spPr bwMode="auto">
            <a:xfrm>
              <a:off x="5144539" y="2508171"/>
              <a:ext cx="678823" cy="65611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b="1" dirty="0">
                  <a:solidFill>
                    <a:schemeClr val="bg1"/>
                  </a:solidFill>
                  <a:latin typeface="微软雅黑" pitchFamily="34" charset="-122"/>
                  <a:ea typeface="微软雅黑" pitchFamily="34" charset="-122"/>
                </a:rPr>
                <a:t>20%</a:t>
              </a:r>
            </a:p>
            <a:p>
              <a:pPr algn="ctr"/>
              <a:r>
                <a:rPr lang="zh-CN" altLang="en-US" sz="1200" b="1" dirty="0">
                  <a:solidFill>
                    <a:schemeClr val="bg1"/>
                  </a:solidFill>
                  <a:latin typeface="微软雅黑" pitchFamily="34" charset="-122"/>
                  <a:ea typeface="微软雅黑" pitchFamily="34" charset="-122"/>
                </a:rPr>
                <a:t>五年经济增长</a:t>
              </a:r>
            </a:p>
          </p:txBody>
        </p:sp>
      </p:grpSp>
      <p:grpSp>
        <p:nvGrpSpPr>
          <p:cNvPr id="40" name="组合 39"/>
          <p:cNvGrpSpPr/>
          <p:nvPr/>
        </p:nvGrpSpPr>
        <p:grpSpPr>
          <a:xfrm>
            <a:off x="6547778" y="3909553"/>
            <a:ext cx="1155356" cy="889260"/>
            <a:chOff x="5027106" y="2345385"/>
            <a:chExt cx="1172844" cy="902720"/>
          </a:xfrm>
        </p:grpSpPr>
        <p:grpSp>
          <p:nvGrpSpPr>
            <p:cNvPr id="41" name="组合 40"/>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43"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44"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grpSp>
        <p:sp>
          <p:nvSpPr>
            <p:cNvPr id="42" name="TextBox 33"/>
            <p:cNvSpPr>
              <a:spLocks noChangeArrowheads="1"/>
            </p:cNvSpPr>
            <p:nvPr/>
          </p:nvSpPr>
          <p:spPr bwMode="auto">
            <a:xfrm>
              <a:off x="5125264" y="2534178"/>
              <a:ext cx="678823" cy="499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b="1" dirty="0">
                  <a:solidFill>
                    <a:srgbClr val="002060"/>
                  </a:solidFill>
                  <a:latin typeface="微软雅黑" pitchFamily="34" charset="-122"/>
                  <a:ea typeface="微软雅黑" pitchFamily="34" charset="-122"/>
                </a:rPr>
                <a:t>30</a:t>
              </a:r>
              <a:r>
                <a:rPr lang="zh-CN" altLang="en-US" b="1" dirty="0">
                  <a:solidFill>
                    <a:srgbClr val="002060"/>
                  </a:solidFill>
                  <a:latin typeface="微软雅黑" pitchFamily="34" charset="-122"/>
                  <a:ea typeface="微软雅黑" pitchFamily="34" charset="-122"/>
                </a:rPr>
                <a:t>万</a:t>
              </a:r>
              <a:endParaRPr lang="en-US" altLang="zh-CN" b="1" dirty="0">
                <a:solidFill>
                  <a:srgbClr val="002060"/>
                </a:solidFill>
                <a:latin typeface="微软雅黑" pitchFamily="34" charset="-122"/>
                <a:ea typeface="微软雅黑" pitchFamily="34" charset="-122"/>
              </a:endParaRPr>
            </a:p>
            <a:p>
              <a:pPr algn="ctr"/>
              <a:r>
                <a:rPr lang="zh-CN" altLang="en-US" sz="1400" b="1" dirty="0">
                  <a:solidFill>
                    <a:srgbClr val="002060"/>
                  </a:solidFill>
                  <a:latin typeface="微软雅黑" pitchFamily="34" charset="-122"/>
                  <a:ea typeface="微软雅黑" pitchFamily="34" charset="-122"/>
                </a:rPr>
                <a:t>员工数</a:t>
              </a:r>
            </a:p>
          </p:txBody>
        </p:sp>
      </p:grpSp>
      <p:grpSp>
        <p:nvGrpSpPr>
          <p:cNvPr id="45" name="组合 44"/>
          <p:cNvGrpSpPr/>
          <p:nvPr/>
        </p:nvGrpSpPr>
        <p:grpSpPr>
          <a:xfrm>
            <a:off x="7727097" y="3909555"/>
            <a:ext cx="1155356" cy="924646"/>
            <a:chOff x="5027108" y="2345385"/>
            <a:chExt cx="1172844" cy="938641"/>
          </a:xfrm>
          <a:solidFill>
            <a:schemeClr val="tx1"/>
          </a:solidFill>
        </p:grpSpPr>
        <p:grpSp>
          <p:nvGrpSpPr>
            <p:cNvPr id="46" name="组合 45"/>
            <p:cNvGrpSpPr/>
            <p:nvPr/>
          </p:nvGrpSpPr>
          <p:grpSpPr>
            <a:xfrm rot="5400000">
              <a:off x="5144209" y="2228284"/>
              <a:ext cx="938641" cy="1172844"/>
              <a:chOff x="4020870" y="2194485"/>
              <a:chExt cx="1146119" cy="1432090"/>
            </a:xfrm>
            <a:grpFill/>
            <a:effectLst>
              <a:outerShdw blurRad="444500" dist="254000" dir="8100000" algn="tr" rotWithShape="0">
                <a:prstClr val="black">
                  <a:alpha val="50000"/>
                </a:prstClr>
              </a:outerShdw>
            </a:effectLst>
          </p:grpSpPr>
          <p:sp>
            <p:nvSpPr>
              <p:cNvPr id="48"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9" name="等腰三角形 42"/>
              <p:cNvSpPr/>
              <p:nvPr/>
            </p:nvSpPr>
            <p:spPr>
              <a:xfrm>
                <a:off x="4058487" y="2251924"/>
                <a:ext cx="1108502" cy="1374649"/>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47" name="TextBox 33"/>
            <p:cNvSpPr>
              <a:spLocks noChangeArrowheads="1"/>
            </p:cNvSpPr>
            <p:nvPr/>
          </p:nvSpPr>
          <p:spPr bwMode="auto">
            <a:xfrm>
              <a:off x="5125264" y="2679783"/>
              <a:ext cx="678823" cy="28119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b="1" dirty="0">
                  <a:solidFill>
                    <a:schemeClr val="bg1"/>
                  </a:solidFill>
                  <a:latin typeface="微软雅黑" pitchFamily="34" charset="-122"/>
                  <a:ea typeface="微软雅黑" pitchFamily="34" charset="-122"/>
                </a:rPr>
                <a:t>…</a:t>
              </a:r>
              <a:endParaRPr lang="zh-CN" altLang="en-US" b="1" dirty="0">
                <a:solidFill>
                  <a:schemeClr val="bg1"/>
                </a:solidFill>
                <a:latin typeface="微软雅黑" pitchFamily="34" charset="-122"/>
                <a:ea typeface="微软雅黑" pitchFamily="34" charset="-122"/>
              </a:endParaRPr>
            </a:p>
          </p:txBody>
        </p:sp>
      </p:grpSp>
      <p:grpSp>
        <p:nvGrpSpPr>
          <p:cNvPr id="3" name="组合 2"/>
          <p:cNvGrpSpPr/>
          <p:nvPr/>
        </p:nvGrpSpPr>
        <p:grpSpPr>
          <a:xfrm>
            <a:off x="1957007" y="1153687"/>
            <a:ext cx="3156977" cy="2138143"/>
            <a:chOff x="1957007" y="1153687"/>
            <a:chExt cx="3156977" cy="2138143"/>
          </a:xfrm>
        </p:grpSpPr>
        <p:pic>
          <p:nvPicPr>
            <p:cNvPr id="39" name="图片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957007" y="1204634"/>
              <a:ext cx="3134794" cy="2087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斜纹 15"/>
            <p:cNvSpPr/>
            <p:nvPr/>
          </p:nvSpPr>
          <p:spPr>
            <a:xfrm>
              <a:off x="1971290" y="1204634"/>
              <a:ext cx="359773" cy="359773"/>
            </a:xfrm>
            <a:prstGeom prst="diagStrip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itchFamily="34" charset="-122"/>
              </a:endParaRPr>
            </a:p>
          </p:txBody>
        </p:sp>
        <p:sp>
          <p:nvSpPr>
            <p:cNvPr id="17" name="斜纹 16"/>
            <p:cNvSpPr/>
            <p:nvPr/>
          </p:nvSpPr>
          <p:spPr>
            <a:xfrm rot="10800000">
              <a:off x="4754211" y="2928741"/>
              <a:ext cx="359773" cy="359773"/>
            </a:xfrm>
            <a:prstGeom prst="diagStrip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itchFamily="34" charset="-122"/>
              </a:endParaRPr>
            </a:p>
          </p:txBody>
        </p:sp>
        <p:sp>
          <p:nvSpPr>
            <p:cNvPr id="5" name="矩形 4"/>
            <p:cNvSpPr/>
            <p:nvPr/>
          </p:nvSpPr>
          <p:spPr>
            <a:xfrm>
              <a:off x="1957007" y="1171908"/>
              <a:ext cx="3134794" cy="39249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2132943" y="1153687"/>
              <a:ext cx="2782921" cy="461665"/>
            </a:xfrm>
            <a:prstGeom prst="rect">
              <a:avLst/>
            </a:prstGeom>
            <a:noFill/>
          </p:spPr>
          <p:txBody>
            <a:bodyPr wrap="square" rtlCol="0">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企业管理团队</a:t>
              </a:r>
            </a:p>
          </p:txBody>
        </p:sp>
      </p:grpSp>
      <p:sp>
        <p:nvSpPr>
          <p:cNvPr id="50" name="TextBox 49"/>
          <p:cNvSpPr txBox="1"/>
          <p:nvPr/>
        </p:nvSpPr>
        <p:spPr>
          <a:xfrm>
            <a:off x="3213063" y="3406228"/>
            <a:ext cx="1574961" cy="461665"/>
          </a:xfrm>
          <a:prstGeom prst="rect">
            <a:avLst/>
          </a:prstGeom>
          <a:noFill/>
        </p:spPr>
        <p:txBody>
          <a:bodyPr wrap="square"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主营业务</a:t>
            </a:r>
          </a:p>
        </p:txBody>
      </p:sp>
      <p:sp>
        <p:nvSpPr>
          <p:cNvPr id="51" name="Freeform 5"/>
          <p:cNvSpPr>
            <a:spLocks/>
          </p:cNvSpPr>
          <p:nvPr/>
        </p:nvSpPr>
        <p:spPr bwMode="auto">
          <a:xfrm>
            <a:off x="4750242" y="3486247"/>
            <a:ext cx="300037" cy="301625"/>
          </a:xfrm>
          <a:custGeom>
            <a:avLst/>
            <a:gdLst>
              <a:gd name="T0" fmla="*/ 256543 w 407"/>
              <a:gd name="T1" fmla="*/ 0 h 407"/>
              <a:gd name="T2" fmla="*/ 300037 w 407"/>
              <a:gd name="T3" fmla="*/ 0 h 407"/>
              <a:gd name="T4" fmla="*/ 300037 w 407"/>
              <a:gd name="T5" fmla="*/ 301625 h 407"/>
              <a:gd name="T6" fmla="*/ 0 w 407"/>
              <a:gd name="T7" fmla="*/ 301625 h 407"/>
              <a:gd name="T8" fmla="*/ 0 w 407"/>
              <a:gd name="T9" fmla="*/ 262347 h 407"/>
              <a:gd name="T10" fmla="*/ 226318 w 407"/>
              <a:gd name="T11" fmla="*/ 262347 h 407"/>
              <a:gd name="T12" fmla="*/ 737 w 407"/>
              <a:gd name="T13" fmla="*/ 34831 h 407"/>
              <a:gd name="T14" fmla="*/ 31699 w 407"/>
              <a:gd name="T15" fmla="*/ 3705 h 407"/>
              <a:gd name="T16" fmla="*/ 256543 w 407"/>
              <a:gd name="T17" fmla="*/ 229739 h 407"/>
              <a:gd name="T18" fmla="*/ 256543 w 407"/>
              <a:gd name="T19" fmla="*/ 0 h 4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7"/>
              <a:gd name="T31" fmla="*/ 0 h 407"/>
              <a:gd name="T32" fmla="*/ 407 w 407"/>
              <a:gd name="T33" fmla="*/ 407 h 40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7" h="407">
                <a:moveTo>
                  <a:pt x="348" y="0"/>
                </a:moveTo>
                <a:lnTo>
                  <a:pt x="407" y="0"/>
                </a:lnTo>
                <a:lnTo>
                  <a:pt x="407" y="407"/>
                </a:lnTo>
                <a:lnTo>
                  <a:pt x="0" y="407"/>
                </a:lnTo>
                <a:lnTo>
                  <a:pt x="0" y="354"/>
                </a:lnTo>
                <a:lnTo>
                  <a:pt x="307" y="354"/>
                </a:lnTo>
                <a:lnTo>
                  <a:pt x="1" y="47"/>
                </a:lnTo>
                <a:lnTo>
                  <a:pt x="43" y="5"/>
                </a:lnTo>
                <a:lnTo>
                  <a:pt x="348" y="310"/>
                </a:lnTo>
                <a:lnTo>
                  <a:pt x="34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659588375"/>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anim calcmode="lin" valueType="num">
                                      <p:cBhvr>
                                        <p:cTn id="8" dur="700" fill="hold"/>
                                        <p:tgtEl>
                                          <p:spTgt spid="3"/>
                                        </p:tgtEl>
                                        <p:attrNameLst>
                                          <p:attrName>ppt_x</p:attrName>
                                        </p:attrNameLst>
                                      </p:cBhvr>
                                      <p:tavLst>
                                        <p:tav tm="0">
                                          <p:val>
                                            <p:strVal val="#ppt_x"/>
                                          </p:val>
                                        </p:tav>
                                        <p:tav tm="100000">
                                          <p:val>
                                            <p:strVal val="#ppt_x"/>
                                          </p:val>
                                        </p:tav>
                                      </p:tavLst>
                                    </p:anim>
                                    <p:anim calcmode="lin" valueType="num">
                                      <p:cBhvr>
                                        <p:cTn id="9" dur="7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700"/>
                            </p:stCondLst>
                            <p:childTnLst>
                              <p:par>
                                <p:cTn id="11" presetID="2" presetClass="entr" presetSubtype="2" fill="hold" grpId="0" nodeType="afterEffect">
                                  <p:stCondLst>
                                    <p:cond delay="0"/>
                                  </p:stCondLst>
                                  <p:iterate type="wd">
                                    <p:tmPct val="10000"/>
                                  </p:iterate>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par>
                          <p:cTn id="15" fill="hold">
                            <p:stCondLst>
                              <p:cond delay="5000"/>
                            </p:stCondLst>
                            <p:childTnLst>
                              <p:par>
                                <p:cTn id="16" presetID="2" presetClass="entr" presetSubtype="2" fill="hold" grpId="0" nodeType="afterEffect">
                                  <p:stCondLst>
                                    <p:cond delay="0"/>
                                  </p:stCondLst>
                                  <p:iterate type="wd">
                                    <p:tmPct val="10000"/>
                                  </p:iterate>
                                  <p:childTnLst>
                                    <p:set>
                                      <p:cBhvr>
                                        <p:cTn id="17" dur="1" fill="hold">
                                          <p:stCondLst>
                                            <p:cond delay="0"/>
                                          </p:stCondLst>
                                        </p:cTn>
                                        <p:tgtEl>
                                          <p:spTgt spid="2">
                                            <p:txEl>
                                              <p:pRg st="1" end="1"/>
                                            </p:txEl>
                                          </p:spTgt>
                                        </p:tgtEl>
                                        <p:attrNameLst>
                                          <p:attrName>style.visibility</p:attrName>
                                        </p:attrNameLst>
                                      </p:cBhvr>
                                      <p:to>
                                        <p:strVal val="visible"/>
                                      </p:to>
                                    </p:set>
                                    <p:anim calcmode="lin" valueType="num">
                                      <p:cBhvr additive="base">
                                        <p:cTn id="18" dur="500" fill="hold"/>
                                        <p:tgtEl>
                                          <p:spTgt spid="2">
                                            <p:txEl>
                                              <p:pRg st="1" end="1"/>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2">
                                            <p:txEl>
                                              <p:pRg st="1" end="1"/>
                                            </p:txEl>
                                          </p:spTgt>
                                        </p:tgtEl>
                                        <p:attrNameLst>
                                          <p:attrName>ppt_y</p:attrName>
                                        </p:attrNameLst>
                                      </p:cBhvr>
                                      <p:tavLst>
                                        <p:tav tm="0">
                                          <p:val>
                                            <p:strVal val="#ppt_y"/>
                                          </p:val>
                                        </p:tav>
                                        <p:tav tm="100000">
                                          <p:val>
                                            <p:strVal val="#ppt_y"/>
                                          </p:val>
                                        </p:tav>
                                      </p:tavLst>
                                    </p:anim>
                                  </p:childTnLst>
                                </p:cTn>
                              </p:par>
                            </p:childTnLst>
                          </p:cTn>
                        </p:par>
                        <p:par>
                          <p:cTn id="20" fill="hold">
                            <p:stCondLst>
                              <p:cond delay="7400"/>
                            </p:stCondLst>
                            <p:childTnLst>
                              <p:par>
                                <p:cTn id="21" presetID="22" presetClass="entr" presetSubtype="8" fill="hold" grpId="0" nodeType="after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wipe(left)">
                                      <p:cBhvr>
                                        <p:cTn id="23" dur="500"/>
                                        <p:tgtEl>
                                          <p:spTgt spid="50"/>
                                        </p:tgtEl>
                                      </p:cBhvr>
                                    </p:animEffect>
                                  </p:childTnLst>
                                </p:cTn>
                              </p:par>
                              <p:par>
                                <p:cTn id="24" presetID="2" presetClass="entr" presetSubtype="1" fill="hold" grpId="0" nodeType="withEffect">
                                  <p:stCondLst>
                                    <p:cond delay="0"/>
                                  </p:stCondLst>
                                  <p:childTnLst>
                                    <p:set>
                                      <p:cBhvr>
                                        <p:cTn id="25" dur="1" fill="hold">
                                          <p:stCondLst>
                                            <p:cond delay="0"/>
                                          </p:stCondLst>
                                        </p:cTn>
                                        <p:tgtEl>
                                          <p:spTgt spid="51"/>
                                        </p:tgtEl>
                                        <p:attrNameLst>
                                          <p:attrName>style.visibility</p:attrName>
                                        </p:attrNameLst>
                                      </p:cBhvr>
                                      <p:to>
                                        <p:strVal val="visible"/>
                                      </p:to>
                                    </p:set>
                                    <p:anim calcmode="lin" valueType="num">
                                      <p:cBhvr>
                                        <p:cTn id="26" dur="300" fill="hold"/>
                                        <p:tgtEl>
                                          <p:spTgt spid="51"/>
                                        </p:tgtEl>
                                        <p:attrNameLst>
                                          <p:attrName>ppt_x</p:attrName>
                                        </p:attrNameLst>
                                      </p:cBhvr>
                                      <p:tavLst>
                                        <p:tav tm="0">
                                          <p:val>
                                            <p:strVal val="#ppt_x"/>
                                          </p:val>
                                        </p:tav>
                                        <p:tav tm="100000">
                                          <p:val>
                                            <p:strVal val="#ppt_x"/>
                                          </p:val>
                                        </p:tav>
                                      </p:tavLst>
                                    </p:anim>
                                    <p:anim calcmode="lin" valueType="num">
                                      <p:cBhvr>
                                        <p:cTn id="27" dur="300" fill="hold"/>
                                        <p:tgtEl>
                                          <p:spTgt spid="51"/>
                                        </p:tgtEl>
                                        <p:attrNameLst>
                                          <p:attrName>ppt_y</p:attrName>
                                        </p:attrNameLst>
                                      </p:cBhvr>
                                      <p:tavLst>
                                        <p:tav tm="0">
                                          <p:val>
                                            <p:strVal val="0-#ppt_h/2"/>
                                          </p:val>
                                        </p:tav>
                                        <p:tav tm="100000">
                                          <p:val>
                                            <p:strVal val="#ppt_y"/>
                                          </p:val>
                                        </p:tav>
                                      </p:tavLst>
                                    </p:anim>
                                  </p:childTnLst>
                                </p:cTn>
                              </p:par>
                            </p:childTnLst>
                          </p:cTn>
                        </p:par>
                        <p:par>
                          <p:cTn id="28" fill="hold">
                            <p:stCondLst>
                              <p:cond delay="7900"/>
                            </p:stCondLst>
                            <p:childTnLst>
                              <p:par>
                                <p:cTn id="29" presetID="12" presetClass="entr" presetSubtype="2"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p:tgtEl>
                                          <p:spTgt spid="22"/>
                                        </p:tgtEl>
                                        <p:attrNameLst>
                                          <p:attrName>ppt_x</p:attrName>
                                        </p:attrNameLst>
                                      </p:cBhvr>
                                      <p:tavLst>
                                        <p:tav tm="0">
                                          <p:val>
                                            <p:strVal val="#ppt_x+#ppt_w*1.125000"/>
                                          </p:val>
                                        </p:tav>
                                        <p:tav tm="100000">
                                          <p:val>
                                            <p:strVal val="#ppt_x"/>
                                          </p:val>
                                        </p:tav>
                                      </p:tavLst>
                                    </p:anim>
                                    <p:animEffect transition="in" filter="wipe(left)">
                                      <p:cBhvr>
                                        <p:cTn id="32" dur="500"/>
                                        <p:tgtEl>
                                          <p:spTgt spid="22"/>
                                        </p:tgtEl>
                                      </p:cBhvr>
                                    </p:animEffect>
                                  </p:childTnLst>
                                </p:cTn>
                              </p:par>
                              <p:par>
                                <p:cTn id="33" presetID="12" presetClass="entr" presetSubtype="2" fill="hold" nodeType="withEffect">
                                  <p:stCondLst>
                                    <p:cond delay="20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p:tgtEl>
                                          <p:spTgt spid="24"/>
                                        </p:tgtEl>
                                        <p:attrNameLst>
                                          <p:attrName>ppt_x</p:attrName>
                                        </p:attrNameLst>
                                      </p:cBhvr>
                                      <p:tavLst>
                                        <p:tav tm="0">
                                          <p:val>
                                            <p:strVal val="#ppt_x+#ppt_w*1.125000"/>
                                          </p:val>
                                        </p:tav>
                                        <p:tav tm="100000">
                                          <p:val>
                                            <p:strVal val="#ppt_x"/>
                                          </p:val>
                                        </p:tav>
                                      </p:tavLst>
                                    </p:anim>
                                    <p:animEffect transition="in" filter="wipe(left)">
                                      <p:cBhvr>
                                        <p:cTn id="36" dur="500"/>
                                        <p:tgtEl>
                                          <p:spTgt spid="24"/>
                                        </p:tgtEl>
                                      </p:cBhvr>
                                    </p:animEffect>
                                  </p:childTnLst>
                                </p:cTn>
                              </p:par>
                              <p:par>
                                <p:cTn id="37" presetID="12" presetClass="entr" presetSubtype="2" fill="hold" nodeType="withEffect">
                                  <p:stCondLst>
                                    <p:cond delay="40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p:tgtEl>
                                          <p:spTgt spid="29"/>
                                        </p:tgtEl>
                                        <p:attrNameLst>
                                          <p:attrName>ppt_x</p:attrName>
                                        </p:attrNameLst>
                                      </p:cBhvr>
                                      <p:tavLst>
                                        <p:tav tm="0">
                                          <p:val>
                                            <p:strVal val="#ppt_x+#ppt_w*1.125000"/>
                                          </p:val>
                                        </p:tav>
                                        <p:tav tm="100000">
                                          <p:val>
                                            <p:strVal val="#ppt_x"/>
                                          </p:val>
                                        </p:tav>
                                      </p:tavLst>
                                    </p:anim>
                                    <p:animEffect transition="in" filter="wipe(left)">
                                      <p:cBhvr>
                                        <p:cTn id="40" dur="500"/>
                                        <p:tgtEl>
                                          <p:spTgt spid="29"/>
                                        </p:tgtEl>
                                      </p:cBhvr>
                                    </p:animEffect>
                                  </p:childTnLst>
                                </p:cTn>
                              </p:par>
                              <p:par>
                                <p:cTn id="41" presetID="12" presetClass="entr" presetSubtype="2" fill="hold" nodeType="withEffect">
                                  <p:stCondLst>
                                    <p:cond delay="600"/>
                                  </p:stCondLst>
                                  <p:childTnLst>
                                    <p:set>
                                      <p:cBhvr>
                                        <p:cTn id="42" dur="1" fill="hold">
                                          <p:stCondLst>
                                            <p:cond delay="0"/>
                                          </p:stCondLst>
                                        </p:cTn>
                                        <p:tgtEl>
                                          <p:spTgt spid="34"/>
                                        </p:tgtEl>
                                        <p:attrNameLst>
                                          <p:attrName>style.visibility</p:attrName>
                                        </p:attrNameLst>
                                      </p:cBhvr>
                                      <p:to>
                                        <p:strVal val="visible"/>
                                      </p:to>
                                    </p:set>
                                    <p:anim calcmode="lin" valueType="num">
                                      <p:cBhvr additive="base">
                                        <p:cTn id="43" dur="500"/>
                                        <p:tgtEl>
                                          <p:spTgt spid="34"/>
                                        </p:tgtEl>
                                        <p:attrNameLst>
                                          <p:attrName>ppt_x</p:attrName>
                                        </p:attrNameLst>
                                      </p:cBhvr>
                                      <p:tavLst>
                                        <p:tav tm="0">
                                          <p:val>
                                            <p:strVal val="#ppt_x+#ppt_w*1.125000"/>
                                          </p:val>
                                        </p:tav>
                                        <p:tav tm="100000">
                                          <p:val>
                                            <p:strVal val="#ppt_x"/>
                                          </p:val>
                                        </p:tav>
                                      </p:tavLst>
                                    </p:anim>
                                    <p:animEffect transition="in" filter="wipe(left)">
                                      <p:cBhvr>
                                        <p:cTn id="44" dur="500"/>
                                        <p:tgtEl>
                                          <p:spTgt spid="34"/>
                                        </p:tgtEl>
                                      </p:cBhvr>
                                    </p:animEffect>
                                  </p:childTnLst>
                                </p:cTn>
                              </p:par>
                              <p:par>
                                <p:cTn id="45" presetID="12" presetClass="entr" presetSubtype="2" fill="hold" nodeType="withEffect">
                                  <p:stCondLst>
                                    <p:cond delay="600"/>
                                  </p:stCondLst>
                                  <p:childTnLst>
                                    <p:set>
                                      <p:cBhvr>
                                        <p:cTn id="46" dur="1" fill="hold">
                                          <p:stCondLst>
                                            <p:cond delay="0"/>
                                          </p:stCondLst>
                                        </p:cTn>
                                        <p:tgtEl>
                                          <p:spTgt spid="40"/>
                                        </p:tgtEl>
                                        <p:attrNameLst>
                                          <p:attrName>style.visibility</p:attrName>
                                        </p:attrNameLst>
                                      </p:cBhvr>
                                      <p:to>
                                        <p:strVal val="visible"/>
                                      </p:to>
                                    </p:set>
                                    <p:anim calcmode="lin" valueType="num">
                                      <p:cBhvr additive="base">
                                        <p:cTn id="47" dur="500"/>
                                        <p:tgtEl>
                                          <p:spTgt spid="40"/>
                                        </p:tgtEl>
                                        <p:attrNameLst>
                                          <p:attrName>ppt_x</p:attrName>
                                        </p:attrNameLst>
                                      </p:cBhvr>
                                      <p:tavLst>
                                        <p:tav tm="0">
                                          <p:val>
                                            <p:strVal val="#ppt_x+#ppt_w*1.125000"/>
                                          </p:val>
                                        </p:tav>
                                        <p:tav tm="100000">
                                          <p:val>
                                            <p:strVal val="#ppt_x"/>
                                          </p:val>
                                        </p:tav>
                                      </p:tavLst>
                                    </p:anim>
                                    <p:animEffect transition="in" filter="wipe(left)">
                                      <p:cBhvr>
                                        <p:cTn id="48" dur="500"/>
                                        <p:tgtEl>
                                          <p:spTgt spid="40"/>
                                        </p:tgtEl>
                                      </p:cBhvr>
                                    </p:animEffect>
                                  </p:childTnLst>
                                </p:cTn>
                              </p:par>
                              <p:par>
                                <p:cTn id="49" presetID="12" presetClass="entr" presetSubtype="2" fill="hold" nodeType="withEffect">
                                  <p:stCondLst>
                                    <p:cond delay="600"/>
                                  </p:stCondLst>
                                  <p:childTnLst>
                                    <p:set>
                                      <p:cBhvr>
                                        <p:cTn id="50" dur="1" fill="hold">
                                          <p:stCondLst>
                                            <p:cond delay="0"/>
                                          </p:stCondLst>
                                        </p:cTn>
                                        <p:tgtEl>
                                          <p:spTgt spid="45"/>
                                        </p:tgtEl>
                                        <p:attrNameLst>
                                          <p:attrName>style.visibility</p:attrName>
                                        </p:attrNameLst>
                                      </p:cBhvr>
                                      <p:to>
                                        <p:strVal val="visible"/>
                                      </p:to>
                                    </p:set>
                                    <p:anim calcmode="lin" valueType="num">
                                      <p:cBhvr additive="base">
                                        <p:cTn id="51" dur="500"/>
                                        <p:tgtEl>
                                          <p:spTgt spid="45"/>
                                        </p:tgtEl>
                                        <p:attrNameLst>
                                          <p:attrName>ppt_x</p:attrName>
                                        </p:attrNameLst>
                                      </p:cBhvr>
                                      <p:tavLst>
                                        <p:tav tm="0">
                                          <p:val>
                                            <p:strVal val="#ppt_x+#ppt_w*1.125000"/>
                                          </p:val>
                                        </p:tav>
                                        <p:tav tm="100000">
                                          <p:val>
                                            <p:strVal val="#ppt_x"/>
                                          </p:val>
                                        </p:tav>
                                      </p:tavLst>
                                    </p:anim>
                                    <p:animEffect transition="in" filter="wipe(left)">
                                      <p:cBhvr>
                                        <p:cTn id="5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0" grpId="0"/>
      <p:bldP spid="5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57721" y="1410643"/>
            <a:ext cx="1723549" cy="400110"/>
          </a:xfrm>
          <a:prstGeom prst="rect">
            <a:avLst/>
          </a:prstGeom>
          <a:noFill/>
        </p:spPr>
        <p:txBody>
          <a:bodyPr wrap="none" rtlCol="0">
            <a:spAutoFit/>
          </a:bodyPr>
          <a:lstStyle/>
          <a:p>
            <a:r>
              <a:rPr lang="zh-CN" altLang="en-US" sz="2000" dirty="0">
                <a:latin typeface="微软雅黑" pitchFamily="34" charset="-122"/>
                <a:ea typeface="微软雅黑" pitchFamily="34" charset="-122"/>
              </a:rPr>
              <a:t>诚信铸就品质</a:t>
            </a:r>
          </a:p>
        </p:txBody>
      </p:sp>
      <p:sp>
        <p:nvSpPr>
          <p:cNvPr id="3" name="TextBox 2"/>
          <p:cNvSpPr txBox="1"/>
          <p:nvPr/>
        </p:nvSpPr>
        <p:spPr>
          <a:xfrm>
            <a:off x="6580417" y="1883608"/>
            <a:ext cx="1723549" cy="400110"/>
          </a:xfrm>
          <a:prstGeom prst="rect">
            <a:avLst/>
          </a:prstGeom>
          <a:noFill/>
        </p:spPr>
        <p:txBody>
          <a:bodyPr wrap="none" rtlCol="0">
            <a:spAutoFit/>
          </a:bodyPr>
          <a:lstStyle/>
          <a:p>
            <a:r>
              <a:rPr lang="zh-CN" altLang="en-US" sz="2000" dirty="0">
                <a:latin typeface="微软雅黑" pitchFamily="34" charset="-122"/>
                <a:ea typeface="微软雅黑" pitchFamily="34" charset="-122"/>
              </a:rPr>
              <a:t>创新引领未来</a:t>
            </a:r>
          </a:p>
        </p:txBody>
      </p:sp>
      <p:sp>
        <p:nvSpPr>
          <p:cNvPr id="5" name="TextBox 4"/>
          <p:cNvSpPr txBox="1"/>
          <p:nvPr/>
        </p:nvSpPr>
        <p:spPr>
          <a:xfrm>
            <a:off x="1959633" y="1744715"/>
            <a:ext cx="646331" cy="369332"/>
          </a:xfrm>
          <a:prstGeom prst="rect">
            <a:avLst/>
          </a:prstGeom>
          <a:noFill/>
        </p:spPr>
        <p:txBody>
          <a:bodyPr wrap="none" rtlCol="0">
            <a:spAutoFit/>
          </a:bodyPr>
          <a:lstStyle/>
          <a:p>
            <a:r>
              <a:rPr lang="zh-CN" altLang="en-US" dirty="0">
                <a:solidFill>
                  <a:srgbClr val="002060"/>
                </a:solidFill>
                <a:latin typeface="微软雅黑" pitchFamily="34" charset="-122"/>
                <a:ea typeface="微软雅黑" pitchFamily="34" charset="-122"/>
              </a:rPr>
              <a:t>远见</a:t>
            </a:r>
          </a:p>
        </p:txBody>
      </p:sp>
      <p:sp>
        <p:nvSpPr>
          <p:cNvPr id="6" name="TextBox 5"/>
          <p:cNvSpPr txBox="1"/>
          <p:nvPr/>
        </p:nvSpPr>
        <p:spPr>
          <a:xfrm>
            <a:off x="2667907" y="3887938"/>
            <a:ext cx="646331" cy="369332"/>
          </a:xfrm>
          <a:prstGeom prst="rect">
            <a:avLst/>
          </a:prstGeom>
          <a:noFill/>
        </p:spPr>
        <p:txBody>
          <a:bodyPr wrap="none" rtlCol="0">
            <a:spAutoFit/>
          </a:bodyPr>
          <a:lstStyle/>
          <a:p>
            <a:r>
              <a:rPr lang="zh-CN" altLang="en-US" dirty="0">
                <a:solidFill>
                  <a:srgbClr val="002060"/>
                </a:solidFill>
                <a:latin typeface="微软雅黑" pitchFamily="34" charset="-122"/>
                <a:ea typeface="微软雅黑" pitchFamily="34" charset="-122"/>
              </a:rPr>
              <a:t>执行</a:t>
            </a:r>
          </a:p>
        </p:txBody>
      </p:sp>
      <p:sp>
        <p:nvSpPr>
          <p:cNvPr id="7" name="TextBox 6"/>
          <p:cNvSpPr txBox="1"/>
          <p:nvPr/>
        </p:nvSpPr>
        <p:spPr>
          <a:xfrm>
            <a:off x="4325009" y="3272385"/>
            <a:ext cx="646331" cy="369332"/>
          </a:xfrm>
          <a:prstGeom prst="rect">
            <a:avLst/>
          </a:prstGeom>
          <a:noFill/>
        </p:spPr>
        <p:txBody>
          <a:bodyPr wrap="none" rtlCol="0">
            <a:spAutoFit/>
          </a:bodyPr>
          <a:lstStyle/>
          <a:p>
            <a:r>
              <a:rPr lang="zh-CN" altLang="en-US" dirty="0">
                <a:solidFill>
                  <a:srgbClr val="002060"/>
                </a:solidFill>
                <a:latin typeface="微软雅黑" pitchFamily="34" charset="-122"/>
                <a:ea typeface="微软雅黑" pitchFamily="34" charset="-122"/>
              </a:rPr>
              <a:t>感召</a:t>
            </a:r>
          </a:p>
        </p:txBody>
      </p:sp>
      <p:sp>
        <p:nvSpPr>
          <p:cNvPr id="8" name="TextBox 7"/>
          <p:cNvSpPr txBox="1"/>
          <p:nvPr/>
        </p:nvSpPr>
        <p:spPr>
          <a:xfrm>
            <a:off x="3847956" y="2052143"/>
            <a:ext cx="646331" cy="369332"/>
          </a:xfrm>
          <a:prstGeom prst="rect">
            <a:avLst/>
          </a:prstGeom>
          <a:noFill/>
        </p:spPr>
        <p:txBody>
          <a:bodyPr wrap="none" rtlCol="0">
            <a:spAutoFit/>
          </a:bodyPr>
          <a:lstStyle/>
          <a:p>
            <a:r>
              <a:rPr lang="zh-CN" altLang="en-US" dirty="0">
                <a:solidFill>
                  <a:srgbClr val="002060"/>
                </a:solidFill>
                <a:latin typeface="微软雅黑" pitchFamily="34" charset="-122"/>
                <a:ea typeface="微软雅黑" pitchFamily="34" charset="-122"/>
              </a:rPr>
              <a:t>决策</a:t>
            </a:r>
          </a:p>
        </p:txBody>
      </p:sp>
      <p:sp>
        <p:nvSpPr>
          <p:cNvPr id="9" name="TextBox 8"/>
          <p:cNvSpPr txBox="1"/>
          <p:nvPr/>
        </p:nvSpPr>
        <p:spPr>
          <a:xfrm>
            <a:off x="1882996" y="2814185"/>
            <a:ext cx="646331" cy="369332"/>
          </a:xfrm>
          <a:prstGeom prst="rect">
            <a:avLst/>
          </a:prstGeom>
          <a:noFill/>
        </p:spPr>
        <p:txBody>
          <a:bodyPr wrap="none" rtlCol="0">
            <a:spAutoFit/>
          </a:bodyPr>
          <a:lstStyle/>
          <a:p>
            <a:r>
              <a:rPr lang="zh-CN" altLang="en-US" dirty="0">
                <a:solidFill>
                  <a:srgbClr val="002060"/>
                </a:solidFill>
                <a:latin typeface="微软雅黑" pitchFamily="34" charset="-122"/>
                <a:ea typeface="微软雅黑" pitchFamily="34" charset="-122"/>
              </a:rPr>
              <a:t>创新</a:t>
            </a:r>
          </a:p>
        </p:txBody>
      </p:sp>
      <p:grpSp>
        <p:nvGrpSpPr>
          <p:cNvPr id="10" name="组合 9"/>
          <p:cNvGrpSpPr/>
          <p:nvPr/>
        </p:nvGrpSpPr>
        <p:grpSpPr>
          <a:xfrm>
            <a:off x="2789401" y="1979213"/>
            <a:ext cx="976857" cy="976857"/>
            <a:chOff x="304800" y="673100"/>
            <a:chExt cx="4000500" cy="4000500"/>
          </a:xfrm>
          <a:effectLst>
            <a:outerShdw blurRad="444500" dist="254000" dir="8100000" algn="tr" rotWithShape="0">
              <a:prstClr val="black">
                <a:alpha val="50000"/>
              </a:prstClr>
            </a:outerShdw>
          </a:effectLst>
        </p:grpSpPr>
        <p:sp>
          <p:nvSpPr>
            <p:cNvPr id="11" name="同心圆 1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sp>
          <p:nvSpPr>
            <p:cNvPr id="12" name="椭圆 1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grpSp>
      <p:sp>
        <p:nvSpPr>
          <p:cNvPr id="13" name="椭圆 12"/>
          <p:cNvSpPr/>
          <p:nvPr/>
        </p:nvSpPr>
        <p:spPr>
          <a:xfrm>
            <a:off x="1939208" y="3291506"/>
            <a:ext cx="727041" cy="727041"/>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sp>
        <p:nvSpPr>
          <p:cNvPr id="14" name="椭圆 13"/>
          <p:cNvSpPr/>
          <p:nvPr/>
        </p:nvSpPr>
        <p:spPr>
          <a:xfrm>
            <a:off x="4216134" y="2938407"/>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grpSp>
        <p:nvGrpSpPr>
          <p:cNvPr id="15" name="组合 14"/>
          <p:cNvGrpSpPr/>
          <p:nvPr/>
        </p:nvGrpSpPr>
        <p:grpSpPr>
          <a:xfrm>
            <a:off x="4740185" y="2283657"/>
            <a:ext cx="623903" cy="623903"/>
            <a:chOff x="304800" y="673100"/>
            <a:chExt cx="4000500" cy="4000500"/>
          </a:xfrm>
          <a:effectLst>
            <a:outerShdw blurRad="317500" dist="190500" dir="8100000" algn="tr" rotWithShape="0">
              <a:prstClr val="black">
                <a:alpha val="50000"/>
              </a:prstClr>
            </a:outerShdw>
          </a:effectLst>
        </p:grpSpPr>
        <p:sp>
          <p:nvSpPr>
            <p:cNvPr id="16" name="同心圆 1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sp>
          <p:nvSpPr>
            <p:cNvPr id="17" name="椭圆 1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grpSp>
      <p:grpSp>
        <p:nvGrpSpPr>
          <p:cNvPr id="18" name="组合 17"/>
          <p:cNvGrpSpPr/>
          <p:nvPr/>
        </p:nvGrpSpPr>
        <p:grpSpPr>
          <a:xfrm>
            <a:off x="2063377" y="4116856"/>
            <a:ext cx="219777" cy="219777"/>
            <a:chOff x="304800" y="673100"/>
            <a:chExt cx="4000500" cy="4000500"/>
          </a:xfrm>
          <a:effectLst>
            <a:outerShdw blurRad="381000" dist="152400" dir="8100000" algn="tr" rotWithShape="0">
              <a:prstClr val="black">
                <a:alpha val="70000"/>
              </a:prstClr>
            </a:outerShdw>
          </a:effectLst>
        </p:grpSpPr>
        <p:sp>
          <p:nvSpPr>
            <p:cNvPr id="19" name="同心圆 1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sp>
          <p:nvSpPr>
            <p:cNvPr id="20" name="椭圆 1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grpSp>
      <p:grpSp>
        <p:nvGrpSpPr>
          <p:cNvPr id="21" name="组合 20"/>
          <p:cNvGrpSpPr/>
          <p:nvPr/>
        </p:nvGrpSpPr>
        <p:grpSpPr>
          <a:xfrm>
            <a:off x="1788026" y="2540498"/>
            <a:ext cx="287919" cy="287919"/>
            <a:chOff x="304800" y="673100"/>
            <a:chExt cx="4000500" cy="4000500"/>
          </a:xfrm>
          <a:effectLst>
            <a:outerShdw blurRad="381000" dist="152400" dir="8100000" algn="tr" rotWithShape="0">
              <a:prstClr val="black">
                <a:alpha val="70000"/>
              </a:prstClr>
            </a:outerShdw>
          </a:effectLst>
        </p:grpSpPr>
        <p:sp>
          <p:nvSpPr>
            <p:cNvPr id="22" name="同心圆 2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sp>
          <p:nvSpPr>
            <p:cNvPr id="23" name="椭圆 22"/>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grpSp>
      <p:sp>
        <p:nvSpPr>
          <p:cNvPr id="24" name="椭圆 23"/>
          <p:cNvSpPr/>
          <p:nvPr/>
        </p:nvSpPr>
        <p:spPr>
          <a:xfrm>
            <a:off x="4149319" y="1539398"/>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sp>
        <p:nvSpPr>
          <p:cNvPr id="25" name="椭圆 24"/>
          <p:cNvSpPr/>
          <p:nvPr/>
        </p:nvSpPr>
        <p:spPr>
          <a:xfrm>
            <a:off x="4875653" y="4141983"/>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grpSp>
        <p:nvGrpSpPr>
          <p:cNvPr id="26" name="组合 25"/>
          <p:cNvGrpSpPr/>
          <p:nvPr/>
        </p:nvGrpSpPr>
        <p:grpSpPr>
          <a:xfrm>
            <a:off x="3648461" y="3329866"/>
            <a:ext cx="638246" cy="638246"/>
            <a:chOff x="304800" y="673100"/>
            <a:chExt cx="4000500" cy="4000500"/>
          </a:xfrm>
          <a:effectLst>
            <a:outerShdw blurRad="317500" dist="190500" dir="8100000" algn="tr" rotWithShape="0">
              <a:prstClr val="black">
                <a:alpha val="50000"/>
              </a:prstClr>
            </a:outerShdw>
          </a:effectLst>
        </p:grpSpPr>
        <p:sp>
          <p:nvSpPr>
            <p:cNvPr id="27" name="同心圆 2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sp>
          <p:nvSpPr>
            <p:cNvPr id="28" name="椭圆 2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grpSp>
      <p:sp>
        <p:nvSpPr>
          <p:cNvPr id="29" name="椭圆 28"/>
          <p:cNvSpPr/>
          <p:nvPr/>
        </p:nvSpPr>
        <p:spPr>
          <a:xfrm>
            <a:off x="2870184" y="1264621"/>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30" name="椭圆 29"/>
          <p:cNvSpPr/>
          <p:nvPr/>
        </p:nvSpPr>
        <p:spPr>
          <a:xfrm>
            <a:off x="3579766" y="3127485"/>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sp>
        <p:nvSpPr>
          <p:cNvPr id="31" name="TextBox 30"/>
          <p:cNvSpPr txBox="1"/>
          <p:nvPr/>
        </p:nvSpPr>
        <p:spPr>
          <a:xfrm>
            <a:off x="5508104" y="2492061"/>
            <a:ext cx="3456384" cy="1869743"/>
          </a:xfrm>
          <a:prstGeom prst="rect">
            <a:avLst/>
          </a:prstGeom>
          <a:noFill/>
        </p:spPr>
        <p:txBody>
          <a:bodyPr wrap="square" rtlCol="0">
            <a:spAutoFit/>
          </a:bodyPr>
          <a:lstStyle/>
          <a:p>
            <a:pPr>
              <a:lnSpc>
                <a:spcPct val="150000"/>
              </a:lnSpc>
            </a:pPr>
            <a:r>
              <a:rPr lang="zh-CN" altLang="en-US" sz="1100" dirty="0">
                <a:solidFill>
                  <a:srgbClr val="484848"/>
                </a:solidFill>
                <a:latin typeface="微软雅黑" pitchFamily="34" charset="-122"/>
                <a:ea typeface="微软雅黑" pitchFamily="34" charset="-122"/>
              </a:rPr>
              <a:t>       点击输入简要文字内容，文字内容需概括精炼，不用多余的文字修饰，言简意赅的说明分项内容。点击输入简要文字内容，文字内容需概括精炼，不用多余的文字修饰，言简意赅的说明分项内容</a:t>
            </a:r>
            <a:r>
              <a:rPr lang="en-US" altLang="zh-CN" sz="1100" dirty="0">
                <a:solidFill>
                  <a:srgbClr val="484848"/>
                </a:solidFill>
                <a:latin typeface="微软雅黑" pitchFamily="34" charset="-122"/>
                <a:ea typeface="微软雅黑" pitchFamily="34" charset="-122"/>
              </a:rPr>
              <a:t>……</a:t>
            </a:r>
          </a:p>
          <a:p>
            <a:pPr>
              <a:lnSpc>
                <a:spcPct val="150000"/>
              </a:lnSpc>
            </a:pPr>
            <a:r>
              <a:rPr lang="zh-CN" altLang="en-US" sz="1100" dirty="0">
                <a:solidFill>
                  <a:srgbClr val="484848"/>
                </a:solidFill>
                <a:latin typeface="微软雅黑" pitchFamily="34" charset="-122"/>
                <a:ea typeface="微软雅黑" pitchFamily="34" charset="-122"/>
              </a:rPr>
              <a:t>       点击输入简要文字内容，文字内容需概括精炼，不用多余的文字修饰，言简意赅的说明分项内容</a:t>
            </a:r>
            <a:r>
              <a:rPr lang="en-US" altLang="zh-CN" sz="1100" dirty="0">
                <a:solidFill>
                  <a:srgbClr val="484848"/>
                </a:solidFill>
                <a:latin typeface="微软雅黑" pitchFamily="34" charset="-122"/>
                <a:ea typeface="微软雅黑" pitchFamily="34" charset="-122"/>
              </a:rPr>
              <a:t>……</a:t>
            </a:r>
          </a:p>
          <a:p>
            <a:pPr>
              <a:lnSpc>
                <a:spcPct val="150000"/>
              </a:lnSpc>
            </a:pPr>
            <a:endParaRPr lang="en-US" altLang="zh-CN" sz="1100" dirty="0">
              <a:solidFill>
                <a:srgbClr val="484848"/>
              </a:solidFill>
              <a:latin typeface="微软雅黑" pitchFamily="34" charset="-122"/>
              <a:ea typeface="微软雅黑" pitchFamily="34" charset="-122"/>
            </a:endParaRPr>
          </a:p>
        </p:txBody>
      </p:sp>
      <p:sp>
        <p:nvSpPr>
          <p:cNvPr id="32" name="TextBox 31"/>
          <p:cNvSpPr txBox="1"/>
          <p:nvPr/>
        </p:nvSpPr>
        <p:spPr>
          <a:xfrm>
            <a:off x="4211960" y="224107"/>
            <a:ext cx="2016224" cy="553998"/>
          </a:xfrm>
          <a:prstGeom prst="rect">
            <a:avLst/>
          </a:prstGeom>
          <a:noFill/>
        </p:spPr>
        <p:txBody>
          <a:bodyPr wrap="square" lIns="0" tIns="0" rIns="0" bIns="0" rtlCol="0">
            <a:spAutoFit/>
          </a:bodyPr>
          <a:lstStyle/>
          <a:p>
            <a:pPr algn="ctr"/>
            <a:r>
              <a:rPr lang="zh-CN" altLang="en-US" sz="3600" b="1" dirty="0">
                <a:latin typeface="微软雅黑" pitchFamily="34" charset="-122"/>
                <a:ea typeface="微软雅黑" pitchFamily="34" charset="-122"/>
              </a:rPr>
              <a:t>企业理念</a:t>
            </a:r>
            <a:endParaRPr lang="zh-CN" altLang="en-US" sz="1400" dirty="0">
              <a:latin typeface="微软雅黑" pitchFamily="34" charset="-122"/>
              <a:ea typeface="微软雅黑" pitchFamily="34" charset="-122"/>
            </a:endParaRPr>
          </a:p>
        </p:txBody>
      </p:sp>
      <p:sp>
        <p:nvSpPr>
          <p:cNvPr id="4" name="矩形 3"/>
          <p:cNvSpPr/>
          <p:nvPr/>
        </p:nvSpPr>
        <p:spPr>
          <a:xfrm>
            <a:off x="539552" y="51470"/>
            <a:ext cx="648072" cy="5040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80962322"/>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par>
                                <p:cTn id="25" presetID="53" presetClass="entr" presetSubtype="16" fill="hold" grpId="0" nodeType="withEffect">
                                  <p:stCondLst>
                                    <p:cond delay="40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53" presetClass="entr" presetSubtype="16" fill="hold" nodeType="withEffect">
                                  <p:stCondLst>
                                    <p:cond delay="40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500" fill="hold"/>
                                        <p:tgtEl>
                                          <p:spTgt spid="13"/>
                                        </p:tgtEl>
                                        <p:attrNameLst>
                                          <p:attrName>ppt_w</p:attrName>
                                        </p:attrNameLst>
                                      </p:cBhvr>
                                      <p:tavLst>
                                        <p:tav tm="0">
                                          <p:val>
                                            <p:fltVal val="0"/>
                                          </p:val>
                                        </p:tav>
                                        <p:tav tm="100000">
                                          <p:val>
                                            <p:strVal val="#ppt_w"/>
                                          </p:val>
                                        </p:tav>
                                      </p:tavLst>
                                    </p:anim>
                                    <p:anim calcmode="lin" valueType="num">
                                      <p:cBhvr>
                                        <p:cTn id="38" dur="500" fill="hold"/>
                                        <p:tgtEl>
                                          <p:spTgt spid="13"/>
                                        </p:tgtEl>
                                        <p:attrNameLst>
                                          <p:attrName>ppt_h</p:attrName>
                                        </p:attrNameLst>
                                      </p:cBhvr>
                                      <p:tavLst>
                                        <p:tav tm="0">
                                          <p:val>
                                            <p:fltVal val="0"/>
                                          </p:val>
                                        </p:tav>
                                        <p:tav tm="100000">
                                          <p:val>
                                            <p:strVal val="#ppt_h"/>
                                          </p:val>
                                        </p:tav>
                                      </p:tavLst>
                                    </p:anim>
                                    <p:animEffect transition="in" filter="fade">
                                      <p:cBhvr>
                                        <p:cTn id="39" dur="500"/>
                                        <p:tgtEl>
                                          <p:spTgt spid="13"/>
                                        </p:tgtEl>
                                      </p:cBhvr>
                                    </p:animEffect>
                                  </p:childTnLst>
                                </p:cTn>
                              </p:par>
                              <p:par>
                                <p:cTn id="40" presetID="53" presetClass="entr" presetSubtype="16" fill="hold" grpId="0" nodeType="withEffect">
                                  <p:stCondLst>
                                    <p:cond delay="40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childTnLst>
                                </p:cTn>
                              </p:par>
                              <p:par>
                                <p:cTn id="45" presetID="53" presetClass="entr" presetSubtype="16"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p:cTn id="47" dur="500" fill="hold"/>
                                        <p:tgtEl>
                                          <p:spTgt spid="15"/>
                                        </p:tgtEl>
                                        <p:attrNameLst>
                                          <p:attrName>ppt_w</p:attrName>
                                        </p:attrNameLst>
                                      </p:cBhvr>
                                      <p:tavLst>
                                        <p:tav tm="0">
                                          <p:val>
                                            <p:fltVal val="0"/>
                                          </p:val>
                                        </p:tav>
                                        <p:tav tm="100000">
                                          <p:val>
                                            <p:strVal val="#ppt_w"/>
                                          </p:val>
                                        </p:tav>
                                      </p:tavLst>
                                    </p:anim>
                                    <p:anim calcmode="lin" valueType="num">
                                      <p:cBhvr>
                                        <p:cTn id="48" dur="500" fill="hold"/>
                                        <p:tgtEl>
                                          <p:spTgt spid="15"/>
                                        </p:tgtEl>
                                        <p:attrNameLst>
                                          <p:attrName>ppt_h</p:attrName>
                                        </p:attrNameLst>
                                      </p:cBhvr>
                                      <p:tavLst>
                                        <p:tav tm="0">
                                          <p:val>
                                            <p:fltVal val="0"/>
                                          </p:val>
                                        </p:tav>
                                        <p:tav tm="100000">
                                          <p:val>
                                            <p:strVal val="#ppt_h"/>
                                          </p:val>
                                        </p:tav>
                                      </p:tavLst>
                                    </p:anim>
                                    <p:animEffect transition="in" filter="fade">
                                      <p:cBhvr>
                                        <p:cTn id="49" dur="500"/>
                                        <p:tgtEl>
                                          <p:spTgt spid="15"/>
                                        </p:tgtEl>
                                      </p:cBhvr>
                                    </p:animEffect>
                                  </p:childTnLst>
                                </p:cTn>
                              </p:par>
                              <p:par>
                                <p:cTn id="50" presetID="53" presetClass="entr" presetSubtype="16" fill="hold" nodeType="withEffect">
                                  <p:stCondLst>
                                    <p:cond delay="400"/>
                                  </p:stCondLst>
                                  <p:childTnLst>
                                    <p:set>
                                      <p:cBhvr>
                                        <p:cTn id="51" dur="1" fill="hold">
                                          <p:stCondLst>
                                            <p:cond delay="0"/>
                                          </p:stCondLst>
                                        </p:cTn>
                                        <p:tgtEl>
                                          <p:spTgt spid="18"/>
                                        </p:tgtEl>
                                        <p:attrNameLst>
                                          <p:attrName>style.visibility</p:attrName>
                                        </p:attrNameLst>
                                      </p:cBhvr>
                                      <p:to>
                                        <p:strVal val="visible"/>
                                      </p:to>
                                    </p:set>
                                    <p:anim calcmode="lin" valueType="num">
                                      <p:cBhvr>
                                        <p:cTn id="52" dur="500" fill="hold"/>
                                        <p:tgtEl>
                                          <p:spTgt spid="18"/>
                                        </p:tgtEl>
                                        <p:attrNameLst>
                                          <p:attrName>ppt_w</p:attrName>
                                        </p:attrNameLst>
                                      </p:cBhvr>
                                      <p:tavLst>
                                        <p:tav tm="0">
                                          <p:val>
                                            <p:fltVal val="0"/>
                                          </p:val>
                                        </p:tav>
                                        <p:tav tm="100000">
                                          <p:val>
                                            <p:strVal val="#ppt_w"/>
                                          </p:val>
                                        </p:tav>
                                      </p:tavLst>
                                    </p:anim>
                                    <p:anim calcmode="lin" valueType="num">
                                      <p:cBhvr>
                                        <p:cTn id="53" dur="500" fill="hold"/>
                                        <p:tgtEl>
                                          <p:spTgt spid="18"/>
                                        </p:tgtEl>
                                        <p:attrNameLst>
                                          <p:attrName>ppt_h</p:attrName>
                                        </p:attrNameLst>
                                      </p:cBhvr>
                                      <p:tavLst>
                                        <p:tav tm="0">
                                          <p:val>
                                            <p:fltVal val="0"/>
                                          </p:val>
                                        </p:tav>
                                        <p:tav tm="100000">
                                          <p:val>
                                            <p:strVal val="#ppt_h"/>
                                          </p:val>
                                        </p:tav>
                                      </p:tavLst>
                                    </p:anim>
                                    <p:animEffect transition="in" filter="fade">
                                      <p:cBhvr>
                                        <p:cTn id="54" dur="500"/>
                                        <p:tgtEl>
                                          <p:spTgt spid="18"/>
                                        </p:tgtEl>
                                      </p:cBhvr>
                                    </p:animEffect>
                                  </p:childTnLst>
                                </p:cTn>
                              </p:par>
                              <p:par>
                                <p:cTn id="55" presetID="53" presetClass="entr" presetSubtype="16" fill="hold" nodeType="withEffect">
                                  <p:stCondLst>
                                    <p:cond delay="200"/>
                                  </p:stCondLst>
                                  <p:childTnLst>
                                    <p:set>
                                      <p:cBhvr>
                                        <p:cTn id="56" dur="1" fill="hold">
                                          <p:stCondLst>
                                            <p:cond delay="0"/>
                                          </p:stCondLst>
                                        </p:cTn>
                                        <p:tgtEl>
                                          <p:spTgt spid="21"/>
                                        </p:tgtEl>
                                        <p:attrNameLst>
                                          <p:attrName>style.visibility</p:attrName>
                                        </p:attrNameLst>
                                      </p:cBhvr>
                                      <p:to>
                                        <p:strVal val="visible"/>
                                      </p:to>
                                    </p:set>
                                    <p:anim calcmode="lin" valueType="num">
                                      <p:cBhvr>
                                        <p:cTn id="57" dur="500" fill="hold"/>
                                        <p:tgtEl>
                                          <p:spTgt spid="21"/>
                                        </p:tgtEl>
                                        <p:attrNameLst>
                                          <p:attrName>ppt_w</p:attrName>
                                        </p:attrNameLst>
                                      </p:cBhvr>
                                      <p:tavLst>
                                        <p:tav tm="0">
                                          <p:val>
                                            <p:fltVal val="0"/>
                                          </p:val>
                                        </p:tav>
                                        <p:tav tm="100000">
                                          <p:val>
                                            <p:strVal val="#ppt_w"/>
                                          </p:val>
                                        </p:tav>
                                      </p:tavLst>
                                    </p:anim>
                                    <p:anim calcmode="lin" valueType="num">
                                      <p:cBhvr>
                                        <p:cTn id="58" dur="500" fill="hold"/>
                                        <p:tgtEl>
                                          <p:spTgt spid="21"/>
                                        </p:tgtEl>
                                        <p:attrNameLst>
                                          <p:attrName>ppt_h</p:attrName>
                                        </p:attrNameLst>
                                      </p:cBhvr>
                                      <p:tavLst>
                                        <p:tav tm="0">
                                          <p:val>
                                            <p:fltVal val="0"/>
                                          </p:val>
                                        </p:tav>
                                        <p:tav tm="100000">
                                          <p:val>
                                            <p:strVal val="#ppt_h"/>
                                          </p:val>
                                        </p:tav>
                                      </p:tavLst>
                                    </p:anim>
                                    <p:animEffect transition="in" filter="fade">
                                      <p:cBhvr>
                                        <p:cTn id="59" dur="500"/>
                                        <p:tgtEl>
                                          <p:spTgt spid="21"/>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24"/>
                                        </p:tgtEl>
                                        <p:attrNameLst>
                                          <p:attrName>style.visibility</p:attrName>
                                        </p:attrNameLst>
                                      </p:cBhvr>
                                      <p:to>
                                        <p:strVal val="visible"/>
                                      </p:to>
                                    </p:set>
                                    <p:anim calcmode="lin" valueType="num">
                                      <p:cBhvr>
                                        <p:cTn id="62" dur="500" fill="hold"/>
                                        <p:tgtEl>
                                          <p:spTgt spid="24"/>
                                        </p:tgtEl>
                                        <p:attrNameLst>
                                          <p:attrName>ppt_w</p:attrName>
                                        </p:attrNameLst>
                                      </p:cBhvr>
                                      <p:tavLst>
                                        <p:tav tm="0">
                                          <p:val>
                                            <p:fltVal val="0"/>
                                          </p:val>
                                        </p:tav>
                                        <p:tav tm="100000">
                                          <p:val>
                                            <p:strVal val="#ppt_w"/>
                                          </p:val>
                                        </p:tav>
                                      </p:tavLst>
                                    </p:anim>
                                    <p:anim calcmode="lin" valueType="num">
                                      <p:cBhvr>
                                        <p:cTn id="63" dur="500" fill="hold"/>
                                        <p:tgtEl>
                                          <p:spTgt spid="24"/>
                                        </p:tgtEl>
                                        <p:attrNameLst>
                                          <p:attrName>ppt_h</p:attrName>
                                        </p:attrNameLst>
                                      </p:cBhvr>
                                      <p:tavLst>
                                        <p:tav tm="0">
                                          <p:val>
                                            <p:fltVal val="0"/>
                                          </p:val>
                                        </p:tav>
                                        <p:tav tm="100000">
                                          <p:val>
                                            <p:strVal val="#ppt_h"/>
                                          </p:val>
                                        </p:tav>
                                      </p:tavLst>
                                    </p:anim>
                                    <p:animEffect transition="in" filter="fade">
                                      <p:cBhvr>
                                        <p:cTn id="64" dur="500"/>
                                        <p:tgtEl>
                                          <p:spTgt spid="24"/>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 calcmode="lin" valueType="num">
                                      <p:cBhvr>
                                        <p:cTn id="67" dur="500" fill="hold"/>
                                        <p:tgtEl>
                                          <p:spTgt spid="25"/>
                                        </p:tgtEl>
                                        <p:attrNameLst>
                                          <p:attrName>ppt_w</p:attrName>
                                        </p:attrNameLst>
                                      </p:cBhvr>
                                      <p:tavLst>
                                        <p:tav tm="0">
                                          <p:val>
                                            <p:fltVal val="0"/>
                                          </p:val>
                                        </p:tav>
                                        <p:tav tm="100000">
                                          <p:val>
                                            <p:strVal val="#ppt_w"/>
                                          </p:val>
                                        </p:tav>
                                      </p:tavLst>
                                    </p:anim>
                                    <p:anim calcmode="lin" valueType="num">
                                      <p:cBhvr>
                                        <p:cTn id="68" dur="500" fill="hold"/>
                                        <p:tgtEl>
                                          <p:spTgt spid="25"/>
                                        </p:tgtEl>
                                        <p:attrNameLst>
                                          <p:attrName>ppt_h</p:attrName>
                                        </p:attrNameLst>
                                      </p:cBhvr>
                                      <p:tavLst>
                                        <p:tav tm="0">
                                          <p:val>
                                            <p:fltVal val="0"/>
                                          </p:val>
                                        </p:tav>
                                        <p:tav tm="100000">
                                          <p:val>
                                            <p:strVal val="#ppt_h"/>
                                          </p:val>
                                        </p:tav>
                                      </p:tavLst>
                                    </p:anim>
                                    <p:animEffect transition="in" filter="fade">
                                      <p:cBhvr>
                                        <p:cTn id="69" dur="500"/>
                                        <p:tgtEl>
                                          <p:spTgt spid="25"/>
                                        </p:tgtEl>
                                      </p:cBhvr>
                                    </p:animEffect>
                                  </p:childTnLst>
                                </p:cTn>
                              </p:par>
                              <p:par>
                                <p:cTn id="70" presetID="53" presetClass="entr" presetSubtype="16" fill="hold" nodeType="withEffect">
                                  <p:stCondLst>
                                    <p:cond delay="400"/>
                                  </p:stCondLst>
                                  <p:childTnLst>
                                    <p:set>
                                      <p:cBhvr>
                                        <p:cTn id="71" dur="1" fill="hold">
                                          <p:stCondLst>
                                            <p:cond delay="0"/>
                                          </p:stCondLst>
                                        </p:cTn>
                                        <p:tgtEl>
                                          <p:spTgt spid="26"/>
                                        </p:tgtEl>
                                        <p:attrNameLst>
                                          <p:attrName>style.visibility</p:attrName>
                                        </p:attrNameLst>
                                      </p:cBhvr>
                                      <p:to>
                                        <p:strVal val="visible"/>
                                      </p:to>
                                    </p:set>
                                    <p:anim calcmode="lin" valueType="num">
                                      <p:cBhvr>
                                        <p:cTn id="72" dur="500" fill="hold"/>
                                        <p:tgtEl>
                                          <p:spTgt spid="26"/>
                                        </p:tgtEl>
                                        <p:attrNameLst>
                                          <p:attrName>ppt_w</p:attrName>
                                        </p:attrNameLst>
                                      </p:cBhvr>
                                      <p:tavLst>
                                        <p:tav tm="0">
                                          <p:val>
                                            <p:fltVal val="0"/>
                                          </p:val>
                                        </p:tav>
                                        <p:tav tm="100000">
                                          <p:val>
                                            <p:strVal val="#ppt_w"/>
                                          </p:val>
                                        </p:tav>
                                      </p:tavLst>
                                    </p:anim>
                                    <p:anim calcmode="lin" valueType="num">
                                      <p:cBhvr>
                                        <p:cTn id="73" dur="500" fill="hold"/>
                                        <p:tgtEl>
                                          <p:spTgt spid="26"/>
                                        </p:tgtEl>
                                        <p:attrNameLst>
                                          <p:attrName>ppt_h</p:attrName>
                                        </p:attrNameLst>
                                      </p:cBhvr>
                                      <p:tavLst>
                                        <p:tav tm="0">
                                          <p:val>
                                            <p:fltVal val="0"/>
                                          </p:val>
                                        </p:tav>
                                        <p:tav tm="100000">
                                          <p:val>
                                            <p:strVal val="#ppt_h"/>
                                          </p:val>
                                        </p:tav>
                                      </p:tavLst>
                                    </p:anim>
                                    <p:animEffect transition="in" filter="fade">
                                      <p:cBhvr>
                                        <p:cTn id="74" dur="500"/>
                                        <p:tgtEl>
                                          <p:spTgt spid="26"/>
                                        </p:tgtEl>
                                      </p:cBhvr>
                                    </p:animEffect>
                                  </p:childTnLst>
                                </p:cTn>
                              </p:par>
                              <p:par>
                                <p:cTn id="75" presetID="53" presetClass="entr" presetSubtype="16" fill="hold" grpId="0" nodeType="withEffect">
                                  <p:stCondLst>
                                    <p:cond delay="400"/>
                                  </p:stCondLst>
                                  <p:childTnLst>
                                    <p:set>
                                      <p:cBhvr>
                                        <p:cTn id="76" dur="1" fill="hold">
                                          <p:stCondLst>
                                            <p:cond delay="0"/>
                                          </p:stCondLst>
                                        </p:cTn>
                                        <p:tgtEl>
                                          <p:spTgt spid="29"/>
                                        </p:tgtEl>
                                        <p:attrNameLst>
                                          <p:attrName>style.visibility</p:attrName>
                                        </p:attrNameLst>
                                      </p:cBhvr>
                                      <p:to>
                                        <p:strVal val="visible"/>
                                      </p:to>
                                    </p:set>
                                    <p:anim calcmode="lin" valueType="num">
                                      <p:cBhvr>
                                        <p:cTn id="77" dur="500" fill="hold"/>
                                        <p:tgtEl>
                                          <p:spTgt spid="29"/>
                                        </p:tgtEl>
                                        <p:attrNameLst>
                                          <p:attrName>ppt_w</p:attrName>
                                        </p:attrNameLst>
                                      </p:cBhvr>
                                      <p:tavLst>
                                        <p:tav tm="0">
                                          <p:val>
                                            <p:fltVal val="0"/>
                                          </p:val>
                                        </p:tav>
                                        <p:tav tm="100000">
                                          <p:val>
                                            <p:strVal val="#ppt_w"/>
                                          </p:val>
                                        </p:tav>
                                      </p:tavLst>
                                    </p:anim>
                                    <p:anim calcmode="lin" valueType="num">
                                      <p:cBhvr>
                                        <p:cTn id="78" dur="500" fill="hold"/>
                                        <p:tgtEl>
                                          <p:spTgt spid="29"/>
                                        </p:tgtEl>
                                        <p:attrNameLst>
                                          <p:attrName>ppt_h</p:attrName>
                                        </p:attrNameLst>
                                      </p:cBhvr>
                                      <p:tavLst>
                                        <p:tav tm="0">
                                          <p:val>
                                            <p:fltVal val="0"/>
                                          </p:val>
                                        </p:tav>
                                        <p:tav tm="100000">
                                          <p:val>
                                            <p:strVal val="#ppt_h"/>
                                          </p:val>
                                        </p:tav>
                                      </p:tavLst>
                                    </p:anim>
                                    <p:animEffect transition="in" filter="fade">
                                      <p:cBhvr>
                                        <p:cTn id="79" dur="500"/>
                                        <p:tgtEl>
                                          <p:spTgt spid="29"/>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30"/>
                                        </p:tgtEl>
                                        <p:attrNameLst>
                                          <p:attrName>style.visibility</p:attrName>
                                        </p:attrNameLst>
                                      </p:cBhvr>
                                      <p:to>
                                        <p:strVal val="visible"/>
                                      </p:to>
                                    </p:set>
                                    <p:anim calcmode="lin" valueType="num">
                                      <p:cBhvr>
                                        <p:cTn id="82" dur="500" fill="hold"/>
                                        <p:tgtEl>
                                          <p:spTgt spid="30"/>
                                        </p:tgtEl>
                                        <p:attrNameLst>
                                          <p:attrName>ppt_w</p:attrName>
                                        </p:attrNameLst>
                                      </p:cBhvr>
                                      <p:tavLst>
                                        <p:tav tm="0">
                                          <p:val>
                                            <p:fltVal val="0"/>
                                          </p:val>
                                        </p:tav>
                                        <p:tav tm="100000">
                                          <p:val>
                                            <p:strVal val="#ppt_w"/>
                                          </p:val>
                                        </p:tav>
                                      </p:tavLst>
                                    </p:anim>
                                    <p:anim calcmode="lin" valueType="num">
                                      <p:cBhvr>
                                        <p:cTn id="83" dur="500" fill="hold"/>
                                        <p:tgtEl>
                                          <p:spTgt spid="30"/>
                                        </p:tgtEl>
                                        <p:attrNameLst>
                                          <p:attrName>ppt_h</p:attrName>
                                        </p:attrNameLst>
                                      </p:cBhvr>
                                      <p:tavLst>
                                        <p:tav tm="0">
                                          <p:val>
                                            <p:fltVal val="0"/>
                                          </p:val>
                                        </p:tav>
                                        <p:tav tm="100000">
                                          <p:val>
                                            <p:strVal val="#ppt_h"/>
                                          </p:val>
                                        </p:tav>
                                      </p:tavLst>
                                    </p:anim>
                                    <p:animEffect transition="in" filter="fade">
                                      <p:cBhvr>
                                        <p:cTn id="84" dur="500"/>
                                        <p:tgtEl>
                                          <p:spTgt spid="30"/>
                                        </p:tgtEl>
                                      </p:cBhvr>
                                    </p:animEffect>
                                  </p:childTnLst>
                                </p:cTn>
                              </p:par>
                            </p:childTnLst>
                          </p:cTn>
                        </p:par>
                        <p:par>
                          <p:cTn id="85" fill="hold">
                            <p:stCondLst>
                              <p:cond delay="900"/>
                            </p:stCondLst>
                            <p:childTnLst>
                              <p:par>
                                <p:cTn id="86" presetID="56" presetClass="entr" presetSubtype="0" fill="hold" grpId="0" nodeType="afterEffect">
                                  <p:stCondLst>
                                    <p:cond delay="0"/>
                                  </p:stCondLst>
                                  <p:iterate type="lt">
                                    <p:tmPct val="10000"/>
                                  </p:iterate>
                                  <p:childTnLst>
                                    <p:set>
                                      <p:cBhvr>
                                        <p:cTn id="87" dur="1" fill="hold">
                                          <p:stCondLst>
                                            <p:cond delay="0"/>
                                          </p:stCondLst>
                                        </p:cTn>
                                        <p:tgtEl>
                                          <p:spTgt spid="2"/>
                                        </p:tgtEl>
                                        <p:attrNameLst>
                                          <p:attrName>style.visibility</p:attrName>
                                        </p:attrNameLst>
                                      </p:cBhvr>
                                      <p:to>
                                        <p:strVal val="visible"/>
                                      </p:to>
                                    </p:set>
                                    <p:anim by="(-#ppt_w*2)" calcmode="lin" valueType="num">
                                      <p:cBhvr rctx="PPT">
                                        <p:cTn id="88" dur="250" autoRev="1" fill="hold">
                                          <p:stCondLst>
                                            <p:cond delay="0"/>
                                          </p:stCondLst>
                                        </p:cTn>
                                        <p:tgtEl>
                                          <p:spTgt spid="2"/>
                                        </p:tgtEl>
                                        <p:attrNameLst>
                                          <p:attrName>ppt_w</p:attrName>
                                        </p:attrNameLst>
                                      </p:cBhvr>
                                    </p:anim>
                                    <p:anim by="(#ppt_w*0.50)" calcmode="lin" valueType="num">
                                      <p:cBhvr>
                                        <p:cTn id="89" dur="250" decel="50000" autoRev="1" fill="hold">
                                          <p:stCondLst>
                                            <p:cond delay="0"/>
                                          </p:stCondLst>
                                        </p:cTn>
                                        <p:tgtEl>
                                          <p:spTgt spid="2"/>
                                        </p:tgtEl>
                                        <p:attrNameLst>
                                          <p:attrName>ppt_x</p:attrName>
                                        </p:attrNameLst>
                                      </p:cBhvr>
                                    </p:anim>
                                    <p:anim from="(-#ppt_h/2)" to="(#ppt_y)" calcmode="lin" valueType="num">
                                      <p:cBhvr>
                                        <p:cTn id="90" dur="500" fill="hold">
                                          <p:stCondLst>
                                            <p:cond delay="0"/>
                                          </p:stCondLst>
                                        </p:cTn>
                                        <p:tgtEl>
                                          <p:spTgt spid="2"/>
                                        </p:tgtEl>
                                        <p:attrNameLst>
                                          <p:attrName>ppt_y</p:attrName>
                                        </p:attrNameLst>
                                      </p:cBhvr>
                                    </p:anim>
                                    <p:animRot by="21600000">
                                      <p:cBhvr>
                                        <p:cTn id="91" dur="500" fill="hold">
                                          <p:stCondLst>
                                            <p:cond delay="0"/>
                                          </p:stCondLst>
                                        </p:cTn>
                                        <p:tgtEl>
                                          <p:spTgt spid="2"/>
                                        </p:tgtEl>
                                        <p:attrNameLst>
                                          <p:attrName>r</p:attrName>
                                        </p:attrNameLst>
                                      </p:cBhvr>
                                    </p:animRot>
                                  </p:childTnLst>
                                </p:cTn>
                              </p:par>
                            </p:childTnLst>
                          </p:cTn>
                        </p:par>
                        <p:par>
                          <p:cTn id="92" fill="hold">
                            <p:stCondLst>
                              <p:cond delay="1650"/>
                            </p:stCondLst>
                            <p:childTnLst>
                              <p:par>
                                <p:cTn id="93" presetID="56" presetClass="entr" presetSubtype="0" fill="hold" grpId="0" nodeType="afterEffect">
                                  <p:stCondLst>
                                    <p:cond delay="0"/>
                                  </p:stCondLst>
                                  <p:iterate type="lt">
                                    <p:tmPct val="10000"/>
                                  </p:iterate>
                                  <p:childTnLst>
                                    <p:set>
                                      <p:cBhvr>
                                        <p:cTn id="94" dur="1" fill="hold">
                                          <p:stCondLst>
                                            <p:cond delay="0"/>
                                          </p:stCondLst>
                                        </p:cTn>
                                        <p:tgtEl>
                                          <p:spTgt spid="3"/>
                                        </p:tgtEl>
                                        <p:attrNameLst>
                                          <p:attrName>style.visibility</p:attrName>
                                        </p:attrNameLst>
                                      </p:cBhvr>
                                      <p:to>
                                        <p:strVal val="visible"/>
                                      </p:to>
                                    </p:set>
                                    <p:anim by="(-#ppt_w*2)" calcmode="lin" valueType="num">
                                      <p:cBhvr rctx="PPT">
                                        <p:cTn id="95" dur="250" autoRev="1" fill="hold">
                                          <p:stCondLst>
                                            <p:cond delay="0"/>
                                          </p:stCondLst>
                                        </p:cTn>
                                        <p:tgtEl>
                                          <p:spTgt spid="3"/>
                                        </p:tgtEl>
                                        <p:attrNameLst>
                                          <p:attrName>ppt_w</p:attrName>
                                        </p:attrNameLst>
                                      </p:cBhvr>
                                    </p:anim>
                                    <p:anim by="(#ppt_w*0.50)" calcmode="lin" valueType="num">
                                      <p:cBhvr>
                                        <p:cTn id="96" dur="250" decel="50000" autoRev="1" fill="hold">
                                          <p:stCondLst>
                                            <p:cond delay="0"/>
                                          </p:stCondLst>
                                        </p:cTn>
                                        <p:tgtEl>
                                          <p:spTgt spid="3"/>
                                        </p:tgtEl>
                                        <p:attrNameLst>
                                          <p:attrName>ppt_x</p:attrName>
                                        </p:attrNameLst>
                                      </p:cBhvr>
                                    </p:anim>
                                    <p:anim from="(-#ppt_h/2)" to="(#ppt_y)" calcmode="lin" valueType="num">
                                      <p:cBhvr>
                                        <p:cTn id="97" dur="500" fill="hold">
                                          <p:stCondLst>
                                            <p:cond delay="0"/>
                                          </p:stCondLst>
                                        </p:cTn>
                                        <p:tgtEl>
                                          <p:spTgt spid="3"/>
                                        </p:tgtEl>
                                        <p:attrNameLst>
                                          <p:attrName>ppt_y</p:attrName>
                                        </p:attrNameLst>
                                      </p:cBhvr>
                                    </p:anim>
                                    <p:animRot by="21600000">
                                      <p:cBhvr>
                                        <p:cTn id="98" dur="500" fill="hold">
                                          <p:stCondLst>
                                            <p:cond delay="0"/>
                                          </p:stCondLst>
                                        </p:cTn>
                                        <p:tgtEl>
                                          <p:spTgt spid="3"/>
                                        </p:tgtEl>
                                        <p:attrNameLst>
                                          <p:attrName>r</p:attrName>
                                        </p:attrNameLst>
                                      </p:cBhvr>
                                    </p:animRot>
                                  </p:childTnLst>
                                </p:cTn>
                              </p:par>
                            </p:childTnLst>
                          </p:cTn>
                        </p:par>
                        <p:par>
                          <p:cTn id="99" fill="hold">
                            <p:stCondLst>
                              <p:cond delay="2400"/>
                            </p:stCondLst>
                            <p:childTnLst>
                              <p:par>
                                <p:cTn id="100" presetID="22" presetClass="entr" presetSubtype="8" fill="hold" grpId="0" nodeType="afterEffect">
                                  <p:stCondLst>
                                    <p:cond delay="0"/>
                                  </p:stCondLst>
                                  <p:iterate type="lt">
                                    <p:tmPct val="30000"/>
                                  </p:iterate>
                                  <p:childTnLst>
                                    <p:set>
                                      <p:cBhvr>
                                        <p:cTn id="101" dur="1" fill="hold">
                                          <p:stCondLst>
                                            <p:cond delay="0"/>
                                          </p:stCondLst>
                                        </p:cTn>
                                        <p:tgtEl>
                                          <p:spTgt spid="31"/>
                                        </p:tgtEl>
                                        <p:attrNameLst>
                                          <p:attrName>style.visibility</p:attrName>
                                        </p:attrNameLst>
                                      </p:cBhvr>
                                      <p:to>
                                        <p:strVal val="visible"/>
                                      </p:to>
                                    </p:set>
                                    <p:animEffect transition="in" filter="wipe(left)">
                                      <p:cBhvr>
                                        <p:cTn id="102" dur="100"/>
                                        <p:tgtEl>
                                          <p:spTgt spid="31"/>
                                        </p:tgtEl>
                                      </p:cBhvr>
                                    </p:animEffect>
                                  </p:childTnLst>
                                </p:cTn>
                              </p:par>
                              <p:par>
                                <p:cTn id="103" presetID="36" presetClass="emph" presetSubtype="0" fill="hold" grpId="1" nodeType="withEffect">
                                  <p:stCondLst>
                                    <p:cond delay="0"/>
                                  </p:stCondLst>
                                  <p:iterate type="lt">
                                    <p:tmPct val="30000"/>
                                  </p:iterate>
                                  <p:childTnLst>
                                    <p:animScale>
                                      <p:cBhvr>
                                        <p:cTn id="104" dur="50" autoRev="1" fill="hold">
                                          <p:stCondLst>
                                            <p:cond delay="0"/>
                                          </p:stCondLst>
                                        </p:cTn>
                                        <p:tgtEl>
                                          <p:spTgt spid="31"/>
                                        </p:tgtEl>
                                      </p:cBhvr>
                                      <p:to x="80000" y="100000"/>
                                    </p:animScale>
                                    <p:anim by="(#ppt_w*0.10)" calcmode="lin" valueType="num">
                                      <p:cBhvr>
                                        <p:cTn id="105" dur="50" autoRev="1" fill="hold">
                                          <p:stCondLst>
                                            <p:cond delay="0"/>
                                          </p:stCondLst>
                                        </p:cTn>
                                        <p:tgtEl>
                                          <p:spTgt spid="31"/>
                                        </p:tgtEl>
                                        <p:attrNameLst>
                                          <p:attrName>ppt_x</p:attrName>
                                        </p:attrNameLst>
                                      </p:cBhvr>
                                    </p:anim>
                                    <p:anim by="(-#ppt_w*0.10)" calcmode="lin" valueType="num">
                                      <p:cBhvr>
                                        <p:cTn id="106" dur="50" autoRev="1" fill="hold">
                                          <p:stCondLst>
                                            <p:cond delay="0"/>
                                          </p:stCondLst>
                                        </p:cTn>
                                        <p:tgtEl>
                                          <p:spTgt spid="31"/>
                                        </p:tgtEl>
                                        <p:attrNameLst>
                                          <p:attrName>ppt_y</p:attrName>
                                        </p:attrNameLst>
                                      </p:cBhvr>
                                    </p:anim>
                                    <p:animRot by="-480000">
                                      <p:cBhvr>
                                        <p:cTn id="107" dur="50" autoRev="1" fill="hold">
                                          <p:stCondLst>
                                            <p:cond delay="0"/>
                                          </p:stCondLst>
                                        </p:cTn>
                                        <p:tgtEl>
                                          <p:spTgt spid="3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P spid="7" grpId="0"/>
      <p:bldP spid="8" grpId="0"/>
      <p:bldP spid="9" grpId="0"/>
      <p:bldP spid="13" grpId="0" animBg="1"/>
      <p:bldP spid="14" grpId="0" animBg="1"/>
      <p:bldP spid="24" grpId="0" animBg="1"/>
      <p:bldP spid="25" grpId="0" animBg="1"/>
      <p:bldP spid="29" grpId="0" animBg="1"/>
      <p:bldP spid="30" grpId="0" animBg="1"/>
      <p:bldP spid="31" grpId="0"/>
      <p:bldP spid="31"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直接连接符 27"/>
          <p:cNvCxnSpPr/>
          <p:nvPr/>
        </p:nvCxnSpPr>
        <p:spPr>
          <a:xfrm>
            <a:off x="1675936" y="2827672"/>
            <a:ext cx="7468064" cy="43222"/>
          </a:xfrm>
          <a:prstGeom prst="line">
            <a:avLst/>
          </a:prstGeom>
          <a:ln w="3810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1728267" y="2827672"/>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962364" y="2827672"/>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2210840" y="2696709"/>
            <a:ext cx="333927" cy="333927"/>
            <a:chOff x="612948" y="3577580"/>
            <a:chExt cx="333927" cy="333927"/>
          </a:xfrm>
        </p:grpSpPr>
        <p:sp>
          <p:nvSpPr>
            <p:cNvPr id="7" name="椭圆 6"/>
            <p:cNvSpPr/>
            <p:nvPr/>
          </p:nvSpPr>
          <p:spPr>
            <a:xfrm>
              <a:off x="612948" y="3577580"/>
              <a:ext cx="333927" cy="33392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667368" y="3632001"/>
              <a:ext cx="225086" cy="2250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椭圆 8"/>
          <p:cNvSpPr/>
          <p:nvPr/>
        </p:nvSpPr>
        <p:spPr>
          <a:xfrm>
            <a:off x="2771800" y="2827672"/>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059832" y="2827672"/>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3380123" y="2696709"/>
            <a:ext cx="333927" cy="333927"/>
            <a:chOff x="612948" y="3577580"/>
            <a:chExt cx="333927" cy="333927"/>
          </a:xfrm>
        </p:grpSpPr>
        <p:sp>
          <p:nvSpPr>
            <p:cNvPr id="12" name="椭圆 11"/>
            <p:cNvSpPr/>
            <p:nvPr/>
          </p:nvSpPr>
          <p:spPr>
            <a:xfrm>
              <a:off x="612948" y="3577580"/>
              <a:ext cx="333927" cy="33392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667368" y="3632001"/>
              <a:ext cx="225086" cy="2250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椭圆 13"/>
          <p:cNvSpPr/>
          <p:nvPr/>
        </p:nvSpPr>
        <p:spPr>
          <a:xfrm>
            <a:off x="3995936" y="2827672"/>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4355976" y="2827672"/>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4716016" y="2696709"/>
            <a:ext cx="333927" cy="333927"/>
            <a:chOff x="612948" y="3577580"/>
            <a:chExt cx="333927" cy="333927"/>
          </a:xfrm>
        </p:grpSpPr>
        <p:sp>
          <p:nvSpPr>
            <p:cNvPr id="17" name="椭圆 16"/>
            <p:cNvSpPr/>
            <p:nvPr/>
          </p:nvSpPr>
          <p:spPr>
            <a:xfrm>
              <a:off x="612948" y="3577580"/>
              <a:ext cx="333927" cy="33392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67368" y="3632001"/>
              <a:ext cx="225086" cy="2250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椭圆 18"/>
          <p:cNvSpPr/>
          <p:nvPr/>
        </p:nvSpPr>
        <p:spPr>
          <a:xfrm>
            <a:off x="5292080" y="2827672"/>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5778072" y="2827672"/>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6156176" y="2696709"/>
            <a:ext cx="333927" cy="333927"/>
            <a:chOff x="612948" y="3577580"/>
            <a:chExt cx="333927" cy="333927"/>
          </a:xfrm>
        </p:grpSpPr>
        <p:sp>
          <p:nvSpPr>
            <p:cNvPr id="22" name="椭圆 21"/>
            <p:cNvSpPr/>
            <p:nvPr/>
          </p:nvSpPr>
          <p:spPr>
            <a:xfrm>
              <a:off x="612948" y="3577580"/>
              <a:ext cx="333927" cy="33392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67368" y="3632001"/>
              <a:ext cx="225086" cy="2250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椭圆 23"/>
          <p:cNvSpPr/>
          <p:nvPr/>
        </p:nvSpPr>
        <p:spPr>
          <a:xfrm>
            <a:off x="6804248" y="2827672"/>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7164296" y="2827672"/>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4"/>
          <p:cNvSpPr/>
          <p:nvPr/>
        </p:nvSpPr>
        <p:spPr>
          <a:xfrm>
            <a:off x="3203848" y="3289487"/>
            <a:ext cx="709624" cy="912618"/>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tx1"/>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rot="10800000">
            <a:off x="1979713" y="1483396"/>
            <a:ext cx="759550" cy="986833"/>
            <a:chOff x="4020870" y="2194485"/>
            <a:chExt cx="1102258" cy="1432090"/>
          </a:xfrm>
          <a:effectLst>
            <a:outerShdw blurRad="444500" dist="254000" dir="8100000" algn="tr" rotWithShape="0">
              <a:prstClr val="black">
                <a:alpha val="50000"/>
              </a:prstClr>
            </a:outerShdw>
          </a:effectLst>
        </p:grpSpPr>
        <p:sp>
          <p:nvSpPr>
            <p:cNvPr id="33"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rot="10800000">
            <a:off x="4499992" y="1569121"/>
            <a:ext cx="759550" cy="986833"/>
            <a:chOff x="4020870" y="2194485"/>
            <a:chExt cx="1102258" cy="1432090"/>
          </a:xfrm>
          <a:effectLst>
            <a:outerShdw blurRad="444500" dist="254000" dir="8100000" algn="tr" rotWithShape="0">
              <a:prstClr val="black">
                <a:alpha val="50000"/>
              </a:prstClr>
            </a:outerShdw>
          </a:effectLst>
        </p:grpSpPr>
        <p:sp>
          <p:nvSpPr>
            <p:cNvPr id="36"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椭圆 34"/>
          <p:cNvSpPr/>
          <p:nvPr/>
        </p:nvSpPr>
        <p:spPr>
          <a:xfrm>
            <a:off x="5968327" y="3289487"/>
            <a:ext cx="709624" cy="912618"/>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tx1"/>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Rectangle 13" descr="FD1DDF730CE4456e89755B07FE1653D0# #Rectangle 13"/>
          <p:cNvSpPr>
            <a:spLocks noChangeArrowheads="1"/>
          </p:cNvSpPr>
          <p:nvPr/>
        </p:nvSpPr>
        <p:spPr bwMode="auto">
          <a:xfrm>
            <a:off x="2849803" y="1526045"/>
            <a:ext cx="14600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None/>
              <a:defRPr/>
            </a:pPr>
            <a:r>
              <a:rPr lang="en-US" altLang="zh-CN" sz="1600" dirty="0">
                <a:solidFill>
                  <a:schemeClr val="tx1">
                    <a:lumMod val="65000"/>
                    <a:lumOff val="35000"/>
                  </a:schemeClr>
                </a:solidFill>
                <a:latin typeface="方正兰亭粗黑简体" panose="02000000000000000000" pitchFamily="2" charset="-122"/>
                <a:ea typeface="方正兰亭粗黑简体" panose="02000000000000000000" pitchFamily="2" charset="-122"/>
              </a:rPr>
              <a:t>2007</a:t>
            </a:r>
            <a:r>
              <a:rPr lang="zh-CN" altLang="en-US" sz="1600" dirty="0">
                <a:solidFill>
                  <a:schemeClr val="tx1">
                    <a:lumMod val="65000"/>
                    <a:lumOff val="35000"/>
                  </a:schemeClr>
                </a:solidFill>
                <a:latin typeface="方正兰亭粗黑简体" panose="02000000000000000000" pitchFamily="2" charset="-122"/>
                <a:ea typeface="方正兰亭粗黑简体" panose="02000000000000000000" pitchFamily="2" charset="-122"/>
              </a:rPr>
              <a:t>年</a:t>
            </a:r>
            <a:endParaRPr lang="en-US" altLang="zh-CN" sz="1600" dirty="0">
              <a:solidFill>
                <a:schemeClr val="tx1">
                  <a:lumMod val="65000"/>
                  <a:lumOff val="35000"/>
                </a:schemeClr>
              </a:solidFill>
              <a:latin typeface="方正兰亭粗黑简体" panose="02000000000000000000" pitchFamily="2" charset="-122"/>
              <a:ea typeface="方正兰亭粗黑简体" panose="02000000000000000000" pitchFamily="2" charset="-122"/>
            </a:endParaRPr>
          </a:p>
        </p:txBody>
      </p:sp>
      <p:sp>
        <p:nvSpPr>
          <p:cNvPr id="40" name="Rectangle 13" descr="FD1DDF730CE4456e89755B07FE1653D0# #Rectangle 13"/>
          <p:cNvSpPr>
            <a:spLocks noChangeArrowheads="1"/>
          </p:cNvSpPr>
          <p:nvPr/>
        </p:nvSpPr>
        <p:spPr bwMode="auto">
          <a:xfrm>
            <a:off x="2849801" y="1793757"/>
            <a:ext cx="173786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eaLnBrk="1" hangingPunct="1">
              <a:spcBef>
                <a:spcPct val="0"/>
              </a:spcBef>
              <a:buNone/>
              <a:defRPr/>
            </a:pPr>
            <a:r>
              <a:rPr lang="zh-CN" altLang="en-US" sz="1100" b="0" dirty="0">
                <a:solidFill>
                  <a:schemeClr val="tx2"/>
                </a:solidFill>
                <a:latin typeface="方正兰亭黑_GBK" pitchFamily="2" charset="-122"/>
                <a:ea typeface="方正兰亭黑_GBK" pitchFamily="2" charset="-122"/>
              </a:rPr>
              <a:t>此处添加目标扼要说明，</a:t>
            </a:r>
            <a:endParaRPr lang="en-US" altLang="zh-CN" sz="1100" b="0" dirty="0">
              <a:solidFill>
                <a:schemeClr val="tx2"/>
              </a:solidFill>
              <a:latin typeface="方正兰亭黑_GBK" pitchFamily="2" charset="-122"/>
              <a:ea typeface="方正兰亭黑_GBK" pitchFamily="2" charset="-122"/>
            </a:endParaRPr>
          </a:p>
          <a:p>
            <a:pPr algn="just" eaLnBrk="1" hangingPunct="1">
              <a:spcBef>
                <a:spcPct val="0"/>
              </a:spcBef>
              <a:buNone/>
              <a:defRPr/>
            </a:pPr>
            <a:r>
              <a:rPr lang="zh-CN" altLang="en-US" sz="1100" b="0" dirty="0">
                <a:solidFill>
                  <a:schemeClr val="tx2"/>
                </a:solidFill>
                <a:latin typeface="方正兰亭黑_GBK" pitchFamily="2" charset="-122"/>
                <a:ea typeface="方正兰亭黑_GBK" pitchFamily="2" charset="-122"/>
              </a:rPr>
              <a:t>添加简短说明文字。</a:t>
            </a:r>
            <a:endParaRPr lang="en-US" altLang="zh-CN" sz="1100" b="0" dirty="0">
              <a:solidFill>
                <a:schemeClr val="tx2"/>
              </a:solidFill>
              <a:latin typeface="方正兰亭黑_GBK" pitchFamily="2" charset="-122"/>
              <a:ea typeface="方正兰亭黑_GBK" pitchFamily="2" charset="-122"/>
            </a:endParaRPr>
          </a:p>
        </p:txBody>
      </p:sp>
      <p:sp>
        <p:nvSpPr>
          <p:cNvPr id="41" name="Rectangle 13" descr="FD1DDF730CE4456e89755B07FE1653D0# #Rectangle 13"/>
          <p:cNvSpPr>
            <a:spLocks noChangeArrowheads="1"/>
          </p:cNvSpPr>
          <p:nvPr/>
        </p:nvSpPr>
        <p:spPr bwMode="auto">
          <a:xfrm>
            <a:off x="5467619" y="1635646"/>
            <a:ext cx="14600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None/>
              <a:defRPr/>
            </a:pPr>
            <a:r>
              <a:rPr lang="en-US" altLang="zh-CN" sz="1600" dirty="0">
                <a:solidFill>
                  <a:schemeClr val="tx1">
                    <a:lumMod val="65000"/>
                    <a:lumOff val="35000"/>
                  </a:schemeClr>
                </a:solidFill>
                <a:latin typeface="方正兰亭粗黑简体" panose="02000000000000000000" pitchFamily="2" charset="-122"/>
                <a:ea typeface="方正兰亭粗黑简体" panose="02000000000000000000" pitchFamily="2" charset="-122"/>
              </a:rPr>
              <a:t>2010</a:t>
            </a:r>
            <a:r>
              <a:rPr lang="zh-CN" altLang="en-US" sz="1600" dirty="0">
                <a:solidFill>
                  <a:schemeClr val="tx1">
                    <a:lumMod val="65000"/>
                    <a:lumOff val="35000"/>
                  </a:schemeClr>
                </a:solidFill>
                <a:latin typeface="方正兰亭粗黑简体" panose="02000000000000000000" pitchFamily="2" charset="-122"/>
                <a:ea typeface="方正兰亭粗黑简体" panose="02000000000000000000" pitchFamily="2" charset="-122"/>
              </a:rPr>
              <a:t>年</a:t>
            </a:r>
            <a:endParaRPr lang="en-US" altLang="zh-CN" sz="1600" dirty="0">
              <a:solidFill>
                <a:schemeClr val="tx1">
                  <a:lumMod val="65000"/>
                  <a:lumOff val="35000"/>
                </a:schemeClr>
              </a:solidFill>
              <a:latin typeface="方正兰亭粗黑简体" panose="02000000000000000000" pitchFamily="2" charset="-122"/>
              <a:ea typeface="方正兰亭粗黑简体" panose="02000000000000000000" pitchFamily="2" charset="-122"/>
            </a:endParaRPr>
          </a:p>
        </p:txBody>
      </p:sp>
      <p:sp>
        <p:nvSpPr>
          <p:cNvPr id="42" name="Rectangle 13" descr="FD1DDF730CE4456e89755B07FE1653D0# #Rectangle 13"/>
          <p:cNvSpPr>
            <a:spLocks noChangeArrowheads="1"/>
          </p:cNvSpPr>
          <p:nvPr/>
        </p:nvSpPr>
        <p:spPr bwMode="auto">
          <a:xfrm>
            <a:off x="5341665" y="1903358"/>
            <a:ext cx="173786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eaLnBrk="1" hangingPunct="1">
              <a:spcBef>
                <a:spcPct val="0"/>
              </a:spcBef>
              <a:buNone/>
              <a:defRPr/>
            </a:pPr>
            <a:r>
              <a:rPr lang="zh-CN" altLang="en-US" sz="1100" b="0" dirty="0">
                <a:solidFill>
                  <a:schemeClr val="tx2"/>
                </a:solidFill>
                <a:latin typeface="方正兰亭黑_GBK" pitchFamily="2" charset="-122"/>
                <a:ea typeface="方正兰亭黑_GBK" pitchFamily="2" charset="-122"/>
              </a:rPr>
              <a:t>此处添加目标扼要说明，</a:t>
            </a:r>
            <a:endParaRPr lang="en-US" altLang="zh-CN" sz="1100" b="0" dirty="0">
              <a:solidFill>
                <a:schemeClr val="tx2"/>
              </a:solidFill>
              <a:latin typeface="方正兰亭黑_GBK" pitchFamily="2" charset="-122"/>
              <a:ea typeface="方正兰亭黑_GBK" pitchFamily="2" charset="-122"/>
            </a:endParaRPr>
          </a:p>
          <a:p>
            <a:pPr algn="just" eaLnBrk="1" hangingPunct="1">
              <a:spcBef>
                <a:spcPct val="0"/>
              </a:spcBef>
              <a:buNone/>
              <a:defRPr/>
            </a:pPr>
            <a:r>
              <a:rPr lang="zh-CN" altLang="en-US" sz="1100" b="0" dirty="0">
                <a:solidFill>
                  <a:schemeClr val="tx2"/>
                </a:solidFill>
                <a:latin typeface="方正兰亭黑_GBK" pitchFamily="2" charset="-122"/>
                <a:ea typeface="方正兰亭黑_GBK" pitchFamily="2" charset="-122"/>
              </a:rPr>
              <a:t>添加简短说明文字。</a:t>
            </a:r>
            <a:endParaRPr lang="en-US" altLang="zh-CN" sz="1100" b="0" dirty="0">
              <a:solidFill>
                <a:schemeClr val="tx2"/>
              </a:solidFill>
              <a:latin typeface="方正兰亭黑_GBK" pitchFamily="2" charset="-122"/>
              <a:ea typeface="方正兰亭黑_GBK" pitchFamily="2" charset="-122"/>
            </a:endParaRPr>
          </a:p>
        </p:txBody>
      </p:sp>
      <p:sp>
        <p:nvSpPr>
          <p:cNvPr id="43" name="Rectangle 13" descr="FD1DDF730CE4456e89755B07FE1653D0# #Rectangle 13"/>
          <p:cNvSpPr>
            <a:spLocks noChangeArrowheads="1"/>
          </p:cNvSpPr>
          <p:nvPr/>
        </p:nvSpPr>
        <p:spPr bwMode="auto">
          <a:xfrm>
            <a:off x="4129693" y="3508643"/>
            <a:ext cx="14600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None/>
              <a:defRPr/>
            </a:pPr>
            <a:r>
              <a:rPr lang="en-US" altLang="zh-CN" sz="1600" dirty="0">
                <a:solidFill>
                  <a:schemeClr val="tx1">
                    <a:lumMod val="65000"/>
                    <a:lumOff val="35000"/>
                  </a:schemeClr>
                </a:solidFill>
                <a:latin typeface="方正兰亭粗黑简体" panose="02000000000000000000" pitchFamily="2" charset="-122"/>
                <a:ea typeface="方正兰亭粗黑简体" panose="02000000000000000000" pitchFamily="2" charset="-122"/>
              </a:rPr>
              <a:t>2013</a:t>
            </a:r>
            <a:r>
              <a:rPr lang="zh-CN" altLang="en-US" sz="1600" dirty="0">
                <a:solidFill>
                  <a:schemeClr val="tx1">
                    <a:lumMod val="65000"/>
                    <a:lumOff val="35000"/>
                  </a:schemeClr>
                </a:solidFill>
                <a:latin typeface="方正兰亭粗黑简体" panose="02000000000000000000" pitchFamily="2" charset="-122"/>
                <a:ea typeface="方正兰亭粗黑简体" panose="02000000000000000000" pitchFamily="2" charset="-122"/>
              </a:rPr>
              <a:t>年</a:t>
            </a:r>
            <a:endParaRPr lang="en-US" altLang="zh-CN" sz="1600" dirty="0">
              <a:solidFill>
                <a:schemeClr val="tx1">
                  <a:lumMod val="65000"/>
                  <a:lumOff val="35000"/>
                </a:schemeClr>
              </a:solidFill>
              <a:latin typeface="方正兰亭粗黑简体" panose="02000000000000000000" pitchFamily="2" charset="-122"/>
              <a:ea typeface="方正兰亭粗黑简体" panose="02000000000000000000" pitchFamily="2" charset="-122"/>
            </a:endParaRPr>
          </a:p>
        </p:txBody>
      </p:sp>
      <p:sp>
        <p:nvSpPr>
          <p:cNvPr id="44" name="Rectangle 13" descr="FD1DDF730CE4456e89755B07FE1653D0# #Rectangle 13"/>
          <p:cNvSpPr>
            <a:spLocks noChangeArrowheads="1"/>
          </p:cNvSpPr>
          <p:nvPr/>
        </p:nvSpPr>
        <p:spPr bwMode="auto">
          <a:xfrm>
            <a:off x="4067944" y="3776355"/>
            <a:ext cx="17447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eaLnBrk="1" hangingPunct="1">
              <a:spcBef>
                <a:spcPct val="0"/>
              </a:spcBef>
              <a:buNone/>
              <a:defRPr/>
            </a:pPr>
            <a:r>
              <a:rPr lang="zh-CN" altLang="en-US" sz="1100" b="0" dirty="0">
                <a:solidFill>
                  <a:schemeClr val="tx2"/>
                </a:solidFill>
                <a:latin typeface="方正兰亭黑_GBK" pitchFamily="2" charset="-122"/>
                <a:ea typeface="方正兰亭黑_GBK" pitchFamily="2" charset="-122"/>
              </a:rPr>
              <a:t>此处添加目标扼要说明，添加简短说明文字。</a:t>
            </a:r>
            <a:endParaRPr lang="en-US" altLang="zh-CN" sz="1100" b="0" dirty="0">
              <a:solidFill>
                <a:schemeClr val="tx2"/>
              </a:solidFill>
              <a:latin typeface="方正兰亭黑_GBK" pitchFamily="2" charset="-122"/>
              <a:ea typeface="方正兰亭黑_GBK" pitchFamily="2" charset="-122"/>
            </a:endParaRPr>
          </a:p>
        </p:txBody>
      </p:sp>
      <p:sp>
        <p:nvSpPr>
          <p:cNvPr id="45" name="Rectangle 13" descr="FD1DDF730CE4456e89755B07FE1653D0# #Rectangle 13"/>
          <p:cNvSpPr>
            <a:spLocks noChangeArrowheads="1"/>
          </p:cNvSpPr>
          <p:nvPr/>
        </p:nvSpPr>
        <p:spPr bwMode="auto">
          <a:xfrm>
            <a:off x="6794581" y="3407242"/>
            <a:ext cx="14600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None/>
              <a:defRPr/>
            </a:pPr>
            <a:r>
              <a:rPr lang="en-US" altLang="zh-CN" sz="1600" dirty="0">
                <a:solidFill>
                  <a:schemeClr val="tx1">
                    <a:lumMod val="65000"/>
                    <a:lumOff val="35000"/>
                  </a:schemeClr>
                </a:solidFill>
                <a:latin typeface="方正兰亭粗黑简体" panose="02000000000000000000" pitchFamily="2" charset="-122"/>
                <a:ea typeface="方正兰亭粗黑简体" panose="02000000000000000000" pitchFamily="2" charset="-122"/>
              </a:rPr>
              <a:t>2015</a:t>
            </a:r>
            <a:r>
              <a:rPr lang="zh-CN" altLang="en-US" sz="1600" dirty="0">
                <a:solidFill>
                  <a:schemeClr val="tx1">
                    <a:lumMod val="65000"/>
                    <a:lumOff val="35000"/>
                  </a:schemeClr>
                </a:solidFill>
                <a:latin typeface="方正兰亭粗黑简体" panose="02000000000000000000" pitchFamily="2" charset="-122"/>
                <a:ea typeface="方正兰亭粗黑简体" panose="02000000000000000000" pitchFamily="2" charset="-122"/>
              </a:rPr>
              <a:t>年</a:t>
            </a:r>
            <a:endParaRPr lang="en-US" altLang="zh-CN" sz="1600" dirty="0">
              <a:solidFill>
                <a:schemeClr val="tx1">
                  <a:lumMod val="65000"/>
                  <a:lumOff val="35000"/>
                </a:schemeClr>
              </a:solidFill>
              <a:latin typeface="方正兰亭粗黑简体" panose="02000000000000000000" pitchFamily="2" charset="-122"/>
              <a:ea typeface="方正兰亭粗黑简体" panose="02000000000000000000" pitchFamily="2" charset="-122"/>
            </a:endParaRPr>
          </a:p>
        </p:txBody>
      </p:sp>
      <p:sp>
        <p:nvSpPr>
          <p:cNvPr id="46" name="Rectangle 13" descr="FD1DDF730CE4456e89755B07FE1653D0# #Rectangle 13"/>
          <p:cNvSpPr>
            <a:spLocks noChangeArrowheads="1"/>
          </p:cNvSpPr>
          <p:nvPr/>
        </p:nvSpPr>
        <p:spPr bwMode="auto">
          <a:xfrm>
            <a:off x="6794579" y="3725039"/>
            <a:ext cx="173786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eaLnBrk="1" hangingPunct="1">
              <a:spcBef>
                <a:spcPct val="0"/>
              </a:spcBef>
              <a:buNone/>
              <a:defRPr/>
            </a:pPr>
            <a:r>
              <a:rPr lang="zh-CN" altLang="en-US" sz="1100" b="0" dirty="0">
                <a:solidFill>
                  <a:schemeClr val="tx2"/>
                </a:solidFill>
                <a:latin typeface="方正兰亭黑_GBK" pitchFamily="2" charset="-122"/>
                <a:ea typeface="方正兰亭黑_GBK" pitchFamily="2" charset="-122"/>
              </a:rPr>
              <a:t>此处添加目标扼要说明，</a:t>
            </a:r>
            <a:endParaRPr lang="en-US" altLang="zh-CN" sz="1100" b="0" dirty="0">
              <a:solidFill>
                <a:schemeClr val="tx2"/>
              </a:solidFill>
              <a:latin typeface="方正兰亭黑_GBK" pitchFamily="2" charset="-122"/>
              <a:ea typeface="方正兰亭黑_GBK" pitchFamily="2" charset="-122"/>
            </a:endParaRPr>
          </a:p>
          <a:p>
            <a:pPr algn="just" eaLnBrk="1" hangingPunct="1">
              <a:spcBef>
                <a:spcPct val="0"/>
              </a:spcBef>
              <a:buNone/>
              <a:defRPr/>
            </a:pPr>
            <a:r>
              <a:rPr lang="zh-CN" altLang="en-US" sz="1100" b="0" dirty="0">
                <a:solidFill>
                  <a:schemeClr val="tx2"/>
                </a:solidFill>
                <a:latin typeface="方正兰亭黑_GBK" pitchFamily="2" charset="-122"/>
                <a:ea typeface="方正兰亭黑_GBK" pitchFamily="2" charset="-122"/>
              </a:rPr>
              <a:t>添加简短说明文字。</a:t>
            </a:r>
            <a:endParaRPr lang="en-US" altLang="zh-CN" sz="1100" b="0" dirty="0">
              <a:solidFill>
                <a:schemeClr val="tx2"/>
              </a:solidFill>
              <a:latin typeface="方正兰亭黑_GBK" pitchFamily="2" charset="-122"/>
              <a:ea typeface="方正兰亭黑_GBK" pitchFamily="2" charset="-122"/>
            </a:endParaRPr>
          </a:p>
        </p:txBody>
      </p:sp>
      <p:sp>
        <p:nvSpPr>
          <p:cNvPr id="50" name="TextBox 93"/>
          <p:cNvSpPr txBox="1"/>
          <p:nvPr/>
        </p:nvSpPr>
        <p:spPr>
          <a:xfrm>
            <a:off x="4089475" y="145921"/>
            <a:ext cx="1980029"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spc="300" dirty="0">
                <a:latin typeface="微软雅黑" panose="020B0503020204020204" pitchFamily="34" charset="-122"/>
                <a:ea typeface="微软雅黑" panose="020B0503020204020204" pitchFamily="34" charset="-122"/>
              </a:rPr>
              <a:t>发展历程</a:t>
            </a:r>
          </a:p>
        </p:txBody>
      </p:sp>
      <p:grpSp>
        <p:nvGrpSpPr>
          <p:cNvPr id="47" name="组合 46"/>
          <p:cNvGrpSpPr/>
          <p:nvPr/>
        </p:nvGrpSpPr>
        <p:grpSpPr>
          <a:xfrm>
            <a:off x="7370549" y="2696709"/>
            <a:ext cx="333927" cy="333927"/>
            <a:chOff x="612948" y="3577580"/>
            <a:chExt cx="333927" cy="333927"/>
          </a:xfrm>
        </p:grpSpPr>
        <p:sp>
          <p:nvSpPr>
            <p:cNvPr id="48" name="椭圆 47"/>
            <p:cNvSpPr/>
            <p:nvPr/>
          </p:nvSpPr>
          <p:spPr>
            <a:xfrm>
              <a:off x="612948" y="3577580"/>
              <a:ext cx="333927" cy="33392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667368" y="3632001"/>
              <a:ext cx="225086" cy="2250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椭圆 50"/>
          <p:cNvSpPr/>
          <p:nvPr/>
        </p:nvSpPr>
        <p:spPr>
          <a:xfrm>
            <a:off x="8118468" y="2827672"/>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8604456" y="2827672"/>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p:cNvGrpSpPr/>
          <p:nvPr/>
        </p:nvGrpSpPr>
        <p:grpSpPr>
          <a:xfrm rot="10800000">
            <a:off x="7092280" y="1569121"/>
            <a:ext cx="759550" cy="986833"/>
            <a:chOff x="4020870" y="2194485"/>
            <a:chExt cx="1102258" cy="1432090"/>
          </a:xfrm>
          <a:effectLst>
            <a:outerShdw blurRad="444500" dist="254000" dir="8100000" algn="tr" rotWithShape="0">
              <a:prstClr val="black">
                <a:alpha val="50000"/>
              </a:prstClr>
            </a:outerShdw>
          </a:effectLst>
        </p:grpSpPr>
        <p:sp>
          <p:nvSpPr>
            <p:cNvPr id="54"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Rectangle 13" descr="FD1DDF730CE4456e89755B07FE1653D0# #Rectangle 13"/>
          <p:cNvSpPr>
            <a:spLocks noChangeArrowheads="1"/>
          </p:cNvSpPr>
          <p:nvPr/>
        </p:nvSpPr>
        <p:spPr bwMode="auto">
          <a:xfrm>
            <a:off x="7956376" y="1563638"/>
            <a:ext cx="14600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None/>
              <a:defRPr/>
            </a:pPr>
            <a:r>
              <a:rPr lang="en-US" altLang="zh-CN" sz="1600" dirty="0">
                <a:solidFill>
                  <a:schemeClr val="tx1">
                    <a:lumMod val="65000"/>
                    <a:lumOff val="35000"/>
                  </a:schemeClr>
                </a:solidFill>
                <a:latin typeface="方正兰亭粗黑简体" panose="02000000000000000000" pitchFamily="2" charset="-122"/>
                <a:ea typeface="方正兰亭粗黑简体" panose="02000000000000000000" pitchFamily="2" charset="-122"/>
              </a:rPr>
              <a:t>2010</a:t>
            </a:r>
            <a:r>
              <a:rPr lang="zh-CN" altLang="en-US" sz="1600" dirty="0">
                <a:solidFill>
                  <a:schemeClr val="tx1">
                    <a:lumMod val="65000"/>
                    <a:lumOff val="35000"/>
                  </a:schemeClr>
                </a:solidFill>
                <a:latin typeface="方正兰亭粗黑简体" panose="02000000000000000000" pitchFamily="2" charset="-122"/>
                <a:ea typeface="方正兰亭粗黑简体" panose="02000000000000000000" pitchFamily="2" charset="-122"/>
              </a:rPr>
              <a:t>年</a:t>
            </a:r>
            <a:endParaRPr lang="en-US" altLang="zh-CN" sz="1600" dirty="0">
              <a:solidFill>
                <a:schemeClr val="tx1">
                  <a:lumMod val="65000"/>
                  <a:lumOff val="35000"/>
                </a:schemeClr>
              </a:solidFill>
              <a:latin typeface="方正兰亭粗黑简体" panose="02000000000000000000" pitchFamily="2" charset="-122"/>
              <a:ea typeface="方正兰亭粗黑简体" panose="02000000000000000000" pitchFamily="2" charset="-122"/>
            </a:endParaRPr>
          </a:p>
        </p:txBody>
      </p:sp>
      <p:sp>
        <p:nvSpPr>
          <p:cNvPr id="57" name="Rectangle 13" descr="FD1DDF730CE4456e89755B07FE1653D0# #Rectangle 13"/>
          <p:cNvSpPr>
            <a:spLocks noChangeArrowheads="1"/>
          </p:cNvSpPr>
          <p:nvPr/>
        </p:nvSpPr>
        <p:spPr bwMode="auto">
          <a:xfrm>
            <a:off x="7835253" y="1851670"/>
            <a:ext cx="130874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eaLnBrk="1" hangingPunct="1">
              <a:spcBef>
                <a:spcPct val="0"/>
              </a:spcBef>
              <a:buNone/>
              <a:defRPr/>
            </a:pPr>
            <a:r>
              <a:rPr lang="zh-CN" altLang="en-US" sz="1100" b="0" dirty="0">
                <a:solidFill>
                  <a:schemeClr val="tx2"/>
                </a:solidFill>
                <a:latin typeface="方正兰亭黑_GBK" pitchFamily="2" charset="-122"/>
                <a:ea typeface="方正兰亭黑_GBK" pitchFamily="2" charset="-122"/>
              </a:rPr>
              <a:t>此处添加目标扼要说明，添加简短说明文字。</a:t>
            </a:r>
            <a:endParaRPr lang="en-US" altLang="zh-CN" sz="1100" b="0" dirty="0">
              <a:solidFill>
                <a:schemeClr val="tx2"/>
              </a:solidFill>
              <a:latin typeface="方正兰亭黑_GBK" pitchFamily="2" charset="-122"/>
              <a:ea typeface="方正兰亭黑_GBK" pitchFamily="2" charset="-122"/>
            </a:endParaRPr>
          </a:p>
        </p:txBody>
      </p:sp>
      <p:sp>
        <p:nvSpPr>
          <p:cNvPr id="58" name="矩形 57"/>
          <p:cNvSpPr/>
          <p:nvPr/>
        </p:nvSpPr>
        <p:spPr>
          <a:xfrm>
            <a:off x="539552" y="51470"/>
            <a:ext cx="648072" cy="5040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11439192"/>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50"/>
                                            <p:tgtEl>
                                              <p:spTgt spid="4"/>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childTnLst>
                                    </p:cTn>
                                  </p:par>
                                </p:childTnLst>
                              </p:cTn>
                            </p:par>
                            <p:par>
                              <p:cTn id="20" fill="hold">
                                <p:stCondLst>
                                  <p:cond delay="1250"/>
                                </p:stCondLst>
                                <p:childTnLst>
                                  <p:par>
                                    <p:cTn id="21" presetID="10"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250"/>
                                            <p:tgtEl>
                                              <p:spTgt spid="9"/>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250"/>
                                            <p:tgtEl>
                                              <p:spTgt spid="10"/>
                                            </p:tgtEl>
                                          </p:cBhvr>
                                        </p:animEffect>
                                      </p:childTnLst>
                                    </p:cTn>
                                  </p:par>
                                </p:childTnLst>
                              </p:cTn>
                            </p:par>
                            <p:par>
                              <p:cTn id="28" fill="hold">
                                <p:stCondLst>
                                  <p:cond delay="1750"/>
                                </p:stCondLst>
                                <p:childTnLst>
                                  <p:par>
                                    <p:cTn id="29" presetID="10"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250"/>
                                            <p:tgtEl>
                                              <p:spTgt spid="11"/>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250"/>
                                            <p:tgtEl>
                                              <p:spTgt spid="14"/>
                                            </p:tgtEl>
                                          </p:cBhvr>
                                        </p:animEffect>
                                      </p:childTnLst>
                                    </p:cTn>
                                  </p:par>
                                </p:childTnLst>
                              </p:cTn>
                            </p:par>
                            <p:par>
                              <p:cTn id="36" fill="hold">
                                <p:stCondLst>
                                  <p:cond delay="2250"/>
                                </p:stCondLst>
                                <p:childTnLst>
                                  <p:par>
                                    <p:cTn id="37" presetID="10" presetClass="entr" presetSubtype="0"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250"/>
                                            <p:tgtEl>
                                              <p:spTgt spid="15"/>
                                            </p:tgtEl>
                                          </p:cBhvr>
                                        </p:animEffect>
                                      </p:childTnLst>
                                    </p:cTn>
                                  </p:par>
                                </p:childTnLst>
                              </p:cTn>
                            </p:par>
                            <p:par>
                              <p:cTn id="40" fill="hold">
                                <p:stCondLst>
                                  <p:cond delay="2500"/>
                                </p:stCondLst>
                                <p:childTnLst>
                                  <p:par>
                                    <p:cTn id="41" presetID="10" presetClass="entr" presetSubtype="0"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50"/>
                                            <p:tgtEl>
                                              <p:spTgt spid="16"/>
                                            </p:tgtEl>
                                          </p:cBhvr>
                                        </p:animEffect>
                                      </p:childTnLst>
                                    </p:cTn>
                                  </p:par>
                                </p:childTnLst>
                              </p:cTn>
                            </p:par>
                            <p:par>
                              <p:cTn id="44" fill="hold">
                                <p:stCondLst>
                                  <p:cond delay="2750"/>
                                </p:stCondLst>
                                <p:childTnLst>
                                  <p:par>
                                    <p:cTn id="45" presetID="10" presetClass="entr" presetSubtype="0"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250"/>
                                            <p:tgtEl>
                                              <p:spTgt spid="19"/>
                                            </p:tgtEl>
                                          </p:cBhvr>
                                        </p:animEffect>
                                      </p:childTnLst>
                                    </p:cTn>
                                  </p:par>
                                </p:childTnLst>
                              </p:cTn>
                            </p:par>
                            <p:par>
                              <p:cTn id="48" fill="hold">
                                <p:stCondLst>
                                  <p:cond delay="3000"/>
                                </p:stCondLst>
                                <p:childTnLst>
                                  <p:par>
                                    <p:cTn id="49" presetID="10" presetClass="entr" presetSubtype="0"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250"/>
                                            <p:tgtEl>
                                              <p:spTgt spid="20"/>
                                            </p:tgtEl>
                                          </p:cBhvr>
                                        </p:animEffect>
                                      </p:childTnLst>
                                    </p:cTn>
                                  </p:par>
                                </p:childTnLst>
                              </p:cTn>
                            </p:par>
                            <p:par>
                              <p:cTn id="52" fill="hold">
                                <p:stCondLst>
                                  <p:cond delay="3250"/>
                                </p:stCondLst>
                                <p:childTnLst>
                                  <p:par>
                                    <p:cTn id="53" presetID="10" presetClass="entr" presetSubtype="0" fill="hold"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250"/>
                                            <p:tgtEl>
                                              <p:spTgt spid="21"/>
                                            </p:tgtEl>
                                          </p:cBhvr>
                                        </p:animEffect>
                                      </p:childTnLst>
                                    </p:cTn>
                                  </p:par>
                                </p:childTnLst>
                              </p:cTn>
                            </p:par>
                            <p:par>
                              <p:cTn id="56" fill="hold">
                                <p:stCondLst>
                                  <p:cond delay="3500"/>
                                </p:stCondLst>
                                <p:childTnLst>
                                  <p:par>
                                    <p:cTn id="57" presetID="10" presetClass="entr" presetSubtype="0" fill="hold" grpId="0"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250"/>
                                            <p:tgtEl>
                                              <p:spTgt spid="24"/>
                                            </p:tgtEl>
                                          </p:cBhvr>
                                        </p:animEffect>
                                      </p:childTnLst>
                                    </p:cTn>
                                  </p:par>
                                </p:childTnLst>
                              </p:cTn>
                            </p:par>
                            <p:par>
                              <p:cTn id="60" fill="hold">
                                <p:stCondLst>
                                  <p:cond delay="3750"/>
                                </p:stCondLst>
                                <p:childTnLst>
                                  <p:par>
                                    <p:cTn id="61" presetID="10" presetClass="entr" presetSubtype="0" fill="hold" grpId="0"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250"/>
                                            <p:tgtEl>
                                              <p:spTgt spid="25"/>
                                            </p:tgtEl>
                                          </p:cBhvr>
                                        </p:animEffect>
                                      </p:childTnLst>
                                    </p:cTn>
                                  </p:par>
                                </p:childTnLst>
                              </p:cTn>
                            </p:par>
                            <p:par>
                              <p:cTn id="64" fill="hold">
                                <p:stCondLst>
                                  <p:cond delay="4000"/>
                                </p:stCondLst>
                                <p:childTnLst>
                                  <p:par>
                                    <p:cTn id="65" presetID="10" presetClass="entr" presetSubtype="0" fill="hold" nodeType="afterEffect">
                                      <p:stCondLst>
                                        <p:cond delay="0"/>
                                      </p:stCondLst>
                                      <p:childTnLst>
                                        <p:set>
                                          <p:cBhvr>
                                            <p:cTn id="66" dur="1" fill="hold">
                                              <p:stCondLst>
                                                <p:cond delay="0"/>
                                              </p:stCondLst>
                                            </p:cTn>
                                            <p:tgtEl>
                                              <p:spTgt spid="47"/>
                                            </p:tgtEl>
                                            <p:attrNameLst>
                                              <p:attrName>style.visibility</p:attrName>
                                            </p:attrNameLst>
                                          </p:cBhvr>
                                          <p:to>
                                            <p:strVal val="visible"/>
                                          </p:to>
                                        </p:set>
                                        <p:animEffect transition="in" filter="fade">
                                          <p:cBhvr>
                                            <p:cTn id="67" dur="250"/>
                                            <p:tgtEl>
                                              <p:spTgt spid="47"/>
                                            </p:tgtEl>
                                          </p:cBhvr>
                                        </p:animEffect>
                                      </p:childTnLst>
                                    </p:cTn>
                                  </p:par>
                                </p:childTnLst>
                              </p:cTn>
                            </p:par>
                            <p:par>
                              <p:cTn id="68" fill="hold">
                                <p:stCondLst>
                                  <p:cond delay="4250"/>
                                </p:stCondLst>
                                <p:childTnLst>
                                  <p:par>
                                    <p:cTn id="69" presetID="10" presetClass="entr" presetSubtype="0" fill="hold" grpId="0" nodeType="afterEffect">
                                      <p:stCondLst>
                                        <p:cond delay="0"/>
                                      </p:stCondLst>
                                      <p:childTnLst>
                                        <p:set>
                                          <p:cBhvr>
                                            <p:cTn id="70" dur="1" fill="hold">
                                              <p:stCondLst>
                                                <p:cond delay="0"/>
                                              </p:stCondLst>
                                            </p:cTn>
                                            <p:tgtEl>
                                              <p:spTgt spid="51"/>
                                            </p:tgtEl>
                                            <p:attrNameLst>
                                              <p:attrName>style.visibility</p:attrName>
                                            </p:attrNameLst>
                                          </p:cBhvr>
                                          <p:to>
                                            <p:strVal val="visible"/>
                                          </p:to>
                                        </p:set>
                                        <p:animEffect transition="in" filter="fade">
                                          <p:cBhvr>
                                            <p:cTn id="71" dur="250"/>
                                            <p:tgtEl>
                                              <p:spTgt spid="51"/>
                                            </p:tgtEl>
                                          </p:cBhvr>
                                        </p:animEffect>
                                      </p:childTnLst>
                                    </p:cTn>
                                  </p:par>
                                </p:childTnLst>
                              </p:cTn>
                            </p:par>
                            <p:par>
                              <p:cTn id="72" fill="hold">
                                <p:stCondLst>
                                  <p:cond delay="4500"/>
                                </p:stCondLst>
                                <p:childTnLst>
                                  <p:par>
                                    <p:cTn id="73" presetID="10" presetClass="entr" presetSubtype="0" fill="hold" grpId="0" nodeType="afterEffect">
                                      <p:stCondLst>
                                        <p:cond delay="0"/>
                                      </p:stCondLst>
                                      <p:childTnLst>
                                        <p:set>
                                          <p:cBhvr>
                                            <p:cTn id="74" dur="1" fill="hold">
                                              <p:stCondLst>
                                                <p:cond delay="0"/>
                                              </p:stCondLst>
                                            </p:cTn>
                                            <p:tgtEl>
                                              <p:spTgt spid="52"/>
                                            </p:tgtEl>
                                            <p:attrNameLst>
                                              <p:attrName>style.visibility</p:attrName>
                                            </p:attrNameLst>
                                          </p:cBhvr>
                                          <p:to>
                                            <p:strVal val="visible"/>
                                          </p:to>
                                        </p:set>
                                        <p:animEffect transition="in" filter="fade">
                                          <p:cBhvr>
                                            <p:cTn id="75" dur="250"/>
                                            <p:tgtEl>
                                              <p:spTgt spid="52"/>
                                            </p:tgtEl>
                                          </p:cBhvr>
                                        </p:animEffect>
                                      </p:childTnLst>
                                    </p:cTn>
                                  </p:par>
                                </p:childTnLst>
                              </p:cTn>
                            </p:par>
                            <p:par>
                              <p:cTn id="76" fill="hold">
                                <p:stCondLst>
                                  <p:cond delay="4750"/>
                                </p:stCondLst>
                                <p:childTnLst>
                                  <p:par>
                                    <p:cTn id="77" presetID="2" presetClass="entr" presetSubtype="1" fill="hold" grpId="0" nodeType="afterEffect" p14:presetBounceEnd="40000">
                                      <p:stCondLst>
                                        <p:cond delay="0"/>
                                      </p:stCondLst>
                                      <p:childTnLst>
                                        <p:set>
                                          <p:cBhvr>
                                            <p:cTn id="78" dur="1" fill="hold">
                                              <p:stCondLst>
                                                <p:cond delay="0"/>
                                              </p:stCondLst>
                                            </p:cTn>
                                            <p:tgtEl>
                                              <p:spTgt spid="31"/>
                                            </p:tgtEl>
                                            <p:attrNameLst>
                                              <p:attrName>style.visibility</p:attrName>
                                            </p:attrNameLst>
                                          </p:cBhvr>
                                          <p:to>
                                            <p:strVal val="visible"/>
                                          </p:to>
                                        </p:set>
                                        <p:anim calcmode="lin" valueType="num" p14:bounceEnd="40000">
                                          <p:cBhvr additive="base">
                                            <p:cTn id="79" dur="500" fill="hold"/>
                                            <p:tgtEl>
                                              <p:spTgt spid="31"/>
                                            </p:tgtEl>
                                            <p:attrNameLst>
                                              <p:attrName>ppt_x</p:attrName>
                                            </p:attrNameLst>
                                          </p:cBhvr>
                                          <p:tavLst>
                                            <p:tav tm="0">
                                              <p:val>
                                                <p:strVal val="#ppt_x"/>
                                              </p:val>
                                            </p:tav>
                                            <p:tav tm="100000">
                                              <p:val>
                                                <p:strVal val="#ppt_x"/>
                                              </p:val>
                                            </p:tav>
                                          </p:tavLst>
                                        </p:anim>
                                        <p:anim calcmode="lin" valueType="num" p14:bounceEnd="40000">
                                          <p:cBhvr additive="base">
                                            <p:cTn id="80" dur="500" fill="hold"/>
                                            <p:tgtEl>
                                              <p:spTgt spid="31"/>
                                            </p:tgtEl>
                                            <p:attrNameLst>
                                              <p:attrName>ppt_y</p:attrName>
                                            </p:attrNameLst>
                                          </p:cBhvr>
                                          <p:tavLst>
                                            <p:tav tm="0">
                                              <p:val>
                                                <p:strVal val="0-#ppt_h/2"/>
                                              </p:val>
                                            </p:tav>
                                            <p:tav tm="100000">
                                              <p:val>
                                                <p:strVal val="#ppt_y"/>
                                              </p:val>
                                            </p:tav>
                                          </p:tavLst>
                                        </p:anim>
                                      </p:childTnLst>
                                    </p:cTn>
                                  </p:par>
                                  <p:par>
                                    <p:cTn id="81" presetID="2" presetClass="entr" presetSubtype="2" fill="hold" nodeType="withEffect" p14:presetBounceEnd="40000">
                                      <p:stCondLst>
                                        <p:cond delay="900"/>
                                      </p:stCondLst>
                                      <p:childTnLst>
                                        <p:set>
                                          <p:cBhvr>
                                            <p:cTn id="82" dur="1" fill="hold">
                                              <p:stCondLst>
                                                <p:cond delay="0"/>
                                              </p:stCondLst>
                                            </p:cTn>
                                            <p:tgtEl>
                                              <p:spTgt spid="32"/>
                                            </p:tgtEl>
                                            <p:attrNameLst>
                                              <p:attrName>style.visibility</p:attrName>
                                            </p:attrNameLst>
                                          </p:cBhvr>
                                          <p:to>
                                            <p:strVal val="visible"/>
                                          </p:to>
                                        </p:set>
                                        <p:anim calcmode="lin" valueType="num" p14:bounceEnd="40000">
                                          <p:cBhvr additive="base">
                                            <p:cTn id="83" dur="500" fill="hold"/>
                                            <p:tgtEl>
                                              <p:spTgt spid="32"/>
                                            </p:tgtEl>
                                            <p:attrNameLst>
                                              <p:attrName>ppt_x</p:attrName>
                                            </p:attrNameLst>
                                          </p:cBhvr>
                                          <p:tavLst>
                                            <p:tav tm="0">
                                              <p:val>
                                                <p:strVal val="1+#ppt_w/2"/>
                                              </p:val>
                                            </p:tav>
                                            <p:tav tm="100000">
                                              <p:val>
                                                <p:strVal val="#ppt_x"/>
                                              </p:val>
                                            </p:tav>
                                          </p:tavLst>
                                        </p:anim>
                                        <p:anim calcmode="lin" valueType="num" p14:bounceEnd="40000">
                                          <p:cBhvr additive="base">
                                            <p:cTn id="84" dur="500" fill="hold"/>
                                            <p:tgtEl>
                                              <p:spTgt spid="32"/>
                                            </p:tgtEl>
                                            <p:attrNameLst>
                                              <p:attrName>ppt_y</p:attrName>
                                            </p:attrNameLst>
                                          </p:cBhvr>
                                          <p:tavLst>
                                            <p:tav tm="0">
                                              <p:val>
                                                <p:strVal val="#ppt_y"/>
                                              </p:val>
                                            </p:tav>
                                            <p:tav tm="100000">
                                              <p:val>
                                                <p:strVal val="#ppt_y"/>
                                              </p:val>
                                            </p:tav>
                                          </p:tavLst>
                                        </p:anim>
                                      </p:childTnLst>
                                    </p:cTn>
                                  </p:par>
                                  <p:par>
                                    <p:cTn id="85" presetID="2" presetClass="entr" presetSubtype="2" fill="hold" nodeType="withEffect" p14:presetBounceEnd="40000">
                                      <p:stCondLst>
                                        <p:cond delay="900"/>
                                      </p:stCondLst>
                                      <p:childTnLst>
                                        <p:set>
                                          <p:cBhvr>
                                            <p:cTn id="86" dur="1" fill="hold">
                                              <p:stCondLst>
                                                <p:cond delay="0"/>
                                              </p:stCondLst>
                                            </p:cTn>
                                            <p:tgtEl>
                                              <p:spTgt spid="35"/>
                                            </p:tgtEl>
                                            <p:attrNameLst>
                                              <p:attrName>style.visibility</p:attrName>
                                            </p:attrNameLst>
                                          </p:cBhvr>
                                          <p:to>
                                            <p:strVal val="visible"/>
                                          </p:to>
                                        </p:set>
                                        <p:anim calcmode="lin" valueType="num" p14:bounceEnd="40000">
                                          <p:cBhvr additive="base">
                                            <p:cTn id="87" dur="500" fill="hold"/>
                                            <p:tgtEl>
                                              <p:spTgt spid="35"/>
                                            </p:tgtEl>
                                            <p:attrNameLst>
                                              <p:attrName>ppt_x</p:attrName>
                                            </p:attrNameLst>
                                          </p:cBhvr>
                                          <p:tavLst>
                                            <p:tav tm="0">
                                              <p:val>
                                                <p:strVal val="1+#ppt_w/2"/>
                                              </p:val>
                                            </p:tav>
                                            <p:tav tm="100000">
                                              <p:val>
                                                <p:strVal val="#ppt_x"/>
                                              </p:val>
                                            </p:tav>
                                          </p:tavLst>
                                        </p:anim>
                                        <p:anim calcmode="lin" valueType="num" p14:bounceEnd="40000">
                                          <p:cBhvr additive="base">
                                            <p:cTn id="88" dur="500" fill="hold"/>
                                            <p:tgtEl>
                                              <p:spTgt spid="35"/>
                                            </p:tgtEl>
                                            <p:attrNameLst>
                                              <p:attrName>ppt_y</p:attrName>
                                            </p:attrNameLst>
                                          </p:cBhvr>
                                          <p:tavLst>
                                            <p:tav tm="0">
                                              <p:val>
                                                <p:strVal val="#ppt_y"/>
                                              </p:val>
                                            </p:tav>
                                            <p:tav tm="100000">
                                              <p:val>
                                                <p:strVal val="#ppt_y"/>
                                              </p:val>
                                            </p:tav>
                                          </p:tavLst>
                                        </p:anim>
                                      </p:childTnLst>
                                    </p:cTn>
                                  </p:par>
                                  <p:par>
                                    <p:cTn id="89" presetID="2" presetClass="entr" presetSubtype="2" fill="hold" nodeType="withEffect" p14:presetBounceEnd="40000">
                                      <p:stCondLst>
                                        <p:cond delay="900"/>
                                      </p:stCondLst>
                                      <p:childTnLst>
                                        <p:set>
                                          <p:cBhvr>
                                            <p:cTn id="90" dur="1" fill="hold">
                                              <p:stCondLst>
                                                <p:cond delay="0"/>
                                              </p:stCondLst>
                                            </p:cTn>
                                            <p:tgtEl>
                                              <p:spTgt spid="53"/>
                                            </p:tgtEl>
                                            <p:attrNameLst>
                                              <p:attrName>style.visibility</p:attrName>
                                            </p:attrNameLst>
                                          </p:cBhvr>
                                          <p:to>
                                            <p:strVal val="visible"/>
                                          </p:to>
                                        </p:set>
                                        <p:anim calcmode="lin" valueType="num" p14:bounceEnd="40000">
                                          <p:cBhvr additive="base">
                                            <p:cTn id="91" dur="500" fill="hold"/>
                                            <p:tgtEl>
                                              <p:spTgt spid="53"/>
                                            </p:tgtEl>
                                            <p:attrNameLst>
                                              <p:attrName>ppt_x</p:attrName>
                                            </p:attrNameLst>
                                          </p:cBhvr>
                                          <p:tavLst>
                                            <p:tav tm="0">
                                              <p:val>
                                                <p:strVal val="1+#ppt_w/2"/>
                                              </p:val>
                                            </p:tav>
                                            <p:tav tm="100000">
                                              <p:val>
                                                <p:strVal val="#ppt_x"/>
                                              </p:val>
                                            </p:tav>
                                          </p:tavLst>
                                        </p:anim>
                                        <p:anim calcmode="lin" valueType="num" p14:bounceEnd="40000">
                                          <p:cBhvr additive="base">
                                            <p:cTn id="92" dur="500" fill="hold"/>
                                            <p:tgtEl>
                                              <p:spTgt spid="53"/>
                                            </p:tgtEl>
                                            <p:attrNameLst>
                                              <p:attrName>ppt_y</p:attrName>
                                            </p:attrNameLst>
                                          </p:cBhvr>
                                          <p:tavLst>
                                            <p:tav tm="0">
                                              <p:val>
                                                <p:strVal val="#ppt_y"/>
                                              </p:val>
                                            </p:tav>
                                            <p:tav tm="100000">
                                              <p:val>
                                                <p:strVal val="#ppt_y"/>
                                              </p:val>
                                            </p:tav>
                                          </p:tavLst>
                                        </p:anim>
                                      </p:childTnLst>
                                    </p:cTn>
                                  </p:par>
                                </p:childTnLst>
                              </p:cTn>
                            </p:par>
                            <p:par>
                              <p:cTn id="93" fill="hold">
                                <p:stCondLst>
                                  <p:cond delay="6150"/>
                                </p:stCondLst>
                                <p:childTnLst>
                                  <p:par>
                                    <p:cTn id="94" presetID="2" presetClass="entr" presetSubtype="1" fill="hold" grpId="0" nodeType="afterEffect" p14:presetBounceEnd="40000">
                                      <p:stCondLst>
                                        <p:cond delay="0"/>
                                      </p:stCondLst>
                                      <p:childTnLst>
                                        <p:set>
                                          <p:cBhvr>
                                            <p:cTn id="95" dur="1" fill="hold">
                                              <p:stCondLst>
                                                <p:cond delay="0"/>
                                              </p:stCondLst>
                                            </p:cTn>
                                            <p:tgtEl>
                                              <p:spTgt spid="38"/>
                                            </p:tgtEl>
                                            <p:attrNameLst>
                                              <p:attrName>style.visibility</p:attrName>
                                            </p:attrNameLst>
                                          </p:cBhvr>
                                          <p:to>
                                            <p:strVal val="visible"/>
                                          </p:to>
                                        </p:set>
                                        <p:anim calcmode="lin" valueType="num" p14:bounceEnd="40000">
                                          <p:cBhvr additive="base">
                                            <p:cTn id="96" dur="500" fill="hold"/>
                                            <p:tgtEl>
                                              <p:spTgt spid="38"/>
                                            </p:tgtEl>
                                            <p:attrNameLst>
                                              <p:attrName>ppt_x</p:attrName>
                                            </p:attrNameLst>
                                          </p:cBhvr>
                                          <p:tavLst>
                                            <p:tav tm="0">
                                              <p:val>
                                                <p:strVal val="#ppt_x"/>
                                              </p:val>
                                            </p:tav>
                                            <p:tav tm="100000">
                                              <p:val>
                                                <p:strVal val="#ppt_x"/>
                                              </p:val>
                                            </p:tav>
                                          </p:tavLst>
                                        </p:anim>
                                        <p:anim calcmode="lin" valueType="num" p14:bounceEnd="40000">
                                          <p:cBhvr additive="base">
                                            <p:cTn id="97" dur="500" fill="hold"/>
                                            <p:tgtEl>
                                              <p:spTgt spid="38"/>
                                            </p:tgtEl>
                                            <p:attrNameLst>
                                              <p:attrName>ppt_y</p:attrName>
                                            </p:attrNameLst>
                                          </p:cBhvr>
                                          <p:tavLst>
                                            <p:tav tm="0">
                                              <p:val>
                                                <p:strVal val="0-#ppt_h/2"/>
                                              </p:val>
                                            </p:tav>
                                            <p:tav tm="100000">
                                              <p:val>
                                                <p:strVal val="#ppt_y"/>
                                              </p:val>
                                            </p:tav>
                                          </p:tavLst>
                                        </p:anim>
                                      </p:childTnLst>
                                    </p:cTn>
                                  </p:par>
                                </p:childTnLst>
                              </p:cTn>
                            </p:par>
                            <p:par>
                              <p:cTn id="98" fill="hold">
                                <p:stCondLst>
                                  <p:cond delay="6650"/>
                                </p:stCondLst>
                                <p:childTnLst>
                                  <p:par>
                                    <p:cTn id="99" presetID="22" presetClass="entr" presetSubtype="8" fill="hold" grpId="0" nodeType="afterEffect">
                                      <p:stCondLst>
                                        <p:cond delay="0"/>
                                      </p:stCondLst>
                                      <p:childTnLst>
                                        <p:set>
                                          <p:cBhvr>
                                            <p:cTn id="100" dur="1" fill="hold">
                                              <p:stCondLst>
                                                <p:cond delay="0"/>
                                              </p:stCondLst>
                                            </p:cTn>
                                            <p:tgtEl>
                                              <p:spTgt spid="39"/>
                                            </p:tgtEl>
                                            <p:attrNameLst>
                                              <p:attrName>style.visibility</p:attrName>
                                            </p:attrNameLst>
                                          </p:cBhvr>
                                          <p:to>
                                            <p:strVal val="visible"/>
                                          </p:to>
                                        </p:set>
                                        <p:animEffect transition="in" filter="wipe(left)">
                                          <p:cBhvr>
                                            <p:cTn id="101" dur="500"/>
                                            <p:tgtEl>
                                              <p:spTgt spid="39"/>
                                            </p:tgtEl>
                                          </p:cBhvr>
                                        </p:animEffect>
                                      </p:childTnLst>
                                    </p:cTn>
                                  </p:par>
                                  <p:par>
                                    <p:cTn id="102" presetID="22" presetClass="entr" presetSubtype="8" fill="hold" grpId="0" nodeType="withEffect">
                                      <p:stCondLst>
                                        <p:cond delay="0"/>
                                      </p:stCondLst>
                                      <p:childTnLst>
                                        <p:set>
                                          <p:cBhvr>
                                            <p:cTn id="103" dur="1" fill="hold">
                                              <p:stCondLst>
                                                <p:cond delay="0"/>
                                              </p:stCondLst>
                                            </p:cTn>
                                            <p:tgtEl>
                                              <p:spTgt spid="40"/>
                                            </p:tgtEl>
                                            <p:attrNameLst>
                                              <p:attrName>style.visibility</p:attrName>
                                            </p:attrNameLst>
                                          </p:cBhvr>
                                          <p:to>
                                            <p:strVal val="visible"/>
                                          </p:to>
                                        </p:set>
                                        <p:animEffect transition="in" filter="wipe(left)">
                                          <p:cBhvr>
                                            <p:cTn id="104" dur="500"/>
                                            <p:tgtEl>
                                              <p:spTgt spid="40"/>
                                            </p:tgtEl>
                                          </p:cBhvr>
                                        </p:animEffect>
                                      </p:childTnLst>
                                    </p:cTn>
                                  </p:par>
                                </p:childTnLst>
                              </p:cTn>
                            </p:par>
                            <p:par>
                              <p:cTn id="105" fill="hold">
                                <p:stCondLst>
                                  <p:cond delay="7150"/>
                                </p:stCondLst>
                                <p:childTnLst>
                                  <p:par>
                                    <p:cTn id="106" presetID="22" presetClass="entr" presetSubtype="8" fill="hold" grpId="0" nodeType="after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wipe(left)">
                                          <p:cBhvr>
                                            <p:cTn id="108" dur="500"/>
                                            <p:tgtEl>
                                              <p:spTgt spid="41"/>
                                            </p:tgtEl>
                                          </p:cBhvr>
                                        </p:animEffect>
                                      </p:childTnLst>
                                    </p:cTn>
                                  </p:par>
                                  <p:par>
                                    <p:cTn id="109" presetID="22" presetClass="entr" presetSubtype="8" fill="hold" grpId="0" nodeType="withEffect">
                                      <p:stCondLst>
                                        <p:cond delay="0"/>
                                      </p:stCondLst>
                                      <p:childTnLst>
                                        <p:set>
                                          <p:cBhvr>
                                            <p:cTn id="110" dur="1" fill="hold">
                                              <p:stCondLst>
                                                <p:cond delay="0"/>
                                              </p:stCondLst>
                                            </p:cTn>
                                            <p:tgtEl>
                                              <p:spTgt spid="42"/>
                                            </p:tgtEl>
                                            <p:attrNameLst>
                                              <p:attrName>style.visibility</p:attrName>
                                            </p:attrNameLst>
                                          </p:cBhvr>
                                          <p:to>
                                            <p:strVal val="visible"/>
                                          </p:to>
                                        </p:set>
                                        <p:animEffect transition="in" filter="wipe(left)">
                                          <p:cBhvr>
                                            <p:cTn id="111" dur="500"/>
                                            <p:tgtEl>
                                              <p:spTgt spid="42"/>
                                            </p:tgtEl>
                                          </p:cBhvr>
                                        </p:animEffect>
                                      </p:childTnLst>
                                    </p:cTn>
                                  </p:par>
                                </p:childTnLst>
                              </p:cTn>
                            </p:par>
                            <p:par>
                              <p:cTn id="112" fill="hold">
                                <p:stCondLst>
                                  <p:cond delay="7650"/>
                                </p:stCondLst>
                                <p:childTnLst>
                                  <p:par>
                                    <p:cTn id="113" presetID="22" presetClass="entr" presetSubtype="8" fill="hold" grpId="0" nodeType="afterEffect">
                                      <p:stCondLst>
                                        <p:cond delay="0"/>
                                      </p:stCondLst>
                                      <p:childTnLst>
                                        <p:set>
                                          <p:cBhvr>
                                            <p:cTn id="114" dur="1" fill="hold">
                                              <p:stCondLst>
                                                <p:cond delay="0"/>
                                              </p:stCondLst>
                                            </p:cTn>
                                            <p:tgtEl>
                                              <p:spTgt spid="56"/>
                                            </p:tgtEl>
                                            <p:attrNameLst>
                                              <p:attrName>style.visibility</p:attrName>
                                            </p:attrNameLst>
                                          </p:cBhvr>
                                          <p:to>
                                            <p:strVal val="visible"/>
                                          </p:to>
                                        </p:set>
                                        <p:animEffect transition="in" filter="wipe(left)">
                                          <p:cBhvr>
                                            <p:cTn id="115" dur="500"/>
                                            <p:tgtEl>
                                              <p:spTgt spid="56"/>
                                            </p:tgtEl>
                                          </p:cBhvr>
                                        </p:animEffect>
                                      </p:childTnLst>
                                    </p:cTn>
                                  </p:par>
                                  <p:par>
                                    <p:cTn id="116" presetID="22" presetClass="entr" presetSubtype="8" fill="hold" grpId="0" nodeType="withEffect">
                                      <p:stCondLst>
                                        <p:cond delay="0"/>
                                      </p:stCondLst>
                                      <p:childTnLst>
                                        <p:set>
                                          <p:cBhvr>
                                            <p:cTn id="117" dur="1" fill="hold">
                                              <p:stCondLst>
                                                <p:cond delay="0"/>
                                              </p:stCondLst>
                                            </p:cTn>
                                            <p:tgtEl>
                                              <p:spTgt spid="57"/>
                                            </p:tgtEl>
                                            <p:attrNameLst>
                                              <p:attrName>style.visibility</p:attrName>
                                            </p:attrNameLst>
                                          </p:cBhvr>
                                          <p:to>
                                            <p:strVal val="visible"/>
                                          </p:to>
                                        </p:set>
                                        <p:animEffect transition="in" filter="wipe(left)">
                                          <p:cBhvr>
                                            <p:cTn id="118" dur="500"/>
                                            <p:tgtEl>
                                              <p:spTgt spid="57"/>
                                            </p:tgtEl>
                                          </p:cBhvr>
                                        </p:animEffect>
                                      </p:childTnLst>
                                    </p:cTn>
                                  </p:par>
                                </p:childTnLst>
                              </p:cTn>
                            </p:par>
                            <p:par>
                              <p:cTn id="119" fill="hold">
                                <p:stCondLst>
                                  <p:cond delay="8150"/>
                                </p:stCondLst>
                                <p:childTnLst>
                                  <p:par>
                                    <p:cTn id="120" presetID="22" presetClass="entr" presetSubtype="8" fill="hold" grpId="0" nodeType="afterEffect">
                                      <p:stCondLst>
                                        <p:cond delay="0"/>
                                      </p:stCondLst>
                                      <p:childTnLst>
                                        <p:set>
                                          <p:cBhvr>
                                            <p:cTn id="121" dur="1" fill="hold">
                                              <p:stCondLst>
                                                <p:cond delay="0"/>
                                              </p:stCondLst>
                                            </p:cTn>
                                            <p:tgtEl>
                                              <p:spTgt spid="43"/>
                                            </p:tgtEl>
                                            <p:attrNameLst>
                                              <p:attrName>style.visibility</p:attrName>
                                            </p:attrNameLst>
                                          </p:cBhvr>
                                          <p:to>
                                            <p:strVal val="visible"/>
                                          </p:to>
                                        </p:set>
                                        <p:animEffect transition="in" filter="wipe(left)">
                                          <p:cBhvr>
                                            <p:cTn id="122" dur="500"/>
                                            <p:tgtEl>
                                              <p:spTgt spid="43"/>
                                            </p:tgtEl>
                                          </p:cBhvr>
                                        </p:animEffect>
                                      </p:childTnLst>
                                    </p:cTn>
                                  </p:par>
                                  <p:par>
                                    <p:cTn id="123" presetID="22" presetClass="entr" presetSubtype="8" fill="hold" grpId="0" nodeType="withEffect">
                                      <p:stCondLst>
                                        <p:cond delay="0"/>
                                      </p:stCondLst>
                                      <p:childTnLst>
                                        <p:set>
                                          <p:cBhvr>
                                            <p:cTn id="124" dur="1" fill="hold">
                                              <p:stCondLst>
                                                <p:cond delay="0"/>
                                              </p:stCondLst>
                                            </p:cTn>
                                            <p:tgtEl>
                                              <p:spTgt spid="44"/>
                                            </p:tgtEl>
                                            <p:attrNameLst>
                                              <p:attrName>style.visibility</p:attrName>
                                            </p:attrNameLst>
                                          </p:cBhvr>
                                          <p:to>
                                            <p:strVal val="visible"/>
                                          </p:to>
                                        </p:set>
                                        <p:animEffect transition="in" filter="wipe(left)">
                                          <p:cBhvr>
                                            <p:cTn id="125" dur="500"/>
                                            <p:tgtEl>
                                              <p:spTgt spid="44"/>
                                            </p:tgtEl>
                                          </p:cBhvr>
                                        </p:animEffect>
                                      </p:childTnLst>
                                    </p:cTn>
                                  </p:par>
                                </p:childTnLst>
                              </p:cTn>
                            </p:par>
                            <p:par>
                              <p:cTn id="126" fill="hold">
                                <p:stCondLst>
                                  <p:cond delay="8650"/>
                                </p:stCondLst>
                                <p:childTnLst>
                                  <p:par>
                                    <p:cTn id="127" presetID="22" presetClass="entr" presetSubtype="8" fill="hold" grpId="0" nodeType="afterEffect">
                                      <p:stCondLst>
                                        <p:cond delay="0"/>
                                      </p:stCondLst>
                                      <p:childTnLst>
                                        <p:set>
                                          <p:cBhvr>
                                            <p:cTn id="128" dur="1" fill="hold">
                                              <p:stCondLst>
                                                <p:cond delay="0"/>
                                              </p:stCondLst>
                                            </p:cTn>
                                            <p:tgtEl>
                                              <p:spTgt spid="45"/>
                                            </p:tgtEl>
                                            <p:attrNameLst>
                                              <p:attrName>style.visibility</p:attrName>
                                            </p:attrNameLst>
                                          </p:cBhvr>
                                          <p:to>
                                            <p:strVal val="visible"/>
                                          </p:to>
                                        </p:set>
                                        <p:animEffect transition="in" filter="wipe(left)">
                                          <p:cBhvr>
                                            <p:cTn id="129" dur="500"/>
                                            <p:tgtEl>
                                              <p:spTgt spid="45"/>
                                            </p:tgtEl>
                                          </p:cBhvr>
                                        </p:animEffect>
                                      </p:childTnLst>
                                    </p:cTn>
                                  </p:par>
                                  <p:par>
                                    <p:cTn id="130" presetID="22" presetClass="entr" presetSubtype="8" fill="hold" grpId="0" nodeType="withEffect">
                                      <p:stCondLst>
                                        <p:cond delay="0"/>
                                      </p:stCondLst>
                                      <p:childTnLst>
                                        <p:set>
                                          <p:cBhvr>
                                            <p:cTn id="131" dur="1" fill="hold">
                                              <p:stCondLst>
                                                <p:cond delay="0"/>
                                              </p:stCondLst>
                                            </p:cTn>
                                            <p:tgtEl>
                                              <p:spTgt spid="46"/>
                                            </p:tgtEl>
                                            <p:attrNameLst>
                                              <p:attrName>style.visibility</p:attrName>
                                            </p:attrNameLst>
                                          </p:cBhvr>
                                          <p:to>
                                            <p:strVal val="visible"/>
                                          </p:to>
                                        </p:set>
                                        <p:animEffect transition="in" filter="wipe(left)">
                                          <p:cBhvr>
                                            <p:cTn id="13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P spid="10" grpId="0" animBg="1"/>
          <p:bldP spid="14" grpId="0" animBg="1"/>
          <p:bldP spid="15" grpId="0" animBg="1"/>
          <p:bldP spid="19" grpId="0" animBg="1"/>
          <p:bldP spid="20" grpId="0" animBg="1"/>
          <p:bldP spid="24" grpId="0" animBg="1"/>
          <p:bldP spid="25" grpId="0" animBg="1"/>
          <p:bldP spid="31" grpId="0" animBg="1"/>
          <p:bldP spid="38" grpId="0" animBg="1"/>
          <p:bldP spid="39" grpId="0"/>
          <p:bldP spid="40" grpId="0"/>
          <p:bldP spid="41" grpId="0"/>
          <p:bldP spid="42" grpId="0"/>
          <p:bldP spid="43" grpId="0"/>
          <p:bldP spid="44" grpId="0"/>
          <p:bldP spid="45" grpId="0"/>
          <p:bldP spid="46" grpId="0"/>
          <p:bldP spid="51" grpId="0" animBg="1"/>
          <p:bldP spid="52" grpId="0" animBg="1"/>
          <p:bldP spid="56" grpId="0"/>
          <p:bldP spid="5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50"/>
                                            <p:tgtEl>
                                              <p:spTgt spid="4"/>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childTnLst>
                                    </p:cTn>
                                  </p:par>
                                </p:childTnLst>
                              </p:cTn>
                            </p:par>
                            <p:par>
                              <p:cTn id="20" fill="hold">
                                <p:stCondLst>
                                  <p:cond delay="1250"/>
                                </p:stCondLst>
                                <p:childTnLst>
                                  <p:par>
                                    <p:cTn id="21" presetID="10"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250"/>
                                            <p:tgtEl>
                                              <p:spTgt spid="9"/>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250"/>
                                            <p:tgtEl>
                                              <p:spTgt spid="10"/>
                                            </p:tgtEl>
                                          </p:cBhvr>
                                        </p:animEffect>
                                      </p:childTnLst>
                                    </p:cTn>
                                  </p:par>
                                </p:childTnLst>
                              </p:cTn>
                            </p:par>
                            <p:par>
                              <p:cTn id="28" fill="hold">
                                <p:stCondLst>
                                  <p:cond delay="1750"/>
                                </p:stCondLst>
                                <p:childTnLst>
                                  <p:par>
                                    <p:cTn id="29" presetID="10"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250"/>
                                            <p:tgtEl>
                                              <p:spTgt spid="11"/>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250"/>
                                            <p:tgtEl>
                                              <p:spTgt spid="14"/>
                                            </p:tgtEl>
                                          </p:cBhvr>
                                        </p:animEffect>
                                      </p:childTnLst>
                                    </p:cTn>
                                  </p:par>
                                </p:childTnLst>
                              </p:cTn>
                            </p:par>
                            <p:par>
                              <p:cTn id="36" fill="hold">
                                <p:stCondLst>
                                  <p:cond delay="2250"/>
                                </p:stCondLst>
                                <p:childTnLst>
                                  <p:par>
                                    <p:cTn id="37" presetID="10" presetClass="entr" presetSubtype="0"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250"/>
                                            <p:tgtEl>
                                              <p:spTgt spid="15"/>
                                            </p:tgtEl>
                                          </p:cBhvr>
                                        </p:animEffect>
                                      </p:childTnLst>
                                    </p:cTn>
                                  </p:par>
                                </p:childTnLst>
                              </p:cTn>
                            </p:par>
                            <p:par>
                              <p:cTn id="40" fill="hold">
                                <p:stCondLst>
                                  <p:cond delay="2500"/>
                                </p:stCondLst>
                                <p:childTnLst>
                                  <p:par>
                                    <p:cTn id="41" presetID="10" presetClass="entr" presetSubtype="0"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50"/>
                                            <p:tgtEl>
                                              <p:spTgt spid="16"/>
                                            </p:tgtEl>
                                          </p:cBhvr>
                                        </p:animEffect>
                                      </p:childTnLst>
                                    </p:cTn>
                                  </p:par>
                                </p:childTnLst>
                              </p:cTn>
                            </p:par>
                            <p:par>
                              <p:cTn id="44" fill="hold">
                                <p:stCondLst>
                                  <p:cond delay="2750"/>
                                </p:stCondLst>
                                <p:childTnLst>
                                  <p:par>
                                    <p:cTn id="45" presetID="10" presetClass="entr" presetSubtype="0"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250"/>
                                            <p:tgtEl>
                                              <p:spTgt spid="19"/>
                                            </p:tgtEl>
                                          </p:cBhvr>
                                        </p:animEffect>
                                      </p:childTnLst>
                                    </p:cTn>
                                  </p:par>
                                </p:childTnLst>
                              </p:cTn>
                            </p:par>
                            <p:par>
                              <p:cTn id="48" fill="hold">
                                <p:stCondLst>
                                  <p:cond delay="3000"/>
                                </p:stCondLst>
                                <p:childTnLst>
                                  <p:par>
                                    <p:cTn id="49" presetID="10" presetClass="entr" presetSubtype="0"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250"/>
                                            <p:tgtEl>
                                              <p:spTgt spid="20"/>
                                            </p:tgtEl>
                                          </p:cBhvr>
                                        </p:animEffect>
                                      </p:childTnLst>
                                    </p:cTn>
                                  </p:par>
                                </p:childTnLst>
                              </p:cTn>
                            </p:par>
                            <p:par>
                              <p:cTn id="52" fill="hold">
                                <p:stCondLst>
                                  <p:cond delay="3250"/>
                                </p:stCondLst>
                                <p:childTnLst>
                                  <p:par>
                                    <p:cTn id="53" presetID="10" presetClass="entr" presetSubtype="0" fill="hold"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250"/>
                                            <p:tgtEl>
                                              <p:spTgt spid="21"/>
                                            </p:tgtEl>
                                          </p:cBhvr>
                                        </p:animEffect>
                                      </p:childTnLst>
                                    </p:cTn>
                                  </p:par>
                                </p:childTnLst>
                              </p:cTn>
                            </p:par>
                            <p:par>
                              <p:cTn id="56" fill="hold">
                                <p:stCondLst>
                                  <p:cond delay="3500"/>
                                </p:stCondLst>
                                <p:childTnLst>
                                  <p:par>
                                    <p:cTn id="57" presetID="10" presetClass="entr" presetSubtype="0" fill="hold" grpId="0"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250"/>
                                            <p:tgtEl>
                                              <p:spTgt spid="24"/>
                                            </p:tgtEl>
                                          </p:cBhvr>
                                        </p:animEffect>
                                      </p:childTnLst>
                                    </p:cTn>
                                  </p:par>
                                </p:childTnLst>
                              </p:cTn>
                            </p:par>
                            <p:par>
                              <p:cTn id="60" fill="hold">
                                <p:stCondLst>
                                  <p:cond delay="3750"/>
                                </p:stCondLst>
                                <p:childTnLst>
                                  <p:par>
                                    <p:cTn id="61" presetID="10" presetClass="entr" presetSubtype="0" fill="hold" grpId="0"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250"/>
                                            <p:tgtEl>
                                              <p:spTgt spid="25"/>
                                            </p:tgtEl>
                                          </p:cBhvr>
                                        </p:animEffect>
                                      </p:childTnLst>
                                    </p:cTn>
                                  </p:par>
                                </p:childTnLst>
                              </p:cTn>
                            </p:par>
                            <p:par>
                              <p:cTn id="64" fill="hold">
                                <p:stCondLst>
                                  <p:cond delay="4000"/>
                                </p:stCondLst>
                                <p:childTnLst>
                                  <p:par>
                                    <p:cTn id="65" presetID="10" presetClass="entr" presetSubtype="0" fill="hold" nodeType="afterEffect">
                                      <p:stCondLst>
                                        <p:cond delay="0"/>
                                      </p:stCondLst>
                                      <p:childTnLst>
                                        <p:set>
                                          <p:cBhvr>
                                            <p:cTn id="66" dur="1" fill="hold">
                                              <p:stCondLst>
                                                <p:cond delay="0"/>
                                              </p:stCondLst>
                                            </p:cTn>
                                            <p:tgtEl>
                                              <p:spTgt spid="47"/>
                                            </p:tgtEl>
                                            <p:attrNameLst>
                                              <p:attrName>style.visibility</p:attrName>
                                            </p:attrNameLst>
                                          </p:cBhvr>
                                          <p:to>
                                            <p:strVal val="visible"/>
                                          </p:to>
                                        </p:set>
                                        <p:animEffect transition="in" filter="fade">
                                          <p:cBhvr>
                                            <p:cTn id="67" dur="250"/>
                                            <p:tgtEl>
                                              <p:spTgt spid="47"/>
                                            </p:tgtEl>
                                          </p:cBhvr>
                                        </p:animEffect>
                                      </p:childTnLst>
                                    </p:cTn>
                                  </p:par>
                                </p:childTnLst>
                              </p:cTn>
                            </p:par>
                            <p:par>
                              <p:cTn id="68" fill="hold">
                                <p:stCondLst>
                                  <p:cond delay="4250"/>
                                </p:stCondLst>
                                <p:childTnLst>
                                  <p:par>
                                    <p:cTn id="69" presetID="10" presetClass="entr" presetSubtype="0" fill="hold" grpId="0" nodeType="afterEffect">
                                      <p:stCondLst>
                                        <p:cond delay="0"/>
                                      </p:stCondLst>
                                      <p:childTnLst>
                                        <p:set>
                                          <p:cBhvr>
                                            <p:cTn id="70" dur="1" fill="hold">
                                              <p:stCondLst>
                                                <p:cond delay="0"/>
                                              </p:stCondLst>
                                            </p:cTn>
                                            <p:tgtEl>
                                              <p:spTgt spid="51"/>
                                            </p:tgtEl>
                                            <p:attrNameLst>
                                              <p:attrName>style.visibility</p:attrName>
                                            </p:attrNameLst>
                                          </p:cBhvr>
                                          <p:to>
                                            <p:strVal val="visible"/>
                                          </p:to>
                                        </p:set>
                                        <p:animEffect transition="in" filter="fade">
                                          <p:cBhvr>
                                            <p:cTn id="71" dur="250"/>
                                            <p:tgtEl>
                                              <p:spTgt spid="51"/>
                                            </p:tgtEl>
                                          </p:cBhvr>
                                        </p:animEffect>
                                      </p:childTnLst>
                                    </p:cTn>
                                  </p:par>
                                </p:childTnLst>
                              </p:cTn>
                            </p:par>
                            <p:par>
                              <p:cTn id="72" fill="hold">
                                <p:stCondLst>
                                  <p:cond delay="4500"/>
                                </p:stCondLst>
                                <p:childTnLst>
                                  <p:par>
                                    <p:cTn id="73" presetID="10" presetClass="entr" presetSubtype="0" fill="hold" grpId="0" nodeType="afterEffect">
                                      <p:stCondLst>
                                        <p:cond delay="0"/>
                                      </p:stCondLst>
                                      <p:childTnLst>
                                        <p:set>
                                          <p:cBhvr>
                                            <p:cTn id="74" dur="1" fill="hold">
                                              <p:stCondLst>
                                                <p:cond delay="0"/>
                                              </p:stCondLst>
                                            </p:cTn>
                                            <p:tgtEl>
                                              <p:spTgt spid="52"/>
                                            </p:tgtEl>
                                            <p:attrNameLst>
                                              <p:attrName>style.visibility</p:attrName>
                                            </p:attrNameLst>
                                          </p:cBhvr>
                                          <p:to>
                                            <p:strVal val="visible"/>
                                          </p:to>
                                        </p:set>
                                        <p:animEffect transition="in" filter="fade">
                                          <p:cBhvr>
                                            <p:cTn id="75" dur="250"/>
                                            <p:tgtEl>
                                              <p:spTgt spid="52"/>
                                            </p:tgtEl>
                                          </p:cBhvr>
                                        </p:animEffect>
                                      </p:childTnLst>
                                    </p:cTn>
                                  </p:par>
                                </p:childTnLst>
                              </p:cTn>
                            </p:par>
                            <p:par>
                              <p:cTn id="76" fill="hold">
                                <p:stCondLst>
                                  <p:cond delay="4750"/>
                                </p:stCondLst>
                                <p:childTnLst>
                                  <p:par>
                                    <p:cTn id="77" presetID="2" presetClass="entr" presetSubtype="1" fill="hold" grpId="0" nodeType="afterEffect">
                                      <p:stCondLst>
                                        <p:cond delay="0"/>
                                      </p:stCondLst>
                                      <p:childTnLst>
                                        <p:set>
                                          <p:cBhvr>
                                            <p:cTn id="78" dur="1" fill="hold">
                                              <p:stCondLst>
                                                <p:cond delay="0"/>
                                              </p:stCondLst>
                                            </p:cTn>
                                            <p:tgtEl>
                                              <p:spTgt spid="31"/>
                                            </p:tgtEl>
                                            <p:attrNameLst>
                                              <p:attrName>style.visibility</p:attrName>
                                            </p:attrNameLst>
                                          </p:cBhvr>
                                          <p:to>
                                            <p:strVal val="visible"/>
                                          </p:to>
                                        </p:set>
                                        <p:anim calcmode="lin" valueType="num">
                                          <p:cBhvr additive="base">
                                            <p:cTn id="79" dur="500" fill="hold"/>
                                            <p:tgtEl>
                                              <p:spTgt spid="31"/>
                                            </p:tgtEl>
                                            <p:attrNameLst>
                                              <p:attrName>ppt_x</p:attrName>
                                            </p:attrNameLst>
                                          </p:cBhvr>
                                          <p:tavLst>
                                            <p:tav tm="0">
                                              <p:val>
                                                <p:strVal val="#ppt_x"/>
                                              </p:val>
                                            </p:tav>
                                            <p:tav tm="100000">
                                              <p:val>
                                                <p:strVal val="#ppt_x"/>
                                              </p:val>
                                            </p:tav>
                                          </p:tavLst>
                                        </p:anim>
                                        <p:anim calcmode="lin" valueType="num">
                                          <p:cBhvr additive="base">
                                            <p:cTn id="80" dur="500" fill="hold"/>
                                            <p:tgtEl>
                                              <p:spTgt spid="31"/>
                                            </p:tgtEl>
                                            <p:attrNameLst>
                                              <p:attrName>ppt_y</p:attrName>
                                            </p:attrNameLst>
                                          </p:cBhvr>
                                          <p:tavLst>
                                            <p:tav tm="0">
                                              <p:val>
                                                <p:strVal val="0-#ppt_h/2"/>
                                              </p:val>
                                            </p:tav>
                                            <p:tav tm="100000">
                                              <p:val>
                                                <p:strVal val="#ppt_y"/>
                                              </p:val>
                                            </p:tav>
                                          </p:tavLst>
                                        </p:anim>
                                      </p:childTnLst>
                                    </p:cTn>
                                  </p:par>
                                  <p:par>
                                    <p:cTn id="81" presetID="2" presetClass="entr" presetSubtype="2" fill="hold" nodeType="withEffect">
                                      <p:stCondLst>
                                        <p:cond delay="900"/>
                                      </p:stCondLst>
                                      <p:childTnLst>
                                        <p:set>
                                          <p:cBhvr>
                                            <p:cTn id="82" dur="1" fill="hold">
                                              <p:stCondLst>
                                                <p:cond delay="0"/>
                                              </p:stCondLst>
                                            </p:cTn>
                                            <p:tgtEl>
                                              <p:spTgt spid="32"/>
                                            </p:tgtEl>
                                            <p:attrNameLst>
                                              <p:attrName>style.visibility</p:attrName>
                                            </p:attrNameLst>
                                          </p:cBhvr>
                                          <p:to>
                                            <p:strVal val="visible"/>
                                          </p:to>
                                        </p:set>
                                        <p:anim calcmode="lin" valueType="num">
                                          <p:cBhvr additive="base">
                                            <p:cTn id="83" dur="500" fill="hold"/>
                                            <p:tgtEl>
                                              <p:spTgt spid="32"/>
                                            </p:tgtEl>
                                            <p:attrNameLst>
                                              <p:attrName>ppt_x</p:attrName>
                                            </p:attrNameLst>
                                          </p:cBhvr>
                                          <p:tavLst>
                                            <p:tav tm="0">
                                              <p:val>
                                                <p:strVal val="1+#ppt_w/2"/>
                                              </p:val>
                                            </p:tav>
                                            <p:tav tm="100000">
                                              <p:val>
                                                <p:strVal val="#ppt_x"/>
                                              </p:val>
                                            </p:tav>
                                          </p:tavLst>
                                        </p:anim>
                                        <p:anim calcmode="lin" valueType="num">
                                          <p:cBhvr additive="base">
                                            <p:cTn id="84" dur="500" fill="hold"/>
                                            <p:tgtEl>
                                              <p:spTgt spid="32"/>
                                            </p:tgtEl>
                                            <p:attrNameLst>
                                              <p:attrName>ppt_y</p:attrName>
                                            </p:attrNameLst>
                                          </p:cBhvr>
                                          <p:tavLst>
                                            <p:tav tm="0">
                                              <p:val>
                                                <p:strVal val="#ppt_y"/>
                                              </p:val>
                                            </p:tav>
                                            <p:tav tm="100000">
                                              <p:val>
                                                <p:strVal val="#ppt_y"/>
                                              </p:val>
                                            </p:tav>
                                          </p:tavLst>
                                        </p:anim>
                                      </p:childTnLst>
                                    </p:cTn>
                                  </p:par>
                                  <p:par>
                                    <p:cTn id="85" presetID="2" presetClass="entr" presetSubtype="2" fill="hold" nodeType="withEffect">
                                      <p:stCondLst>
                                        <p:cond delay="900"/>
                                      </p:stCondLst>
                                      <p:childTnLst>
                                        <p:set>
                                          <p:cBhvr>
                                            <p:cTn id="86" dur="1" fill="hold">
                                              <p:stCondLst>
                                                <p:cond delay="0"/>
                                              </p:stCondLst>
                                            </p:cTn>
                                            <p:tgtEl>
                                              <p:spTgt spid="35"/>
                                            </p:tgtEl>
                                            <p:attrNameLst>
                                              <p:attrName>style.visibility</p:attrName>
                                            </p:attrNameLst>
                                          </p:cBhvr>
                                          <p:to>
                                            <p:strVal val="visible"/>
                                          </p:to>
                                        </p:set>
                                        <p:anim calcmode="lin" valueType="num">
                                          <p:cBhvr additive="base">
                                            <p:cTn id="87" dur="500" fill="hold"/>
                                            <p:tgtEl>
                                              <p:spTgt spid="35"/>
                                            </p:tgtEl>
                                            <p:attrNameLst>
                                              <p:attrName>ppt_x</p:attrName>
                                            </p:attrNameLst>
                                          </p:cBhvr>
                                          <p:tavLst>
                                            <p:tav tm="0">
                                              <p:val>
                                                <p:strVal val="1+#ppt_w/2"/>
                                              </p:val>
                                            </p:tav>
                                            <p:tav tm="100000">
                                              <p:val>
                                                <p:strVal val="#ppt_x"/>
                                              </p:val>
                                            </p:tav>
                                          </p:tavLst>
                                        </p:anim>
                                        <p:anim calcmode="lin" valueType="num">
                                          <p:cBhvr additive="base">
                                            <p:cTn id="88" dur="500" fill="hold"/>
                                            <p:tgtEl>
                                              <p:spTgt spid="35"/>
                                            </p:tgtEl>
                                            <p:attrNameLst>
                                              <p:attrName>ppt_y</p:attrName>
                                            </p:attrNameLst>
                                          </p:cBhvr>
                                          <p:tavLst>
                                            <p:tav tm="0">
                                              <p:val>
                                                <p:strVal val="#ppt_y"/>
                                              </p:val>
                                            </p:tav>
                                            <p:tav tm="100000">
                                              <p:val>
                                                <p:strVal val="#ppt_y"/>
                                              </p:val>
                                            </p:tav>
                                          </p:tavLst>
                                        </p:anim>
                                      </p:childTnLst>
                                    </p:cTn>
                                  </p:par>
                                  <p:par>
                                    <p:cTn id="89" presetID="2" presetClass="entr" presetSubtype="2" fill="hold" nodeType="withEffect">
                                      <p:stCondLst>
                                        <p:cond delay="900"/>
                                      </p:stCondLst>
                                      <p:childTnLst>
                                        <p:set>
                                          <p:cBhvr>
                                            <p:cTn id="90" dur="1" fill="hold">
                                              <p:stCondLst>
                                                <p:cond delay="0"/>
                                              </p:stCondLst>
                                            </p:cTn>
                                            <p:tgtEl>
                                              <p:spTgt spid="53"/>
                                            </p:tgtEl>
                                            <p:attrNameLst>
                                              <p:attrName>style.visibility</p:attrName>
                                            </p:attrNameLst>
                                          </p:cBhvr>
                                          <p:to>
                                            <p:strVal val="visible"/>
                                          </p:to>
                                        </p:set>
                                        <p:anim calcmode="lin" valueType="num">
                                          <p:cBhvr additive="base">
                                            <p:cTn id="91" dur="500" fill="hold"/>
                                            <p:tgtEl>
                                              <p:spTgt spid="53"/>
                                            </p:tgtEl>
                                            <p:attrNameLst>
                                              <p:attrName>ppt_x</p:attrName>
                                            </p:attrNameLst>
                                          </p:cBhvr>
                                          <p:tavLst>
                                            <p:tav tm="0">
                                              <p:val>
                                                <p:strVal val="1+#ppt_w/2"/>
                                              </p:val>
                                            </p:tav>
                                            <p:tav tm="100000">
                                              <p:val>
                                                <p:strVal val="#ppt_x"/>
                                              </p:val>
                                            </p:tav>
                                          </p:tavLst>
                                        </p:anim>
                                        <p:anim calcmode="lin" valueType="num">
                                          <p:cBhvr additive="base">
                                            <p:cTn id="92" dur="500" fill="hold"/>
                                            <p:tgtEl>
                                              <p:spTgt spid="53"/>
                                            </p:tgtEl>
                                            <p:attrNameLst>
                                              <p:attrName>ppt_y</p:attrName>
                                            </p:attrNameLst>
                                          </p:cBhvr>
                                          <p:tavLst>
                                            <p:tav tm="0">
                                              <p:val>
                                                <p:strVal val="#ppt_y"/>
                                              </p:val>
                                            </p:tav>
                                            <p:tav tm="100000">
                                              <p:val>
                                                <p:strVal val="#ppt_y"/>
                                              </p:val>
                                            </p:tav>
                                          </p:tavLst>
                                        </p:anim>
                                      </p:childTnLst>
                                    </p:cTn>
                                  </p:par>
                                </p:childTnLst>
                              </p:cTn>
                            </p:par>
                            <p:par>
                              <p:cTn id="93" fill="hold">
                                <p:stCondLst>
                                  <p:cond delay="6150"/>
                                </p:stCondLst>
                                <p:childTnLst>
                                  <p:par>
                                    <p:cTn id="94" presetID="2" presetClass="entr" presetSubtype="1" fill="hold" grpId="0" nodeType="afterEffect">
                                      <p:stCondLst>
                                        <p:cond delay="0"/>
                                      </p:stCondLst>
                                      <p:childTnLst>
                                        <p:set>
                                          <p:cBhvr>
                                            <p:cTn id="95" dur="1" fill="hold">
                                              <p:stCondLst>
                                                <p:cond delay="0"/>
                                              </p:stCondLst>
                                            </p:cTn>
                                            <p:tgtEl>
                                              <p:spTgt spid="38"/>
                                            </p:tgtEl>
                                            <p:attrNameLst>
                                              <p:attrName>style.visibility</p:attrName>
                                            </p:attrNameLst>
                                          </p:cBhvr>
                                          <p:to>
                                            <p:strVal val="visible"/>
                                          </p:to>
                                        </p:set>
                                        <p:anim calcmode="lin" valueType="num">
                                          <p:cBhvr additive="base">
                                            <p:cTn id="96" dur="500" fill="hold"/>
                                            <p:tgtEl>
                                              <p:spTgt spid="38"/>
                                            </p:tgtEl>
                                            <p:attrNameLst>
                                              <p:attrName>ppt_x</p:attrName>
                                            </p:attrNameLst>
                                          </p:cBhvr>
                                          <p:tavLst>
                                            <p:tav tm="0">
                                              <p:val>
                                                <p:strVal val="#ppt_x"/>
                                              </p:val>
                                            </p:tav>
                                            <p:tav tm="100000">
                                              <p:val>
                                                <p:strVal val="#ppt_x"/>
                                              </p:val>
                                            </p:tav>
                                          </p:tavLst>
                                        </p:anim>
                                        <p:anim calcmode="lin" valueType="num">
                                          <p:cBhvr additive="base">
                                            <p:cTn id="97" dur="500" fill="hold"/>
                                            <p:tgtEl>
                                              <p:spTgt spid="38"/>
                                            </p:tgtEl>
                                            <p:attrNameLst>
                                              <p:attrName>ppt_y</p:attrName>
                                            </p:attrNameLst>
                                          </p:cBhvr>
                                          <p:tavLst>
                                            <p:tav tm="0">
                                              <p:val>
                                                <p:strVal val="0-#ppt_h/2"/>
                                              </p:val>
                                            </p:tav>
                                            <p:tav tm="100000">
                                              <p:val>
                                                <p:strVal val="#ppt_y"/>
                                              </p:val>
                                            </p:tav>
                                          </p:tavLst>
                                        </p:anim>
                                      </p:childTnLst>
                                    </p:cTn>
                                  </p:par>
                                </p:childTnLst>
                              </p:cTn>
                            </p:par>
                            <p:par>
                              <p:cTn id="98" fill="hold">
                                <p:stCondLst>
                                  <p:cond delay="6650"/>
                                </p:stCondLst>
                                <p:childTnLst>
                                  <p:par>
                                    <p:cTn id="99" presetID="22" presetClass="entr" presetSubtype="8" fill="hold" grpId="0" nodeType="afterEffect">
                                      <p:stCondLst>
                                        <p:cond delay="0"/>
                                      </p:stCondLst>
                                      <p:childTnLst>
                                        <p:set>
                                          <p:cBhvr>
                                            <p:cTn id="100" dur="1" fill="hold">
                                              <p:stCondLst>
                                                <p:cond delay="0"/>
                                              </p:stCondLst>
                                            </p:cTn>
                                            <p:tgtEl>
                                              <p:spTgt spid="39"/>
                                            </p:tgtEl>
                                            <p:attrNameLst>
                                              <p:attrName>style.visibility</p:attrName>
                                            </p:attrNameLst>
                                          </p:cBhvr>
                                          <p:to>
                                            <p:strVal val="visible"/>
                                          </p:to>
                                        </p:set>
                                        <p:animEffect transition="in" filter="wipe(left)">
                                          <p:cBhvr>
                                            <p:cTn id="101" dur="500"/>
                                            <p:tgtEl>
                                              <p:spTgt spid="39"/>
                                            </p:tgtEl>
                                          </p:cBhvr>
                                        </p:animEffect>
                                      </p:childTnLst>
                                    </p:cTn>
                                  </p:par>
                                  <p:par>
                                    <p:cTn id="102" presetID="22" presetClass="entr" presetSubtype="8" fill="hold" grpId="0" nodeType="withEffect">
                                      <p:stCondLst>
                                        <p:cond delay="0"/>
                                      </p:stCondLst>
                                      <p:childTnLst>
                                        <p:set>
                                          <p:cBhvr>
                                            <p:cTn id="103" dur="1" fill="hold">
                                              <p:stCondLst>
                                                <p:cond delay="0"/>
                                              </p:stCondLst>
                                            </p:cTn>
                                            <p:tgtEl>
                                              <p:spTgt spid="40"/>
                                            </p:tgtEl>
                                            <p:attrNameLst>
                                              <p:attrName>style.visibility</p:attrName>
                                            </p:attrNameLst>
                                          </p:cBhvr>
                                          <p:to>
                                            <p:strVal val="visible"/>
                                          </p:to>
                                        </p:set>
                                        <p:animEffect transition="in" filter="wipe(left)">
                                          <p:cBhvr>
                                            <p:cTn id="104" dur="500"/>
                                            <p:tgtEl>
                                              <p:spTgt spid="40"/>
                                            </p:tgtEl>
                                          </p:cBhvr>
                                        </p:animEffect>
                                      </p:childTnLst>
                                    </p:cTn>
                                  </p:par>
                                </p:childTnLst>
                              </p:cTn>
                            </p:par>
                            <p:par>
                              <p:cTn id="105" fill="hold">
                                <p:stCondLst>
                                  <p:cond delay="7150"/>
                                </p:stCondLst>
                                <p:childTnLst>
                                  <p:par>
                                    <p:cTn id="106" presetID="22" presetClass="entr" presetSubtype="8" fill="hold" grpId="0" nodeType="after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wipe(left)">
                                          <p:cBhvr>
                                            <p:cTn id="108" dur="500"/>
                                            <p:tgtEl>
                                              <p:spTgt spid="41"/>
                                            </p:tgtEl>
                                          </p:cBhvr>
                                        </p:animEffect>
                                      </p:childTnLst>
                                    </p:cTn>
                                  </p:par>
                                  <p:par>
                                    <p:cTn id="109" presetID="22" presetClass="entr" presetSubtype="8" fill="hold" grpId="0" nodeType="withEffect">
                                      <p:stCondLst>
                                        <p:cond delay="0"/>
                                      </p:stCondLst>
                                      <p:childTnLst>
                                        <p:set>
                                          <p:cBhvr>
                                            <p:cTn id="110" dur="1" fill="hold">
                                              <p:stCondLst>
                                                <p:cond delay="0"/>
                                              </p:stCondLst>
                                            </p:cTn>
                                            <p:tgtEl>
                                              <p:spTgt spid="42"/>
                                            </p:tgtEl>
                                            <p:attrNameLst>
                                              <p:attrName>style.visibility</p:attrName>
                                            </p:attrNameLst>
                                          </p:cBhvr>
                                          <p:to>
                                            <p:strVal val="visible"/>
                                          </p:to>
                                        </p:set>
                                        <p:animEffect transition="in" filter="wipe(left)">
                                          <p:cBhvr>
                                            <p:cTn id="111" dur="500"/>
                                            <p:tgtEl>
                                              <p:spTgt spid="42"/>
                                            </p:tgtEl>
                                          </p:cBhvr>
                                        </p:animEffect>
                                      </p:childTnLst>
                                    </p:cTn>
                                  </p:par>
                                </p:childTnLst>
                              </p:cTn>
                            </p:par>
                            <p:par>
                              <p:cTn id="112" fill="hold">
                                <p:stCondLst>
                                  <p:cond delay="7650"/>
                                </p:stCondLst>
                                <p:childTnLst>
                                  <p:par>
                                    <p:cTn id="113" presetID="22" presetClass="entr" presetSubtype="8" fill="hold" grpId="0" nodeType="afterEffect">
                                      <p:stCondLst>
                                        <p:cond delay="0"/>
                                      </p:stCondLst>
                                      <p:childTnLst>
                                        <p:set>
                                          <p:cBhvr>
                                            <p:cTn id="114" dur="1" fill="hold">
                                              <p:stCondLst>
                                                <p:cond delay="0"/>
                                              </p:stCondLst>
                                            </p:cTn>
                                            <p:tgtEl>
                                              <p:spTgt spid="56"/>
                                            </p:tgtEl>
                                            <p:attrNameLst>
                                              <p:attrName>style.visibility</p:attrName>
                                            </p:attrNameLst>
                                          </p:cBhvr>
                                          <p:to>
                                            <p:strVal val="visible"/>
                                          </p:to>
                                        </p:set>
                                        <p:animEffect transition="in" filter="wipe(left)">
                                          <p:cBhvr>
                                            <p:cTn id="115" dur="500"/>
                                            <p:tgtEl>
                                              <p:spTgt spid="56"/>
                                            </p:tgtEl>
                                          </p:cBhvr>
                                        </p:animEffect>
                                      </p:childTnLst>
                                    </p:cTn>
                                  </p:par>
                                  <p:par>
                                    <p:cTn id="116" presetID="22" presetClass="entr" presetSubtype="8" fill="hold" grpId="0" nodeType="withEffect">
                                      <p:stCondLst>
                                        <p:cond delay="0"/>
                                      </p:stCondLst>
                                      <p:childTnLst>
                                        <p:set>
                                          <p:cBhvr>
                                            <p:cTn id="117" dur="1" fill="hold">
                                              <p:stCondLst>
                                                <p:cond delay="0"/>
                                              </p:stCondLst>
                                            </p:cTn>
                                            <p:tgtEl>
                                              <p:spTgt spid="57"/>
                                            </p:tgtEl>
                                            <p:attrNameLst>
                                              <p:attrName>style.visibility</p:attrName>
                                            </p:attrNameLst>
                                          </p:cBhvr>
                                          <p:to>
                                            <p:strVal val="visible"/>
                                          </p:to>
                                        </p:set>
                                        <p:animEffect transition="in" filter="wipe(left)">
                                          <p:cBhvr>
                                            <p:cTn id="118" dur="500"/>
                                            <p:tgtEl>
                                              <p:spTgt spid="57"/>
                                            </p:tgtEl>
                                          </p:cBhvr>
                                        </p:animEffect>
                                      </p:childTnLst>
                                    </p:cTn>
                                  </p:par>
                                </p:childTnLst>
                              </p:cTn>
                            </p:par>
                            <p:par>
                              <p:cTn id="119" fill="hold">
                                <p:stCondLst>
                                  <p:cond delay="8150"/>
                                </p:stCondLst>
                                <p:childTnLst>
                                  <p:par>
                                    <p:cTn id="120" presetID="22" presetClass="entr" presetSubtype="8" fill="hold" grpId="0" nodeType="afterEffect">
                                      <p:stCondLst>
                                        <p:cond delay="0"/>
                                      </p:stCondLst>
                                      <p:childTnLst>
                                        <p:set>
                                          <p:cBhvr>
                                            <p:cTn id="121" dur="1" fill="hold">
                                              <p:stCondLst>
                                                <p:cond delay="0"/>
                                              </p:stCondLst>
                                            </p:cTn>
                                            <p:tgtEl>
                                              <p:spTgt spid="43"/>
                                            </p:tgtEl>
                                            <p:attrNameLst>
                                              <p:attrName>style.visibility</p:attrName>
                                            </p:attrNameLst>
                                          </p:cBhvr>
                                          <p:to>
                                            <p:strVal val="visible"/>
                                          </p:to>
                                        </p:set>
                                        <p:animEffect transition="in" filter="wipe(left)">
                                          <p:cBhvr>
                                            <p:cTn id="122" dur="500"/>
                                            <p:tgtEl>
                                              <p:spTgt spid="43"/>
                                            </p:tgtEl>
                                          </p:cBhvr>
                                        </p:animEffect>
                                      </p:childTnLst>
                                    </p:cTn>
                                  </p:par>
                                  <p:par>
                                    <p:cTn id="123" presetID="22" presetClass="entr" presetSubtype="8" fill="hold" grpId="0" nodeType="withEffect">
                                      <p:stCondLst>
                                        <p:cond delay="0"/>
                                      </p:stCondLst>
                                      <p:childTnLst>
                                        <p:set>
                                          <p:cBhvr>
                                            <p:cTn id="124" dur="1" fill="hold">
                                              <p:stCondLst>
                                                <p:cond delay="0"/>
                                              </p:stCondLst>
                                            </p:cTn>
                                            <p:tgtEl>
                                              <p:spTgt spid="44"/>
                                            </p:tgtEl>
                                            <p:attrNameLst>
                                              <p:attrName>style.visibility</p:attrName>
                                            </p:attrNameLst>
                                          </p:cBhvr>
                                          <p:to>
                                            <p:strVal val="visible"/>
                                          </p:to>
                                        </p:set>
                                        <p:animEffect transition="in" filter="wipe(left)">
                                          <p:cBhvr>
                                            <p:cTn id="125" dur="500"/>
                                            <p:tgtEl>
                                              <p:spTgt spid="44"/>
                                            </p:tgtEl>
                                          </p:cBhvr>
                                        </p:animEffect>
                                      </p:childTnLst>
                                    </p:cTn>
                                  </p:par>
                                </p:childTnLst>
                              </p:cTn>
                            </p:par>
                            <p:par>
                              <p:cTn id="126" fill="hold">
                                <p:stCondLst>
                                  <p:cond delay="8650"/>
                                </p:stCondLst>
                                <p:childTnLst>
                                  <p:par>
                                    <p:cTn id="127" presetID="22" presetClass="entr" presetSubtype="8" fill="hold" grpId="0" nodeType="afterEffect">
                                      <p:stCondLst>
                                        <p:cond delay="0"/>
                                      </p:stCondLst>
                                      <p:childTnLst>
                                        <p:set>
                                          <p:cBhvr>
                                            <p:cTn id="128" dur="1" fill="hold">
                                              <p:stCondLst>
                                                <p:cond delay="0"/>
                                              </p:stCondLst>
                                            </p:cTn>
                                            <p:tgtEl>
                                              <p:spTgt spid="45"/>
                                            </p:tgtEl>
                                            <p:attrNameLst>
                                              <p:attrName>style.visibility</p:attrName>
                                            </p:attrNameLst>
                                          </p:cBhvr>
                                          <p:to>
                                            <p:strVal val="visible"/>
                                          </p:to>
                                        </p:set>
                                        <p:animEffect transition="in" filter="wipe(left)">
                                          <p:cBhvr>
                                            <p:cTn id="129" dur="500"/>
                                            <p:tgtEl>
                                              <p:spTgt spid="45"/>
                                            </p:tgtEl>
                                          </p:cBhvr>
                                        </p:animEffect>
                                      </p:childTnLst>
                                    </p:cTn>
                                  </p:par>
                                  <p:par>
                                    <p:cTn id="130" presetID="22" presetClass="entr" presetSubtype="8" fill="hold" grpId="0" nodeType="withEffect">
                                      <p:stCondLst>
                                        <p:cond delay="0"/>
                                      </p:stCondLst>
                                      <p:childTnLst>
                                        <p:set>
                                          <p:cBhvr>
                                            <p:cTn id="131" dur="1" fill="hold">
                                              <p:stCondLst>
                                                <p:cond delay="0"/>
                                              </p:stCondLst>
                                            </p:cTn>
                                            <p:tgtEl>
                                              <p:spTgt spid="46"/>
                                            </p:tgtEl>
                                            <p:attrNameLst>
                                              <p:attrName>style.visibility</p:attrName>
                                            </p:attrNameLst>
                                          </p:cBhvr>
                                          <p:to>
                                            <p:strVal val="visible"/>
                                          </p:to>
                                        </p:set>
                                        <p:animEffect transition="in" filter="wipe(left)">
                                          <p:cBhvr>
                                            <p:cTn id="13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P spid="10" grpId="0" animBg="1"/>
          <p:bldP spid="14" grpId="0" animBg="1"/>
          <p:bldP spid="15" grpId="0" animBg="1"/>
          <p:bldP spid="19" grpId="0" animBg="1"/>
          <p:bldP spid="20" grpId="0" animBg="1"/>
          <p:bldP spid="24" grpId="0" animBg="1"/>
          <p:bldP spid="25" grpId="0" animBg="1"/>
          <p:bldP spid="31" grpId="0" animBg="1"/>
          <p:bldP spid="38" grpId="0" animBg="1"/>
          <p:bldP spid="39" grpId="0"/>
          <p:bldP spid="40" grpId="0"/>
          <p:bldP spid="41" grpId="0"/>
          <p:bldP spid="42" grpId="0"/>
          <p:bldP spid="43" grpId="0"/>
          <p:bldP spid="44" grpId="0"/>
          <p:bldP spid="45" grpId="0"/>
          <p:bldP spid="46" grpId="0"/>
          <p:bldP spid="51" grpId="0" animBg="1"/>
          <p:bldP spid="52" grpId="0" animBg="1"/>
          <p:bldP spid="56" grpId="0"/>
          <p:bldP spid="57"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椭圆 34"/>
          <p:cNvSpPr/>
          <p:nvPr/>
        </p:nvSpPr>
        <p:spPr>
          <a:xfrm rot="2700000">
            <a:off x="2168140" y="1129545"/>
            <a:ext cx="844900" cy="1086591"/>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4" name="椭圆 34"/>
          <p:cNvSpPr/>
          <p:nvPr/>
        </p:nvSpPr>
        <p:spPr>
          <a:xfrm rot="2700000">
            <a:off x="2168140" y="1993641"/>
            <a:ext cx="844900" cy="1086591"/>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5" name="椭圆 34"/>
          <p:cNvSpPr/>
          <p:nvPr/>
        </p:nvSpPr>
        <p:spPr>
          <a:xfrm rot="2700000">
            <a:off x="2168140" y="2857737"/>
            <a:ext cx="844900" cy="1086591"/>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6" name="椭圆 34"/>
          <p:cNvSpPr/>
          <p:nvPr/>
        </p:nvSpPr>
        <p:spPr>
          <a:xfrm rot="2700000">
            <a:off x="2168140" y="3721833"/>
            <a:ext cx="844900" cy="1086591"/>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3202775" y="1349995"/>
            <a:ext cx="0" cy="648072"/>
          </a:xfrm>
          <a:prstGeom prst="line">
            <a:avLst/>
          </a:prstGeom>
          <a:ln w="1905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3202775" y="2212900"/>
            <a:ext cx="0" cy="648072"/>
          </a:xfrm>
          <a:prstGeom prst="line">
            <a:avLst/>
          </a:prstGeom>
          <a:ln w="1905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3202775" y="3104194"/>
            <a:ext cx="0" cy="648072"/>
          </a:xfrm>
          <a:prstGeom prst="line">
            <a:avLst/>
          </a:prstGeom>
          <a:ln w="1905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3202775" y="4083918"/>
            <a:ext cx="0" cy="648072"/>
          </a:xfrm>
          <a:prstGeom prst="line">
            <a:avLst/>
          </a:prstGeom>
          <a:ln w="1905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273476" y="1349995"/>
            <a:ext cx="1945523" cy="738664"/>
          </a:xfrm>
          <a:prstGeom prst="rect">
            <a:avLst/>
          </a:prstGeom>
          <a:noFill/>
        </p:spPr>
        <p:txBody>
          <a:bodyPr wrap="square" rtlCol="0">
            <a:spAutoFit/>
          </a:bodyPr>
          <a:lstStyle/>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sym typeface="微软雅黑" pitchFamily="34" charset="-122"/>
              </a:rPr>
              <a:t>区域领先的传媒文化公司全国优秀媒体服务商</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0" name="TextBox 79"/>
          <p:cNvSpPr txBox="1"/>
          <p:nvPr/>
        </p:nvSpPr>
        <p:spPr>
          <a:xfrm>
            <a:off x="3273476" y="2212900"/>
            <a:ext cx="1945523" cy="523220"/>
          </a:xfrm>
          <a:prstGeom prst="rect">
            <a:avLst/>
          </a:prstGeom>
          <a:noFill/>
        </p:spPr>
        <p:txBody>
          <a:bodyPr wrap="square" rtlCol="0">
            <a:spAutoFit/>
          </a:bodyPr>
          <a:lstStyle/>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sym typeface="微软雅黑" pitchFamily="34" charset="-122"/>
              </a:rPr>
              <a:t>诚信、敬业、务实、创新</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1" name="TextBox 80"/>
          <p:cNvSpPr txBox="1"/>
          <p:nvPr/>
        </p:nvSpPr>
        <p:spPr>
          <a:xfrm>
            <a:off x="3273476" y="3104194"/>
            <a:ext cx="1945523" cy="523220"/>
          </a:xfrm>
          <a:prstGeom prst="rect">
            <a:avLst/>
          </a:prstGeom>
          <a:noFill/>
        </p:spPr>
        <p:txBody>
          <a:bodyPr wrap="square" rtlCol="0">
            <a:spAutoFit/>
          </a:bodyPr>
          <a:lstStyle/>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sym typeface="微软雅黑" pitchFamily="34" charset="-122"/>
              </a:rPr>
              <a:t>国际化、品牌化、专业化</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2" name="TextBox 81"/>
          <p:cNvSpPr txBox="1"/>
          <p:nvPr/>
        </p:nvSpPr>
        <p:spPr>
          <a:xfrm>
            <a:off x="3273476" y="3993326"/>
            <a:ext cx="1945523" cy="523220"/>
          </a:xfrm>
          <a:prstGeom prst="rect">
            <a:avLst/>
          </a:prstGeom>
          <a:noFill/>
        </p:spPr>
        <p:txBody>
          <a:bodyPr wrap="square" rtlCol="0">
            <a:spAutoFit/>
          </a:bodyPr>
          <a:lstStyle/>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sym typeface="微软雅黑" pitchFamily="34" charset="-122"/>
              </a:rPr>
              <a:t>成就客户、成就品牌、成就员工</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2122655" y="1494011"/>
            <a:ext cx="864096"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定位</a:t>
            </a:r>
          </a:p>
        </p:txBody>
      </p:sp>
      <p:sp>
        <p:nvSpPr>
          <p:cNvPr id="83" name="TextBox 82"/>
          <p:cNvSpPr txBox="1"/>
          <p:nvPr/>
        </p:nvSpPr>
        <p:spPr>
          <a:xfrm>
            <a:off x="2122655" y="2398886"/>
            <a:ext cx="864096"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理念</a:t>
            </a:r>
          </a:p>
        </p:txBody>
      </p:sp>
      <p:sp>
        <p:nvSpPr>
          <p:cNvPr id="84" name="TextBox 83"/>
          <p:cNvSpPr txBox="1"/>
          <p:nvPr/>
        </p:nvSpPr>
        <p:spPr>
          <a:xfrm>
            <a:off x="2122655" y="3223270"/>
            <a:ext cx="864096"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目标</a:t>
            </a:r>
          </a:p>
        </p:txBody>
      </p:sp>
      <p:sp>
        <p:nvSpPr>
          <p:cNvPr id="85" name="TextBox 84"/>
          <p:cNvSpPr txBox="1"/>
          <p:nvPr/>
        </p:nvSpPr>
        <p:spPr>
          <a:xfrm>
            <a:off x="2122655" y="4158307"/>
            <a:ext cx="864096"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使命</a:t>
            </a:r>
          </a:p>
        </p:txBody>
      </p:sp>
      <p:grpSp>
        <p:nvGrpSpPr>
          <p:cNvPr id="2" name="组合 1"/>
          <p:cNvGrpSpPr/>
          <p:nvPr/>
        </p:nvGrpSpPr>
        <p:grpSpPr>
          <a:xfrm>
            <a:off x="5216295" y="1289925"/>
            <a:ext cx="3826355" cy="3330047"/>
            <a:chOff x="5217368" y="999512"/>
            <a:chExt cx="3826355" cy="3330047"/>
          </a:xfrm>
        </p:grpSpPr>
        <p:pic>
          <p:nvPicPr>
            <p:cNvPr id="86"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7368" y="999512"/>
              <a:ext cx="3826355" cy="294039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5220072" y="3939902"/>
              <a:ext cx="3823651" cy="3896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TextBox 86"/>
            <p:cNvSpPr txBox="1"/>
            <p:nvPr/>
          </p:nvSpPr>
          <p:spPr>
            <a:xfrm>
              <a:off x="5436096" y="3961388"/>
              <a:ext cx="3600400" cy="338554"/>
            </a:xfrm>
            <a:prstGeom prst="rect">
              <a:avLst/>
            </a:prstGeom>
            <a:noFill/>
          </p:spPr>
          <p:txBody>
            <a:bodyPr wrap="square" rtlCol="0">
              <a:spAutoFit/>
            </a:bodyPr>
            <a:lstStyle/>
            <a:p>
              <a:r>
                <a:rPr lang="zh-CN" altLang="en-US" sz="1600" b="1" dirty="0">
                  <a:solidFill>
                    <a:srgbClr val="F8F8F8"/>
                  </a:solidFill>
                  <a:latin typeface="微软雅黑" panose="020B0503020204020204" pitchFamily="34" charset="-122"/>
                  <a:ea typeface="微软雅黑" panose="020B0503020204020204" pitchFamily="34" charset="-122"/>
                  <a:sym typeface="微软雅黑" pitchFamily="34" charset="-122"/>
                </a:rPr>
                <a:t>诚信铸就品质；创新引领未来</a:t>
              </a:r>
            </a:p>
          </p:txBody>
        </p:sp>
      </p:grpSp>
      <p:sp>
        <p:nvSpPr>
          <p:cNvPr id="88" name="TextBox 87"/>
          <p:cNvSpPr txBox="1"/>
          <p:nvPr/>
        </p:nvSpPr>
        <p:spPr>
          <a:xfrm>
            <a:off x="4252100" y="245510"/>
            <a:ext cx="2232248" cy="553998"/>
          </a:xfrm>
          <a:prstGeom prst="rect">
            <a:avLst/>
          </a:prstGeom>
          <a:noFill/>
        </p:spPr>
        <p:txBody>
          <a:bodyPr wrap="square" lIns="0" tIns="0" rIns="0" bIns="0" rtlCol="0">
            <a:spAutoFit/>
          </a:bodyPr>
          <a:lstStyle/>
          <a:p>
            <a:pPr algn="ctr"/>
            <a:r>
              <a:rPr lang="zh-CN" altLang="en-US" sz="3600" b="1" dirty="0">
                <a:latin typeface="微软雅黑" pitchFamily="34" charset="-122"/>
                <a:ea typeface="微软雅黑" pitchFamily="34" charset="-122"/>
              </a:rPr>
              <a:t>企业文化</a:t>
            </a:r>
            <a:endParaRPr lang="zh-CN" altLang="en-US" sz="1400" dirty="0">
              <a:latin typeface="微软雅黑" pitchFamily="34" charset="-122"/>
              <a:ea typeface="微软雅黑" pitchFamily="34" charset="-122"/>
            </a:endParaRPr>
          </a:p>
        </p:txBody>
      </p:sp>
      <p:sp>
        <p:nvSpPr>
          <p:cNvPr id="23" name="矩形 22"/>
          <p:cNvSpPr/>
          <p:nvPr/>
        </p:nvSpPr>
        <p:spPr>
          <a:xfrm>
            <a:off x="539552" y="51470"/>
            <a:ext cx="648072" cy="5040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24570970"/>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40000">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14:bounceEnd="40000">
                                          <p:cBhvr additive="base">
                                            <p:cTn id="7" dur="500" fill="hold"/>
                                            <p:tgtEl>
                                              <p:spTgt spid="73"/>
                                            </p:tgtEl>
                                            <p:attrNameLst>
                                              <p:attrName>ppt_x</p:attrName>
                                            </p:attrNameLst>
                                          </p:cBhvr>
                                          <p:tavLst>
                                            <p:tav tm="0">
                                              <p:val>
                                                <p:strVal val="#ppt_x"/>
                                              </p:val>
                                            </p:tav>
                                            <p:tav tm="100000">
                                              <p:val>
                                                <p:strVal val="#ppt_x"/>
                                              </p:val>
                                            </p:tav>
                                          </p:tavLst>
                                        </p:anim>
                                        <p:anim calcmode="lin" valueType="num" p14:bounceEnd="40000">
                                          <p:cBhvr additive="base">
                                            <p:cTn id="8" dur="500" fill="hold"/>
                                            <p:tgtEl>
                                              <p:spTgt spid="7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14:presetBounceEnd="40000">
                                      <p:stCondLst>
                                        <p:cond delay="0"/>
                                      </p:stCondLst>
                                      <p:childTnLst>
                                        <p:set>
                                          <p:cBhvr>
                                            <p:cTn id="11" dur="1" fill="hold">
                                              <p:stCondLst>
                                                <p:cond delay="0"/>
                                              </p:stCondLst>
                                            </p:cTn>
                                            <p:tgtEl>
                                              <p:spTgt spid="74"/>
                                            </p:tgtEl>
                                            <p:attrNameLst>
                                              <p:attrName>style.visibility</p:attrName>
                                            </p:attrNameLst>
                                          </p:cBhvr>
                                          <p:to>
                                            <p:strVal val="visible"/>
                                          </p:to>
                                        </p:set>
                                        <p:anim calcmode="lin" valueType="num" p14:bounceEnd="40000">
                                          <p:cBhvr additive="base">
                                            <p:cTn id="12" dur="500" fill="hold"/>
                                            <p:tgtEl>
                                              <p:spTgt spid="74"/>
                                            </p:tgtEl>
                                            <p:attrNameLst>
                                              <p:attrName>ppt_x</p:attrName>
                                            </p:attrNameLst>
                                          </p:cBhvr>
                                          <p:tavLst>
                                            <p:tav tm="0">
                                              <p:val>
                                                <p:strVal val="#ppt_x"/>
                                              </p:val>
                                            </p:tav>
                                            <p:tav tm="100000">
                                              <p:val>
                                                <p:strVal val="#ppt_x"/>
                                              </p:val>
                                            </p:tav>
                                          </p:tavLst>
                                        </p:anim>
                                        <p:anim calcmode="lin" valueType="num" p14:bounceEnd="40000">
                                          <p:cBhvr additive="base">
                                            <p:cTn id="13" dur="500" fill="hold"/>
                                            <p:tgtEl>
                                              <p:spTgt spid="74"/>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fill="hold" grpId="0" nodeType="afterEffect" p14:presetBounceEnd="40000">
                                      <p:stCondLst>
                                        <p:cond delay="0"/>
                                      </p:stCondLst>
                                      <p:childTnLst>
                                        <p:set>
                                          <p:cBhvr>
                                            <p:cTn id="16" dur="1" fill="hold">
                                              <p:stCondLst>
                                                <p:cond delay="0"/>
                                              </p:stCondLst>
                                            </p:cTn>
                                            <p:tgtEl>
                                              <p:spTgt spid="75"/>
                                            </p:tgtEl>
                                            <p:attrNameLst>
                                              <p:attrName>style.visibility</p:attrName>
                                            </p:attrNameLst>
                                          </p:cBhvr>
                                          <p:to>
                                            <p:strVal val="visible"/>
                                          </p:to>
                                        </p:set>
                                        <p:anim calcmode="lin" valueType="num" p14:bounceEnd="40000">
                                          <p:cBhvr additive="base">
                                            <p:cTn id="17" dur="500" fill="hold"/>
                                            <p:tgtEl>
                                              <p:spTgt spid="75"/>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5"/>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1" fill="hold" grpId="0" nodeType="afterEffect" p14:presetBounceEnd="40000">
                                      <p:stCondLst>
                                        <p:cond delay="0"/>
                                      </p:stCondLst>
                                      <p:childTnLst>
                                        <p:set>
                                          <p:cBhvr>
                                            <p:cTn id="21" dur="1" fill="hold">
                                              <p:stCondLst>
                                                <p:cond delay="0"/>
                                              </p:stCondLst>
                                            </p:cTn>
                                            <p:tgtEl>
                                              <p:spTgt spid="76"/>
                                            </p:tgtEl>
                                            <p:attrNameLst>
                                              <p:attrName>style.visibility</p:attrName>
                                            </p:attrNameLst>
                                          </p:cBhvr>
                                          <p:to>
                                            <p:strVal val="visible"/>
                                          </p:to>
                                        </p:set>
                                        <p:anim calcmode="lin" valueType="num" p14:bounceEnd="40000">
                                          <p:cBhvr additive="base">
                                            <p:cTn id="22" dur="500" fill="hold"/>
                                            <p:tgtEl>
                                              <p:spTgt spid="76"/>
                                            </p:tgtEl>
                                            <p:attrNameLst>
                                              <p:attrName>ppt_x</p:attrName>
                                            </p:attrNameLst>
                                          </p:cBhvr>
                                          <p:tavLst>
                                            <p:tav tm="0">
                                              <p:val>
                                                <p:strVal val="#ppt_x"/>
                                              </p:val>
                                            </p:tav>
                                            <p:tav tm="100000">
                                              <p:val>
                                                <p:strVal val="#ppt_x"/>
                                              </p:val>
                                            </p:tav>
                                          </p:tavLst>
                                        </p:anim>
                                        <p:anim calcmode="lin" valueType="num" p14:bounceEnd="40000">
                                          <p:cBhvr additive="base">
                                            <p:cTn id="23" dur="500" fill="hold"/>
                                            <p:tgtEl>
                                              <p:spTgt spid="76"/>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3"/>
                                            </p:tgtEl>
                                            <p:attrNameLst>
                                              <p:attrName>style.visibility</p:attrName>
                                            </p:attrNameLst>
                                          </p:cBhvr>
                                          <p:to>
                                            <p:strVal val="visible"/>
                                          </p:to>
                                        </p:set>
                                        <p:anim calcmode="lin" valueType="num">
                                          <p:cBhvr additive="base">
                                            <p:cTn id="31" dur="500" fill="hold"/>
                                            <p:tgtEl>
                                              <p:spTgt spid="83"/>
                                            </p:tgtEl>
                                            <p:attrNameLst>
                                              <p:attrName>ppt_x</p:attrName>
                                            </p:attrNameLst>
                                          </p:cBhvr>
                                          <p:tavLst>
                                            <p:tav tm="0">
                                              <p:val>
                                                <p:strVal val="#ppt_x"/>
                                              </p:val>
                                            </p:tav>
                                            <p:tav tm="100000">
                                              <p:val>
                                                <p:strVal val="#ppt_x"/>
                                              </p:val>
                                            </p:tav>
                                          </p:tavLst>
                                        </p:anim>
                                        <p:anim calcmode="lin" valueType="num">
                                          <p:cBhvr additive="base">
                                            <p:cTn id="32" dur="500" fill="hold"/>
                                            <p:tgtEl>
                                              <p:spTgt spid="8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84"/>
                                            </p:tgtEl>
                                            <p:attrNameLst>
                                              <p:attrName>style.visibility</p:attrName>
                                            </p:attrNameLst>
                                          </p:cBhvr>
                                          <p:to>
                                            <p:strVal val="visible"/>
                                          </p:to>
                                        </p:set>
                                        <p:anim calcmode="lin" valueType="num">
                                          <p:cBhvr additive="base">
                                            <p:cTn id="35" dur="500" fill="hold"/>
                                            <p:tgtEl>
                                              <p:spTgt spid="84"/>
                                            </p:tgtEl>
                                            <p:attrNameLst>
                                              <p:attrName>ppt_x</p:attrName>
                                            </p:attrNameLst>
                                          </p:cBhvr>
                                          <p:tavLst>
                                            <p:tav tm="0">
                                              <p:val>
                                                <p:strVal val="#ppt_x"/>
                                              </p:val>
                                            </p:tav>
                                            <p:tav tm="100000">
                                              <p:val>
                                                <p:strVal val="#ppt_x"/>
                                              </p:val>
                                            </p:tav>
                                          </p:tavLst>
                                        </p:anim>
                                        <p:anim calcmode="lin" valueType="num">
                                          <p:cBhvr additive="base">
                                            <p:cTn id="36" dur="500" fill="hold"/>
                                            <p:tgtEl>
                                              <p:spTgt spid="8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85"/>
                                            </p:tgtEl>
                                            <p:attrNameLst>
                                              <p:attrName>style.visibility</p:attrName>
                                            </p:attrNameLst>
                                          </p:cBhvr>
                                          <p:to>
                                            <p:strVal val="visible"/>
                                          </p:to>
                                        </p:set>
                                        <p:anim calcmode="lin" valueType="num">
                                          <p:cBhvr additive="base">
                                            <p:cTn id="39" dur="500" fill="hold"/>
                                            <p:tgtEl>
                                              <p:spTgt spid="85"/>
                                            </p:tgtEl>
                                            <p:attrNameLst>
                                              <p:attrName>ppt_x</p:attrName>
                                            </p:attrNameLst>
                                          </p:cBhvr>
                                          <p:tavLst>
                                            <p:tav tm="0">
                                              <p:val>
                                                <p:strVal val="#ppt_x"/>
                                              </p:val>
                                            </p:tav>
                                            <p:tav tm="100000">
                                              <p:val>
                                                <p:strVal val="#ppt_x"/>
                                              </p:val>
                                            </p:tav>
                                          </p:tavLst>
                                        </p:anim>
                                        <p:anim calcmode="lin" valueType="num">
                                          <p:cBhvr additive="base">
                                            <p:cTn id="40" dur="500" fill="hold"/>
                                            <p:tgtEl>
                                              <p:spTgt spid="85"/>
                                            </p:tgtEl>
                                            <p:attrNameLst>
                                              <p:attrName>ppt_y</p:attrName>
                                            </p:attrNameLst>
                                          </p:cBhvr>
                                          <p:tavLst>
                                            <p:tav tm="0">
                                              <p:val>
                                                <p:strVal val="1+#ppt_h/2"/>
                                              </p:val>
                                            </p:tav>
                                            <p:tav tm="100000">
                                              <p:val>
                                                <p:strVal val="#ppt_y"/>
                                              </p:val>
                                            </p:tav>
                                          </p:tavLst>
                                        </p:anim>
                                      </p:childTnLst>
                                    </p:cTn>
                                  </p:par>
                                </p:childTnLst>
                              </p:cTn>
                            </p:par>
                            <p:par>
                              <p:cTn id="41" fill="hold">
                                <p:stCondLst>
                                  <p:cond delay="2500"/>
                                </p:stCondLst>
                                <p:childTnLst>
                                  <p:par>
                                    <p:cTn id="42" presetID="22" presetClass="entr" presetSubtype="8" fill="hold" nodeType="after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wipe(left)">
                                          <p:cBhvr>
                                            <p:cTn id="44" dur="500"/>
                                            <p:tgtEl>
                                              <p:spTgt spid="3"/>
                                            </p:tgtEl>
                                          </p:cBhvr>
                                        </p:animEffect>
                                      </p:childTnLst>
                                    </p:cTn>
                                  </p:par>
                                  <p:par>
                                    <p:cTn id="45" presetID="22" presetClass="entr" presetSubtype="8" fill="hold" nodeType="withEffect">
                                      <p:stCondLst>
                                        <p:cond delay="0"/>
                                      </p:stCondLst>
                                      <p:childTnLst>
                                        <p:set>
                                          <p:cBhvr>
                                            <p:cTn id="46" dur="1" fill="hold">
                                              <p:stCondLst>
                                                <p:cond delay="0"/>
                                              </p:stCondLst>
                                            </p:cTn>
                                            <p:tgtEl>
                                              <p:spTgt spid="77"/>
                                            </p:tgtEl>
                                            <p:attrNameLst>
                                              <p:attrName>style.visibility</p:attrName>
                                            </p:attrNameLst>
                                          </p:cBhvr>
                                          <p:to>
                                            <p:strVal val="visible"/>
                                          </p:to>
                                        </p:set>
                                        <p:animEffect transition="in" filter="wipe(left)">
                                          <p:cBhvr>
                                            <p:cTn id="47" dur="500"/>
                                            <p:tgtEl>
                                              <p:spTgt spid="77"/>
                                            </p:tgtEl>
                                          </p:cBhvr>
                                        </p:animEffect>
                                      </p:childTnLst>
                                    </p:cTn>
                                  </p:par>
                                  <p:par>
                                    <p:cTn id="48" presetID="22" presetClass="entr" presetSubtype="8" fill="hold" nodeType="withEffect">
                                      <p:stCondLst>
                                        <p:cond delay="0"/>
                                      </p:stCondLst>
                                      <p:childTnLst>
                                        <p:set>
                                          <p:cBhvr>
                                            <p:cTn id="49" dur="1" fill="hold">
                                              <p:stCondLst>
                                                <p:cond delay="0"/>
                                              </p:stCondLst>
                                            </p:cTn>
                                            <p:tgtEl>
                                              <p:spTgt spid="78"/>
                                            </p:tgtEl>
                                            <p:attrNameLst>
                                              <p:attrName>style.visibility</p:attrName>
                                            </p:attrNameLst>
                                          </p:cBhvr>
                                          <p:to>
                                            <p:strVal val="visible"/>
                                          </p:to>
                                        </p:set>
                                        <p:animEffect transition="in" filter="wipe(left)">
                                          <p:cBhvr>
                                            <p:cTn id="50" dur="500"/>
                                            <p:tgtEl>
                                              <p:spTgt spid="78"/>
                                            </p:tgtEl>
                                          </p:cBhvr>
                                        </p:animEffect>
                                      </p:childTnLst>
                                    </p:cTn>
                                  </p:par>
                                  <p:par>
                                    <p:cTn id="51" presetID="22" presetClass="entr" presetSubtype="8" fill="hold" nodeType="withEffect">
                                      <p:stCondLst>
                                        <p:cond delay="0"/>
                                      </p:stCondLst>
                                      <p:childTnLst>
                                        <p:set>
                                          <p:cBhvr>
                                            <p:cTn id="52" dur="1" fill="hold">
                                              <p:stCondLst>
                                                <p:cond delay="0"/>
                                              </p:stCondLst>
                                            </p:cTn>
                                            <p:tgtEl>
                                              <p:spTgt spid="79"/>
                                            </p:tgtEl>
                                            <p:attrNameLst>
                                              <p:attrName>style.visibility</p:attrName>
                                            </p:attrNameLst>
                                          </p:cBhvr>
                                          <p:to>
                                            <p:strVal val="visible"/>
                                          </p:to>
                                        </p:set>
                                        <p:animEffect transition="in" filter="wipe(left)">
                                          <p:cBhvr>
                                            <p:cTn id="53" dur="500"/>
                                            <p:tgtEl>
                                              <p:spTgt spid="79"/>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wipe(left)">
                                          <p:cBhvr>
                                            <p:cTn id="56" dur="500"/>
                                            <p:tgtEl>
                                              <p:spTgt spid="4"/>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80"/>
                                            </p:tgtEl>
                                            <p:attrNameLst>
                                              <p:attrName>style.visibility</p:attrName>
                                            </p:attrNameLst>
                                          </p:cBhvr>
                                          <p:to>
                                            <p:strVal val="visible"/>
                                          </p:to>
                                        </p:set>
                                        <p:animEffect transition="in" filter="wipe(left)">
                                          <p:cBhvr>
                                            <p:cTn id="59" dur="500"/>
                                            <p:tgtEl>
                                              <p:spTgt spid="80"/>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81"/>
                                            </p:tgtEl>
                                            <p:attrNameLst>
                                              <p:attrName>style.visibility</p:attrName>
                                            </p:attrNameLst>
                                          </p:cBhvr>
                                          <p:to>
                                            <p:strVal val="visible"/>
                                          </p:to>
                                        </p:set>
                                        <p:animEffect transition="in" filter="wipe(left)">
                                          <p:cBhvr>
                                            <p:cTn id="62" dur="500"/>
                                            <p:tgtEl>
                                              <p:spTgt spid="81"/>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82"/>
                                            </p:tgtEl>
                                            <p:attrNameLst>
                                              <p:attrName>style.visibility</p:attrName>
                                            </p:attrNameLst>
                                          </p:cBhvr>
                                          <p:to>
                                            <p:strVal val="visible"/>
                                          </p:to>
                                        </p:set>
                                        <p:animEffect transition="in" filter="wipe(left)">
                                          <p:cBhvr>
                                            <p:cTn id="65" dur="500"/>
                                            <p:tgtEl>
                                              <p:spTgt spid="82"/>
                                            </p:tgtEl>
                                          </p:cBhvr>
                                        </p:animEffect>
                                      </p:childTnLst>
                                    </p:cTn>
                                  </p:par>
                                </p:childTnLst>
                              </p:cTn>
                            </p:par>
                            <p:par>
                              <p:cTn id="66" fill="hold">
                                <p:stCondLst>
                                  <p:cond delay="3000"/>
                                </p:stCondLst>
                                <p:childTnLst>
                                  <p:par>
                                    <p:cTn id="67" presetID="53" presetClass="entr" presetSubtype="16" fill="hold" nodeType="afterEffect">
                                      <p:stCondLst>
                                        <p:cond delay="0"/>
                                      </p:stCondLst>
                                      <p:childTnLst>
                                        <p:set>
                                          <p:cBhvr>
                                            <p:cTn id="68" dur="1" fill="hold">
                                              <p:stCondLst>
                                                <p:cond delay="0"/>
                                              </p:stCondLst>
                                            </p:cTn>
                                            <p:tgtEl>
                                              <p:spTgt spid="2"/>
                                            </p:tgtEl>
                                            <p:attrNameLst>
                                              <p:attrName>style.visibility</p:attrName>
                                            </p:attrNameLst>
                                          </p:cBhvr>
                                          <p:to>
                                            <p:strVal val="visible"/>
                                          </p:to>
                                        </p:set>
                                        <p:anim calcmode="lin" valueType="num">
                                          <p:cBhvr>
                                            <p:cTn id="69" dur="500" fill="hold"/>
                                            <p:tgtEl>
                                              <p:spTgt spid="2"/>
                                            </p:tgtEl>
                                            <p:attrNameLst>
                                              <p:attrName>ppt_w</p:attrName>
                                            </p:attrNameLst>
                                          </p:cBhvr>
                                          <p:tavLst>
                                            <p:tav tm="0">
                                              <p:val>
                                                <p:fltVal val="0"/>
                                              </p:val>
                                            </p:tav>
                                            <p:tav tm="100000">
                                              <p:val>
                                                <p:strVal val="#ppt_w"/>
                                              </p:val>
                                            </p:tav>
                                          </p:tavLst>
                                        </p:anim>
                                        <p:anim calcmode="lin" valueType="num">
                                          <p:cBhvr>
                                            <p:cTn id="70" dur="500" fill="hold"/>
                                            <p:tgtEl>
                                              <p:spTgt spid="2"/>
                                            </p:tgtEl>
                                            <p:attrNameLst>
                                              <p:attrName>ppt_h</p:attrName>
                                            </p:attrNameLst>
                                          </p:cBhvr>
                                          <p:tavLst>
                                            <p:tav tm="0">
                                              <p:val>
                                                <p:fltVal val="0"/>
                                              </p:val>
                                            </p:tav>
                                            <p:tav tm="100000">
                                              <p:val>
                                                <p:strVal val="#ppt_h"/>
                                              </p:val>
                                            </p:tav>
                                          </p:tavLst>
                                        </p:anim>
                                        <p:animEffect transition="in" filter="fade">
                                          <p:cBhvr>
                                            <p:cTn id="7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animBg="1"/>
          <p:bldP spid="75" grpId="0" animBg="1"/>
          <p:bldP spid="76" grpId="0" animBg="1"/>
          <p:bldP spid="4" grpId="0"/>
          <p:bldP spid="80" grpId="0"/>
          <p:bldP spid="81" grpId="0"/>
          <p:bldP spid="82" grpId="0"/>
          <p:bldP spid="5" grpId="0"/>
          <p:bldP spid="83" grpId="0"/>
          <p:bldP spid="84" grpId="0"/>
          <p:bldP spid="8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fill="hold"/>
                                            <p:tgtEl>
                                              <p:spTgt spid="73"/>
                                            </p:tgtEl>
                                            <p:attrNameLst>
                                              <p:attrName>ppt_x</p:attrName>
                                            </p:attrNameLst>
                                          </p:cBhvr>
                                          <p:tavLst>
                                            <p:tav tm="0">
                                              <p:val>
                                                <p:strVal val="#ppt_x"/>
                                              </p:val>
                                            </p:tav>
                                            <p:tav tm="100000">
                                              <p:val>
                                                <p:strVal val="#ppt_x"/>
                                              </p:val>
                                            </p:tav>
                                          </p:tavLst>
                                        </p:anim>
                                        <p:anim calcmode="lin" valueType="num">
                                          <p:cBhvr additive="base">
                                            <p:cTn id="8" dur="500" fill="hold"/>
                                            <p:tgtEl>
                                              <p:spTgt spid="7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74"/>
                                            </p:tgtEl>
                                            <p:attrNameLst>
                                              <p:attrName>style.visibility</p:attrName>
                                            </p:attrNameLst>
                                          </p:cBhvr>
                                          <p:to>
                                            <p:strVal val="visible"/>
                                          </p:to>
                                        </p:set>
                                        <p:anim calcmode="lin" valueType="num">
                                          <p:cBhvr additive="base">
                                            <p:cTn id="12" dur="500" fill="hold"/>
                                            <p:tgtEl>
                                              <p:spTgt spid="74"/>
                                            </p:tgtEl>
                                            <p:attrNameLst>
                                              <p:attrName>ppt_x</p:attrName>
                                            </p:attrNameLst>
                                          </p:cBhvr>
                                          <p:tavLst>
                                            <p:tav tm="0">
                                              <p:val>
                                                <p:strVal val="#ppt_x"/>
                                              </p:val>
                                            </p:tav>
                                            <p:tav tm="100000">
                                              <p:val>
                                                <p:strVal val="#ppt_x"/>
                                              </p:val>
                                            </p:tav>
                                          </p:tavLst>
                                        </p:anim>
                                        <p:anim calcmode="lin" valueType="num">
                                          <p:cBhvr additive="base">
                                            <p:cTn id="13" dur="500" fill="hold"/>
                                            <p:tgtEl>
                                              <p:spTgt spid="74"/>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fill="hold" grpId="0" nodeType="afterEffect">
                                      <p:stCondLst>
                                        <p:cond delay="0"/>
                                      </p:stCondLst>
                                      <p:childTnLst>
                                        <p:set>
                                          <p:cBhvr>
                                            <p:cTn id="16" dur="1" fill="hold">
                                              <p:stCondLst>
                                                <p:cond delay="0"/>
                                              </p:stCondLst>
                                            </p:cTn>
                                            <p:tgtEl>
                                              <p:spTgt spid="75"/>
                                            </p:tgtEl>
                                            <p:attrNameLst>
                                              <p:attrName>style.visibility</p:attrName>
                                            </p:attrNameLst>
                                          </p:cBhvr>
                                          <p:to>
                                            <p:strVal val="visible"/>
                                          </p:to>
                                        </p:set>
                                        <p:anim calcmode="lin" valueType="num">
                                          <p:cBhvr additive="base">
                                            <p:cTn id="17" dur="500" fill="hold"/>
                                            <p:tgtEl>
                                              <p:spTgt spid="75"/>
                                            </p:tgtEl>
                                            <p:attrNameLst>
                                              <p:attrName>ppt_x</p:attrName>
                                            </p:attrNameLst>
                                          </p:cBhvr>
                                          <p:tavLst>
                                            <p:tav tm="0">
                                              <p:val>
                                                <p:strVal val="#ppt_x"/>
                                              </p:val>
                                            </p:tav>
                                            <p:tav tm="100000">
                                              <p:val>
                                                <p:strVal val="#ppt_x"/>
                                              </p:val>
                                            </p:tav>
                                          </p:tavLst>
                                        </p:anim>
                                        <p:anim calcmode="lin" valueType="num">
                                          <p:cBhvr additive="base">
                                            <p:cTn id="18" dur="500" fill="hold"/>
                                            <p:tgtEl>
                                              <p:spTgt spid="75"/>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1" fill="hold" grpId="0" nodeType="afterEffect">
                                      <p:stCondLst>
                                        <p:cond delay="0"/>
                                      </p:stCondLst>
                                      <p:childTnLst>
                                        <p:set>
                                          <p:cBhvr>
                                            <p:cTn id="21" dur="1" fill="hold">
                                              <p:stCondLst>
                                                <p:cond delay="0"/>
                                              </p:stCondLst>
                                            </p:cTn>
                                            <p:tgtEl>
                                              <p:spTgt spid="76"/>
                                            </p:tgtEl>
                                            <p:attrNameLst>
                                              <p:attrName>style.visibility</p:attrName>
                                            </p:attrNameLst>
                                          </p:cBhvr>
                                          <p:to>
                                            <p:strVal val="visible"/>
                                          </p:to>
                                        </p:set>
                                        <p:anim calcmode="lin" valueType="num">
                                          <p:cBhvr additive="base">
                                            <p:cTn id="22" dur="500" fill="hold"/>
                                            <p:tgtEl>
                                              <p:spTgt spid="76"/>
                                            </p:tgtEl>
                                            <p:attrNameLst>
                                              <p:attrName>ppt_x</p:attrName>
                                            </p:attrNameLst>
                                          </p:cBhvr>
                                          <p:tavLst>
                                            <p:tav tm="0">
                                              <p:val>
                                                <p:strVal val="#ppt_x"/>
                                              </p:val>
                                            </p:tav>
                                            <p:tav tm="100000">
                                              <p:val>
                                                <p:strVal val="#ppt_x"/>
                                              </p:val>
                                            </p:tav>
                                          </p:tavLst>
                                        </p:anim>
                                        <p:anim calcmode="lin" valueType="num">
                                          <p:cBhvr additive="base">
                                            <p:cTn id="23" dur="500" fill="hold"/>
                                            <p:tgtEl>
                                              <p:spTgt spid="76"/>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3"/>
                                            </p:tgtEl>
                                            <p:attrNameLst>
                                              <p:attrName>style.visibility</p:attrName>
                                            </p:attrNameLst>
                                          </p:cBhvr>
                                          <p:to>
                                            <p:strVal val="visible"/>
                                          </p:to>
                                        </p:set>
                                        <p:anim calcmode="lin" valueType="num">
                                          <p:cBhvr additive="base">
                                            <p:cTn id="31" dur="500" fill="hold"/>
                                            <p:tgtEl>
                                              <p:spTgt spid="83"/>
                                            </p:tgtEl>
                                            <p:attrNameLst>
                                              <p:attrName>ppt_x</p:attrName>
                                            </p:attrNameLst>
                                          </p:cBhvr>
                                          <p:tavLst>
                                            <p:tav tm="0">
                                              <p:val>
                                                <p:strVal val="#ppt_x"/>
                                              </p:val>
                                            </p:tav>
                                            <p:tav tm="100000">
                                              <p:val>
                                                <p:strVal val="#ppt_x"/>
                                              </p:val>
                                            </p:tav>
                                          </p:tavLst>
                                        </p:anim>
                                        <p:anim calcmode="lin" valueType="num">
                                          <p:cBhvr additive="base">
                                            <p:cTn id="32" dur="500" fill="hold"/>
                                            <p:tgtEl>
                                              <p:spTgt spid="8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84"/>
                                            </p:tgtEl>
                                            <p:attrNameLst>
                                              <p:attrName>style.visibility</p:attrName>
                                            </p:attrNameLst>
                                          </p:cBhvr>
                                          <p:to>
                                            <p:strVal val="visible"/>
                                          </p:to>
                                        </p:set>
                                        <p:anim calcmode="lin" valueType="num">
                                          <p:cBhvr additive="base">
                                            <p:cTn id="35" dur="500" fill="hold"/>
                                            <p:tgtEl>
                                              <p:spTgt spid="84"/>
                                            </p:tgtEl>
                                            <p:attrNameLst>
                                              <p:attrName>ppt_x</p:attrName>
                                            </p:attrNameLst>
                                          </p:cBhvr>
                                          <p:tavLst>
                                            <p:tav tm="0">
                                              <p:val>
                                                <p:strVal val="#ppt_x"/>
                                              </p:val>
                                            </p:tav>
                                            <p:tav tm="100000">
                                              <p:val>
                                                <p:strVal val="#ppt_x"/>
                                              </p:val>
                                            </p:tav>
                                          </p:tavLst>
                                        </p:anim>
                                        <p:anim calcmode="lin" valueType="num">
                                          <p:cBhvr additive="base">
                                            <p:cTn id="36" dur="500" fill="hold"/>
                                            <p:tgtEl>
                                              <p:spTgt spid="8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85"/>
                                            </p:tgtEl>
                                            <p:attrNameLst>
                                              <p:attrName>style.visibility</p:attrName>
                                            </p:attrNameLst>
                                          </p:cBhvr>
                                          <p:to>
                                            <p:strVal val="visible"/>
                                          </p:to>
                                        </p:set>
                                        <p:anim calcmode="lin" valueType="num">
                                          <p:cBhvr additive="base">
                                            <p:cTn id="39" dur="500" fill="hold"/>
                                            <p:tgtEl>
                                              <p:spTgt spid="85"/>
                                            </p:tgtEl>
                                            <p:attrNameLst>
                                              <p:attrName>ppt_x</p:attrName>
                                            </p:attrNameLst>
                                          </p:cBhvr>
                                          <p:tavLst>
                                            <p:tav tm="0">
                                              <p:val>
                                                <p:strVal val="#ppt_x"/>
                                              </p:val>
                                            </p:tav>
                                            <p:tav tm="100000">
                                              <p:val>
                                                <p:strVal val="#ppt_x"/>
                                              </p:val>
                                            </p:tav>
                                          </p:tavLst>
                                        </p:anim>
                                        <p:anim calcmode="lin" valueType="num">
                                          <p:cBhvr additive="base">
                                            <p:cTn id="40" dur="500" fill="hold"/>
                                            <p:tgtEl>
                                              <p:spTgt spid="85"/>
                                            </p:tgtEl>
                                            <p:attrNameLst>
                                              <p:attrName>ppt_y</p:attrName>
                                            </p:attrNameLst>
                                          </p:cBhvr>
                                          <p:tavLst>
                                            <p:tav tm="0">
                                              <p:val>
                                                <p:strVal val="1+#ppt_h/2"/>
                                              </p:val>
                                            </p:tav>
                                            <p:tav tm="100000">
                                              <p:val>
                                                <p:strVal val="#ppt_y"/>
                                              </p:val>
                                            </p:tav>
                                          </p:tavLst>
                                        </p:anim>
                                      </p:childTnLst>
                                    </p:cTn>
                                  </p:par>
                                </p:childTnLst>
                              </p:cTn>
                            </p:par>
                            <p:par>
                              <p:cTn id="41" fill="hold">
                                <p:stCondLst>
                                  <p:cond delay="2500"/>
                                </p:stCondLst>
                                <p:childTnLst>
                                  <p:par>
                                    <p:cTn id="42" presetID="22" presetClass="entr" presetSubtype="8" fill="hold" nodeType="after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wipe(left)">
                                          <p:cBhvr>
                                            <p:cTn id="44" dur="500"/>
                                            <p:tgtEl>
                                              <p:spTgt spid="3"/>
                                            </p:tgtEl>
                                          </p:cBhvr>
                                        </p:animEffect>
                                      </p:childTnLst>
                                    </p:cTn>
                                  </p:par>
                                  <p:par>
                                    <p:cTn id="45" presetID="22" presetClass="entr" presetSubtype="8" fill="hold" nodeType="withEffect">
                                      <p:stCondLst>
                                        <p:cond delay="0"/>
                                      </p:stCondLst>
                                      <p:childTnLst>
                                        <p:set>
                                          <p:cBhvr>
                                            <p:cTn id="46" dur="1" fill="hold">
                                              <p:stCondLst>
                                                <p:cond delay="0"/>
                                              </p:stCondLst>
                                            </p:cTn>
                                            <p:tgtEl>
                                              <p:spTgt spid="77"/>
                                            </p:tgtEl>
                                            <p:attrNameLst>
                                              <p:attrName>style.visibility</p:attrName>
                                            </p:attrNameLst>
                                          </p:cBhvr>
                                          <p:to>
                                            <p:strVal val="visible"/>
                                          </p:to>
                                        </p:set>
                                        <p:animEffect transition="in" filter="wipe(left)">
                                          <p:cBhvr>
                                            <p:cTn id="47" dur="500"/>
                                            <p:tgtEl>
                                              <p:spTgt spid="77"/>
                                            </p:tgtEl>
                                          </p:cBhvr>
                                        </p:animEffect>
                                      </p:childTnLst>
                                    </p:cTn>
                                  </p:par>
                                  <p:par>
                                    <p:cTn id="48" presetID="22" presetClass="entr" presetSubtype="8" fill="hold" nodeType="withEffect">
                                      <p:stCondLst>
                                        <p:cond delay="0"/>
                                      </p:stCondLst>
                                      <p:childTnLst>
                                        <p:set>
                                          <p:cBhvr>
                                            <p:cTn id="49" dur="1" fill="hold">
                                              <p:stCondLst>
                                                <p:cond delay="0"/>
                                              </p:stCondLst>
                                            </p:cTn>
                                            <p:tgtEl>
                                              <p:spTgt spid="78"/>
                                            </p:tgtEl>
                                            <p:attrNameLst>
                                              <p:attrName>style.visibility</p:attrName>
                                            </p:attrNameLst>
                                          </p:cBhvr>
                                          <p:to>
                                            <p:strVal val="visible"/>
                                          </p:to>
                                        </p:set>
                                        <p:animEffect transition="in" filter="wipe(left)">
                                          <p:cBhvr>
                                            <p:cTn id="50" dur="500"/>
                                            <p:tgtEl>
                                              <p:spTgt spid="78"/>
                                            </p:tgtEl>
                                          </p:cBhvr>
                                        </p:animEffect>
                                      </p:childTnLst>
                                    </p:cTn>
                                  </p:par>
                                  <p:par>
                                    <p:cTn id="51" presetID="22" presetClass="entr" presetSubtype="8" fill="hold" nodeType="withEffect">
                                      <p:stCondLst>
                                        <p:cond delay="0"/>
                                      </p:stCondLst>
                                      <p:childTnLst>
                                        <p:set>
                                          <p:cBhvr>
                                            <p:cTn id="52" dur="1" fill="hold">
                                              <p:stCondLst>
                                                <p:cond delay="0"/>
                                              </p:stCondLst>
                                            </p:cTn>
                                            <p:tgtEl>
                                              <p:spTgt spid="79"/>
                                            </p:tgtEl>
                                            <p:attrNameLst>
                                              <p:attrName>style.visibility</p:attrName>
                                            </p:attrNameLst>
                                          </p:cBhvr>
                                          <p:to>
                                            <p:strVal val="visible"/>
                                          </p:to>
                                        </p:set>
                                        <p:animEffect transition="in" filter="wipe(left)">
                                          <p:cBhvr>
                                            <p:cTn id="53" dur="500"/>
                                            <p:tgtEl>
                                              <p:spTgt spid="79"/>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wipe(left)">
                                          <p:cBhvr>
                                            <p:cTn id="56" dur="500"/>
                                            <p:tgtEl>
                                              <p:spTgt spid="4"/>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80"/>
                                            </p:tgtEl>
                                            <p:attrNameLst>
                                              <p:attrName>style.visibility</p:attrName>
                                            </p:attrNameLst>
                                          </p:cBhvr>
                                          <p:to>
                                            <p:strVal val="visible"/>
                                          </p:to>
                                        </p:set>
                                        <p:animEffect transition="in" filter="wipe(left)">
                                          <p:cBhvr>
                                            <p:cTn id="59" dur="500"/>
                                            <p:tgtEl>
                                              <p:spTgt spid="80"/>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81"/>
                                            </p:tgtEl>
                                            <p:attrNameLst>
                                              <p:attrName>style.visibility</p:attrName>
                                            </p:attrNameLst>
                                          </p:cBhvr>
                                          <p:to>
                                            <p:strVal val="visible"/>
                                          </p:to>
                                        </p:set>
                                        <p:animEffect transition="in" filter="wipe(left)">
                                          <p:cBhvr>
                                            <p:cTn id="62" dur="500"/>
                                            <p:tgtEl>
                                              <p:spTgt spid="81"/>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82"/>
                                            </p:tgtEl>
                                            <p:attrNameLst>
                                              <p:attrName>style.visibility</p:attrName>
                                            </p:attrNameLst>
                                          </p:cBhvr>
                                          <p:to>
                                            <p:strVal val="visible"/>
                                          </p:to>
                                        </p:set>
                                        <p:animEffect transition="in" filter="wipe(left)">
                                          <p:cBhvr>
                                            <p:cTn id="65" dur="500"/>
                                            <p:tgtEl>
                                              <p:spTgt spid="82"/>
                                            </p:tgtEl>
                                          </p:cBhvr>
                                        </p:animEffect>
                                      </p:childTnLst>
                                    </p:cTn>
                                  </p:par>
                                </p:childTnLst>
                              </p:cTn>
                            </p:par>
                            <p:par>
                              <p:cTn id="66" fill="hold">
                                <p:stCondLst>
                                  <p:cond delay="3000"/>
                                </p:stCondLst>
                                <p:childTnLst>
                                  <p:par>
                                    <p:cTn id="67" presetID="53" presetClass="entr" presetSubtype="16" fill="hold" nodeType="afterEffect">
                                      <p:stCondLst>
                                        <p:cond delay="0"/>
                                      </p:stCondLst>
                                      <p:childTnLst>
                                        <p:set>
                                          <p:cBhvr>
                                            <p:cTn id="68" dur="1" fill="hold">
                                              <p:stCondLst>
                                                <p:cond delay="0"/>
                                              </p:stCondLst>
                                            </p:cTn>
                                            <p:tgtEl>
                                              <p:spTgt spid="2"/>
                                            </p:tgtEl>
                                            <p:attrNameLst>
                                              <p:attrName>style.visibility</p:attrName>
                                            </p:attrNameLst>
                                          </p:cBhvr>
                                          <p:to>
                                            <p:strVal val="visible"/>
                                          </p:to>
                                        </p:set>
                                        <p:anim calcmode="lin" valueType="num">
                                          <p:cBhvr>
                                            <p:cTn id="69" dur="500" fill="hold"/>
                                            <p:tgtEl>
                                              <p:spTgt spid="2"/>
                                            </p:tgtEl>
                                            <p:attrNameLst>
                                              <p:attrName>ppt_w</p:attrName>
                                            </p:attrNameLst>
                                          </p:cBhvr>
                                          <p:tavLst>
                                            <p:tav tm="0">
                                              <p:val>
                                                <p:fltVal val="0"/>
                                              </p:val>
                                            </p:tav>
                                            <p:tav tm="100000">
                                              <p:val>
                                                <p:strVal val="#ppt_w"/>
                                              </p:val>
                                            </p:tav>
                                          </p:tavLst>
                                        </p:anim>
                                        <p:anim calcmode="lin" valueType="num">
                                          <p:cBhvr>
                                            <p:cTn id="70" dur="500" fill="hold"/>
                                            <p:tgtEl>
                                              <p:spTgt spid="2"/>
                                            </p:tgtEl>
                                            <p:attrNameLst>
                                              <p:attrName>ppt_h</p:attrName>
                                            </p:attrNameLst>
                                          </p:cBhvr>
                                          <p:tavLst>
                                            <p:tav tm="0">
                                              <p:val>
                                                <p:fltVal val="0"/>
                                              </p:val>
                                            </p:tav>
                                            <p:tav tm="100000">
                                              <p:val>
                                                <p:strVal val="#ppt_h"/>
                                              </p:val>
                                            </p:tav>
                                          </p:tavLst>
                                        </p:anim>
                                        <p:animEffect transition="in" filter="fade">
                                          <p:cBhvr>
                                            <p:cTn id="7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animBg="1"/>
          <p:bldP spid="75" grpId="0" animBg="1"/>
          <p:bldP spid="76" grpId="0" animBg="1"/>
          <p:bldP spid="4" grpId="0"/>
          <p:bldP spid="80" grpId="0"/>
          <p:bldP spid="81" grpId="0"/>
          <p:bldP spid="82" grpId="0"/>
          <p:bldP spid="5" grpId="0"/>
          <p:bldP spid="83" grpId="0"/>
          <p:bldP spid="84" grpId="0"/>
          <p:bldP spid="85"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矩形 3"/>
          <p:cNvSpPr>
            <a:spLocks noChangeArrowheads="1"/>
          </p:cNvSpPr>
          <p:nvPr/>
        </p:nvSpPr>
        <p:spPr bwMode="auto">
          <a:xfrm>
            <a:off x="1692408" y="843558"/>
            <a:ext cx="7451592" cy="432048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68562" tIns="34281" rIns="68562" bIns="34281"/>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eaLnBrk="1" hangingPunct="1">
              <a:spcBef>
                <a:spcPct val="0"/>
              </a:spcBef>
              <a:buFontTx/>
              <a:buNone/>
            </a:pPr>
            <a:endParaRPr lang="zh-CN" altLang="en-US" sz="1300" b="1" i="1">
              <a:solidFill>
                <a:schemeClr val="tx1"/>
              </a:solidFill>
              <a:ea typeface="宋体" pitchFamily="2" charset="-122"/>
            </a:endParaRPr>
          </a:p>
        </p:txBody>
      </p:sp>
      <p:pic>
        <p:nvPicPr>
          <p:cNvPr id="11267" name="图片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11170" y="899849"/>
            <a:ext cx="4213830" cy="3324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矩形 1"/>
          <p:cNvSpPr>
            <a:spLocks noChangeArrowheads="1"/>
          </p:cNvSpPr>
          <p:nvPr/>
        </p:nvSpPr>
        <p:spPr bwMode="auto">
          <a:xfrm>
            <a:off x="0" y="195263"/>
            <a:ext cx="361809" cy="37861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62" tIns="34281" rIns="68562" bIns="34281"/>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eaLnBrk="1" hangingPunct="1">
              <a:spcBef>
                <a:spcPct val="0"/>
              </a:spcBef>
              <a:buFontTx/>
              <a:buNone/>
            </a:pPr>
            <a:endParaRPr lang="zh-CN" altLang="en-US" sz="1300" b="1" i="1">
              <a:solidFill>
                <a:schemeClr val="tx1"/>
              </a:solidFill>
              <a:ea typeface="宋体" pitchFamily="2" charset="-122"/>
            </a:endParaRPr>
          </a:p>
        </p:txBody>
      </p:sp>
      <p:sp>
        <p:nvSpPr>
          <p:cNvPr id="11270" name="矩形 8"/>
          <p:cNvSpPr>
            <a:spLocks noChangeArrowheads="1"/>
          </p:cNvSpPr>
          <p:nvPr/>
        </p:nvSpPr>
        <p:spPr bwMode="auto">
          <a:xfrm>
            <a:off x="1676781" y="4299942"/>
            <a:ext cx="4912981" cy="83939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62" tIns="34281" rIns="68562" bIns="34281"/>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eaLnBrk="1" hangingPunct="1">
              <a:spcBef>
                <a:spcPct val="0"/>
              </a:spcBef>
              <a:buFontTx/>
              <a:buNone/>
            </a:pPr>
            <a:endParaRPr lang="zh-CN" altLang="en-US" sz="1300" b="1" i="1">
              <a:solidFill>
                <a:schemeClr val="tx1"/>
              </a:solidFill>
              <a:ea typeface="宋体" pitchFamily="2" charset="-122"/>
            </a:endParaRPr>
          </a:p>
        </p:txBody>
      </p:sp>
      <p:sp>
        <p:nvSpPr>
          <p:cNvPr id="11271" name="TextBox 47"/>
          <p:cNvSpPr>
            <a:spLocks noChangeArrowheads="1"/>
          </p:cNvSpPr>
          <p:nvPr/>
        </p:nvSpPr>
        <p:spPr bwMode="auto">
          <a:xfrm>
            <a:off x="1882106" y="4359981"/>
            <a:ext cx="4342894" cy="71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2" tIns="34281" rIns="68562" bIns="34281">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zh-CN" altLang="en-US" sz="1400" dirty="0">
                <a:solidFill>
                  <a:srgbClr val="F8F8F8"/>
                </a:solidFill>
                <a:latin typeface="微软雅黑" pitchFamily="34" charset="-122"/>
                <a:sym typeface="微软雅黑" pitchFamily="34" charset="-122"/>
              </a:rPr>
              <a:t>●尊重人才、鼓励创新，全方位打造人文气息</a:t>
            </a:r>
          </a:p>
          <a:p>
            <a:pPr>
              <a:spcBef>
                <a:spcPct val="0"/>
              </a:spcBef>
              <a:buFontTx/>
              <a:buNone/>
            </a:pPr>
            <a:r>
              <a:rPr lang="zh-CN" altLang="en-US" sz="1400" dirty="0">
                <a:solidFill>
                  <a:srgbClr val="F8F8F8"/>
                </a:solidFill>
                <a:latin typeface="微软雅黑" pitchFamily="34" charset="-122"/>
                <a:sym typeface="微软雅黑" pitchFamily="34" charset="-122"/>
              </a:rPr>
              <a:t>●人文感知，社会责任感</a:t>
            </a:r>
          </a:p>
          <a:p>
            <a:pPr>
              <a:spcBef>
                <a:spcPct val="0"/>
              </a:spcBef>
              <a:buFontTx/>
              <a:buNone/>
            </a:pPr>
            <a:r>
              <a:rPr lang="zh-CN" altLang="en-US" sz="1400" dirty="0">
                <a:solidFill>
                  <a:srgbClr val="F8F8F8"/>
                </a:solidFill>
                <a:latin typeface="微软雅黑" pitchFamily="34" charset="-122"/>
                <a:sym typeface="微软雅黑" pitchFamily="34" charset="-122"/>
              </a:rPr>
              <a:t>●策略先导</a:t>
            </a:r>
            <a:r>
              <a:rPr lang="en-US" altLang="zh-CN" sz="1400" dirty="0">
                <a:solidFill>
                  <a:srgbClr val="F8F8F8"/>
                </a:solidFill>
                <a:latin typeface="微软雅黑" pitchFamily="34" charset="-122"/>
                <a:sym typeface="微软雅黑" pitchFamily="34" charset="-122"/>
              </a:rPr>
              <a:t>-</a:t>
            </a:r>
            <a:r>
              <a:rPr lang="zh-CN" altLang="en-US" sz="1400" dirty="0">
                <a:solidFill>
                  <a:srgbClr val="F8F8F8"/>
                </a:solidFill>
                <a:latin typeface="微软雅黑" pitchFamily="34" charset="-122"/>
                <a:sym typeface="微软雅黑" pitchFamily="34" charset="-122"/>
              </a:rPr>
              <a:t>实效执行</a:t>
            </a:r>
            <a:r>
              <a:rPr lang="en-US" altLang="zh-CN" sz="1400" dirty="0">
                <a:solidFill>
                  <a:srgbClr val="F8F8F8"/>
                </a:solidFill>
                <a:latin typeface="微软雅黑" pitchFamily="34" charset="-122"/>
                <a:sym typeface="微软雅黑" pitchFamily="34" charset="-122"/>
              </a:rPr>
              <a:t>-</a:t>
            </a:r>
            <a:r>
              <a:rPr lang="zh-CN" altLang="en-US" sz="1400" dirty="0">
                <a:solidFill>
                  <a:srgbClr val="F8F8F8"/>
                </a:solidFill>
                <a:latin typeface="微软雅黑" pitchFamily="34" charset="-122"/>
                <a:sym typeface="微软雅黑" pitchFamily="34" charset="-122"/>
              </a:rPr>
              <a:t>解决之道，定制式解决方案</a:t>
            </a:r>
            <a:endParaRPr lang="zh-CN" altLang="en-US" sz="1050" dirty="0">
              <a:solidFill>
                <a:schemeClr val="tx1"/>
              </a:solidFill>
              <a:ea typeface="宋体" pitchFamily="2" charset="-122"/>
            </a:endParaRPr>
          </a:p>
        </p:txBody>
      </p:sp>
      <p:sp>
        <p:nvSpPr>
          <p:cNvPr id="11272" name="Freeform 5"/>
          <p:cNvSpPr>
            <a:spLocks/>
          </p:cNvSpPr>
          <p:nvPr/>
        </p:nvSpPr>
        <p:spPr bwMode="auto">
          <a:xfrm>
            <a:off x="1763688" y="3992760"/>
            <a:ext cx="224940" cy="226219"/>
          </a:xfrm>
          <a:custGeom>
            <a:avLst/>
            <a:gdLst>
              <a:gd name="T0" fmla="*/ 256543 w 407"/>
              <a:gd name="T1" fmla="*/ 0 h 407"/>
              <a:gd name="T2" fmla="*/ 300037 w 407"/>
              <a:gd name="T3" fmla="*/ 0 h 407"/>
              <a:gd name="T4" fmla="*/ 300037 w 407"/>
              <a:gd name="T5" fmla="*/ 301625 h 407"/>
              <a:gd name="T6" fmla="*/ 0 w 407"/>
              <a:gd name="T7" fmla="*/ 301625 h 407"/>
              <a:gd name="T8" fmla="*/ 0 w 407"/>
              <a:gd name="T9" fmla="*/ 262347 h 407"/>
              <a:gd name="T10" fmla="*/ 226318 w 407"/>
              <a:gd name="T11" fmla="*/ 262347 h 407"/>
              <a:gd name="T12" fmla="*/ 737 w 407"/>
              <a:gd name="T13" fmla="*/ 34831 h 407"/>
              <a:gd name="T14" fmla="*/ 31699 w 407"/>
              <a:gd name="T15" fmla="*/ 3705 h 407"/>
              <a:gd name="T16" fmla="*/ 256543 w 407"/>
              <a:gd name="T17" fmla="*/ 229739 h 407"/>
              <a:gd name="T18" fmla="*/ 256543 w 407"/>
              <a:gd name="T19" fmla="*/ 0 h 4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7"/>
              <a:gd name="T31" fmla="*/ 0 h 407"/>
              <a:gd name="T32" fmla="*/ 407 w 407"/>
              <a:gd name="T33" fmla="*/ 407 h 40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7" h="407">
                <a:moveTo>
                  <a:pt x="348" y="0"/>
                </a:moveTo>
                <a:lnTo>
                  <a:pt x="407" y="0"/>
                </a:lnTo>
                <a:lnTo>
                  <a:pt x="407" y="407"/>
                </a:lnTo>
                <a:lnTo>
                  <a:pt x="0" y="407"/>
                </a:lnTo>
                <a:lnTo>
                  <a:pt x="0" y="354"/>
                </a:lnTo>
                <a:lnTo>
                  <a:pt x="307" y="354"/>
                </a:lnTo>
                <a:lnTo>
                  <a:pt x="1" y="47"/>
                </a:lnTo>
                <a:lnTo>
                  <a:pt x="43" y="5"/>
                </a:lnTo>
                <a:lnTo>
                  <a:pt x="348" y="310"/>
                </a:lnTo>
                <a:lnTo>
                  <a:pt x="348" y="0"/>
                </a:lnTo>
                <a:close/>
              </a:path>
            </a:pathLst>
          </a:custGeom>
          <a:solidFill>
            <a:schemeClr val="tx1"/>
          </a:solidFill>
          <a:ln>
            <a:noFill/>
          </a:ln>
        </p:spPr>
        <p:txBody>
          <a:bodyPr lIns="68562" tIns="34281" rIns="68562" bIns="34281"/>
          <a:lstStyle/>
          <a:p>
            <a:endParaRPr lang="zh-CN" altLang="en-US"/>
          </a:p>
        </p:txBody>
      </p:sp>
      <p:sp>
        <p:nvSpPr>
          <p:cNvPr id="11273" name="TextBox 49"/>
          <p:cNvSpPr>
            <a:spLocks noChangeArrowheads="1"/>
          </p:cNvSpPr>
          <p:nvPr/>
        </p:nvSpPr>
        <p:spPr bwMode="auto">
          <a:xfrm>
            <a:off x="1976360" y="3939902"/>
            <a:ext cx="651424" cy="3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a:spcBef>
                <a:spcPct val="20000"/>
              </a:spcBef>
              <a:buChar char="•"/>
              <a:defRPr sz="2000">
                <a:solidFill>
                  <a:schemeClr val="bg1"/>
                </a:solidFill>
                <a:latin typeface="Arial" pitchFamily="34" charset="0"/>
                <a:ea typeface="微软雅黑" pitchFamily="34" charset="-122"/>
                <a:sym typeface="Arial" pitchFamily="34" charset="0"/>
              </a:defRPr>
            </a:lvl1pPr>
            <a:lvl2pPr marL="742950" indent="-285750">
              <a:spcBef>
                <a:spcPct val="20000"/>
              </a:spcBef>
              <a:buChar char="–"/>
              <a:defRPr sz="2000">
                <a:solidFill>
                  <a:schemeClr val="bg1"/>
                </a:solidFill>
                <a:latin typeface="Arial" pitchFamily="34" charset="0"/>
                <a:ea typeface="仿宋_GB2312" pitchFamily="1"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spcBef>
                <a:spcPct val="0"/>
              </a:spcBef>
              <a:buFontTx/>
              <a:buNone/>
            </a:pPr>
            <a:r>
              <a:rPr lang="zh-CN" altLang="en-US" b="1" dirty="0">
                <a:solidFill>
                  <a:srgbClr val="F8F8F8"/>
                </a:solidFill>
                <a:latin typeface="微软雅黑" pitchFamily="34" charset="-122"/>
                <a:sym typeface="微软雅黑" pitchFamily="34" charset="-122"/>
              </a:rPr>
              <a:t>人文</a:t>
            </a:r>
          </a:p>
        </p:txBody>
      </p:sp>
      <p:sp>
        <p:nvSpPr>
          <p:cNvPr id="11274" name="直接连接符 9"/>
          <p:cNvSpPr>
            <a:spLocks noChangeShapeType="1"/>
          </p:cNvSpPr>
          <p:nvPr/>
        </p:nvSpPr>
        <p:spPr bwMode="auto">
          <a:xfrm>
            <a:off x="1691681" y="4295687"/>
            <a:ext cx="1190" cy="83939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lIns="68562" tIns="34281" rIns="68562" bIns="34281"/>
          <a:lstStyle/>
          <a:p>
            <a:endParaRPr lang="zh-CN" altLang="en-US"/>
          </a:p>
        </p:txBody>
      </p:sp>
      <p:pic>
        <p:nvPicPr>
          <p:cNvPr id="11278" name="图片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6256" y="891266"/>
            <a:ext cx="2267744" cy="3824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9" name="图片 1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4289423">
            <a:off x="2625014" y="1688326"/>
            <a:ext cx="1028700" cy="43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p:cNvSpPr txBox="1"/>
          <p:nvPr/>
        </p:nvSpPr>
        <p:spPr>
          <a:xfrm>
            <a:off x="4252100" y="245510"/>
            <a:ext cx="2232248" cy="553998"/>
          </a:xfrm>
          <a:prstGeom prst="rect">
            <a:avLst/>
          </a:prstGeom>
          <a:noFill/>
        </p:spPr>
        <p:txBody>
          <a:bodyPr wrap="square" lIns="0" tIns="0" rIns="0" bIns="0" rtlCol="0">
            <a:spAutoFit/>
          </a:bodyPr>
          <a:lstStyle/>
          <a:p>
            <a:pPr algn="ctr"/>
            <a:r>
              <a:rPr lang="zh-CN" altLang="en-US" sz="3600" b="1" dirty="0">
                <a:latin typeface="微软雅黑" pitchFamily="34" charset="-122"/>
                <a:ea typeface="微软雅黑" pitchFamily="34" charset="-122"/>
              </a:rPr>
              <a:t>企业文化</a:t>
            </a:r>
            <a:endParaRPr lang="zh-CN" altLang="en-US" sz="1400" dirty="0">
              <a:latin typeface="微软雅黑" pitchFamily="34" charset="-122"/>
              <a:ea typeface="微软雅黑" pitchFamily="34" charset="-122"/>
            </a:endParaRPr>
          </a:p>
        </p:txBody>
      </p:sp>
      <p:sp>
        <p:nvSpPr>
          <p:cNvPr id="13" name="矩形 12"/>
          <p:cNvSpPr/>
          <p:nvPr/>
        </p:nvSpPr>
        <p:spPr>
          <a:xfrm>
            <a:off x="539552" y="51470"/>
            <a:ext cx="648072" cy="5040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26607988"/>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268"/>
                                        </p:tgtEl>
                                        <p:attrNameLst>
                                          <p:attrName>style.visibility</p:attrName>
                                        </p:attrNameLst>
                                      </p:cBhvr>
                                      <p:to>
                                        <p:strVal val="visible"/>
                                      </p:to>
                                    </p:set>
                                    <p:anim calcmode="lin" valueType="num">
                                      <p:cBhvr>
                                        <p:cTn id="7" dur="300" fill="hold"/>
                                        <p:tgtEl>
                                          <p:spTgt spid="11268"/>
                                        </p:tgtEl>
                                        <p:attrNameLst>
                                          <p:attrName>ppt_x</p:attrName>
                                        </p:attrNameLst>
                                      </p:cBhvr>
                                      <p:tavLst>
                                        <p:tav tm="0">
                                          <p:val>
                                            <p:strVal val="0-#ppt_w/2"/>
                                          </p:val>
                                        </p:tav>
                                        <p:tav tm="100000">
                                          <p:val>
                                            <p:strVal val="#ppt_x"/>
                                          </p:val>
                                        </p:tav>
                                      </p:tavLst>
                                    </p:anim>
                                    <p:anim calcmode="lin" valueType="num">
                                      <p:cBhvr>
                                        <p:cTn id="8" dur="300" fill="hold"/>
                                        <p:tgtEl>
                                          <p:spTgt spid="11268"/>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300"/>
                            </p:stCondLst>
                            <p:childTnLst>
                              <p:par>
                                <p:cTn id="10" presetID="22" presetClass="entr" presetSubtype="8" fill="hold" grpId="0" nodeType="afterEffect">
                                  <p:stCondLst>
                                    <p:cond delay="0"/>
                                  </p:stCondLst>
                                  <p:childTnLst>
                                    <p:set>
                                      <p:cBhvr>
                                        <p:cTn id="11" dur="1" fill="hold">
                                          <p:stCondLst>
                                            <p:cond delay="0"/>
                                          </p:stCondLst>
                                        </p:cTn>
                                        <p:tgtEl>
                                          <p:spTgt spid="11266"/>
                                        </p:tgtEl>
                                        <p:attrNameLst>
                                          <p:attrName>style.visibility</p:attrName>
                                        </p:attrNameLst>
                                      </p:cBhvr>
                                      <p:to>
                                        <p:strVal val="visible"/>
                                      </p:to>
                                    </p:set>
                                    <p:animEffect>
                                      <p:cBhvr>
                                        <p:cTn id="12" dur="1600"/>
                                        <p:tgtEl>
                                          <p:spTgt spid="11266"/>
                                        </p:tgtEl>
                                      </p:cBhvr>
                                    </p:animEffect>
                                  </p:childTnLst>
                                </p:cTn>
                              </p:par>
                            </p:childTnLst>
                          </p:cTn>
                        </p:par>
                        <p:par>
                          <p:cTn id="13" fill="hold" nodeType="afterGroup">
                            <p:stCondLst>
                              <p:cond delay="1900"/>
                            </p:stCondLst>
                            <p:childTnLst>
                              <p:par>
                                <p:cTn id="14" presetID="12" presetClass="entr" presetSubtype="4" fill="hold" nodeType="afterEffect">
                                  <p:stCondLst>
                                    <p:cond delay="0"/>
                                  </p:stCondLst>
                                  <p:childTnLst>
                                    <p:set>
                                      <p:cBhvr>
                                        <p:cTn id="15" dur="1" fill="hold">
                                          <p:stCondLst>
                                            <p:cond delay="0"/>
                                          </p:stCondLst>
                                        </p:cTn>
                                        <p:tgtEl>
                                          <p:spTgt spid="11278"/>
                                        </p:tgtEl>
                                        <p:attrNameLst>
                                          <p:attrName>style.visibility</p:attrName>
                                        </p:attrNameLst>
                                      </p:cBhvr>
                                      <p:to>
                                        <p:strVal val="visible"/>
                                      </p:to>
                                    </p:set>
                                    <p:anim calcmode="lin" valueType="num">
                                      <p:cBhvr>
                                        <p:cTn id="16" dur="1000"/>
                                        <p:tgtEl>
                                          <p:spTgt spid="11278"/>
                                        </p:tgtEl>
                                        <p:attrNameLst>
                                          <p:attrName>ppt_y</p:attrName>
                                        </p:attrNameLst>
                                      </p:cBhvr>
                                      <p:tavLst>
                                        <p:tav tm="0">
                                          <p:val>
                                            <p:strVal val="#ppt_y+#ppt_h*1.125000"/>
                                          </p:val>
                                        </p:tav>
                                        <p:tav tm="100000">
                                          <p:val>
                                            <p:strVal val="#ppt_y"/>
                                          </p:val>
                                        </p:tav>
                                      </p:tavLst>
                                    </p:anim>
                                    <p:animEffect>
                                      <p:cBhvr>
                                        <p:cTn id="17" dur="1000"/>
                                        <p:tgtEl>
                                          <p:spTgt spid="11278"/>
                                        </p:tgtEl>
                                      </p:cBhvr>
                                    </p:animEffect>
                                  </p:childTnLst>
                                </p:cTn>
                              </p:par>
                            </p:childTnLst>
                          </p:cTn>
                        </p:par>
                        <p:par>
                          <p:cTn id="18" fill="hold" nodeType="afterGroup">
                            <p:stCondLst>
                              <p:cond delay="2900"/>
                            </p:stCondLst>
                            <p:childTnLst>
                              <p:par>
                                <p:cTn id="19" presetID="1" presetClass="entr" presetSubtype="0" fill="hold" nodeType="afterEffect">
                                  <p:stCondLst>
                                    <p:cond delay="0"/>
                                  </p:stCondLst>
                                  <p:childTnLst>
                                    <p:set>
                                      <p:cBhvr>
                                        <p:cTn id="20" dur="1" fill="hold">
                                          <p:stCondLst>
                                            <p:cond delay="0"/>
                                          </p:stCondLst>
                                        </p:cTn>
                                        <p:tgtEl>
                                          <p:spTgt spid="11279"/>
                                        </p:tgtEl>
                                        <p:attrNameLst>
                                          <p:attrName>style.visibility</p:attrName>
                                        </p:attrNameLst>
                                      </p:cBhvr>
                                      <p:to>
                                        <p:strVal val="visible"/>
                                      </p:to>
                                    </p:set>
                                  </p:childTnLst>
                                </p:cTn>
                              </p:par>
                              <p:par>
                                <p:cTn id="21" presetID="44" presetClass="path" presetSubtype="0" accel="50000" decel="50000" fill="hold" nodeType="withEffect">
                                  <p:stCondLst>
                                    <p:cond delay="0"/>
                                  </p:stCondLst>
                                  <p:childTnLst>
                                    <p:animMotion origin="layout" path="M 0.01418 0.03218 L 0.21582 0.07963 C 0.25875 0.08889 0.3195 0.11482 0.38246 0.15024 C 0.45362 0.19005 0.50969 0.2294 0.54755 0.26551 L 0.72837 0.43264 " pathEditMode="relative" rAng="0" ptsTypes="FffFF">
                                      <p:cBhvr>
                                        <p:cTn id="22" dur="3000" spd="-99900" fill="hold"/>
                                        <p:tgtEl>
                                          <p:spTgt spid="11279"/>
                                        </p:tgtEl>
                                        <p:attrNameLst>
                                          <p:attrName>ppt_x,ppt_y</p:attrName>
                                        </p:attrNameLst>
                                      </p:cBhvr>
                                      <p:rCtr x="3642500" y="1599500"/>
                                    </p:animMotion>
                                  </p:childTnLst>
                                </p:cTn>
                              </p:par>
                              <p:par>
                                <p:cTn id="23" presetID="10" presetClass="entr" presetSubtype="0" fill="hold" nodeType="withEffect">
                                  <p:stCondLst>
                                    <p:cond delay="0"/>
                                  </p:stCondLst>
                                  <p:childTnLst>
                                    <p:set>
                                      <p:cBhvr>
                                        <p:cTn id="24" dur="1" fill="hold">
                                          <p:stCondLst>
                                            <p:cond delay="0"/>
                                          </p:stCondLst>
                                        </p:cTn>
                                        <p:tgtEl>
                                          <p:spTgt spid="11279"/>
                                        </p:tgtEl>
                                        <p:attrNameLst>
                                          <p:attrName>style.visibility</p:attrName>
                                        </p:attrNameLst>
                                      </p:cBhvr>
                                      <p:to>
                                        <p:strVal val="visible"/>
                                      </p:to>
                                    </p:set>
                                    <p:anim calcmode="lin" valueType="num">
                                      <p:cBhvr>
                                        <p:cTn id="25" dur="3000" fill="hold"/>
                                        <p:tgtEl>
                                          <p:spTgt spid="11279"/>
                                        </p:tgtEl>
                                        <p:attrNameLst>
                                          <p:attrName>ppt_w</p:attrName>
                                        </p:attrNameLst>
                                      </p:cBhvr>
                                      <p:tavLst>
                                        <p:tav tm="0">
                                          <p:val>
                                            <p:fltVal val="0"/>
                                          </p:val>
                                        </p:tav>
                                        <p:tav tm="100000">
                                          <p:val>
                                            <p:strVal val="#ppt_w"/>
                                          </p:val>
                                        </p:tav>
                                      </p:tavLst>
                                    </p:anim>
                                    <p:anim calcmode="lin" valueType="num">
                                      <p:cBhvr>
                                        <p:cTn id="26" dur="3000" fill="hold"/>
                                        <p:tgtEl>
                                          <p:spTgt spid="11279"/>
                                        </p:tgtEl>
                                        <p:attrNameLst>
                                          <p:attrName>ppt_h</p:attrName>
                                        </p:attrNameLst>
                                      </p:cBhvr>
                                      <p:tavLst>
                                        <p:tav tm="0">
                                          <p:val>
                                            <p:fltVal val="0"/>
                                          </p:val>
                                        </p:tav>
                                        <p:tav tm="100000">
                                          <p:val>
                                            <p:strVal val="#ppt_h"/>
                                          </p:val>
                                        </p:tav>
                                      </p:tavLst>
                                    </p:anim>
                                    <p:animEffect>
                                      <p:cBhvr>
                                        <p:cTn id="27" dur="3000"/>
                                        <p:tgtEl>
                                          <p:spTgt spid="11279"/>
                                        </p:tgtEl>
                                      </p:cBhvr>
                                    </p:animEffect>
                                  </p:childTnLst>
                                </p:cTn>
                              </p:par>
                              <p:par>
                                <p:cTn id="28" presetID="10" presetClass="entr" presetSubtype="0" fill="hold" nodeType="withEffect">
                                  <p:stCondLst>
                                    <p:cond delay="0"/>
                                  </p:stCondLst>
                                  <p:childTnLst>
                                    <p:set>
                                      <p:cBhvr>
                                        <p:cTn id="29" dur="1" fill="hold">
                                          <p:stCondLst>
                                            <p:cond delay="0"/>
                                          </p:stCondLst>
                                        </p:cTn>
                                        <p:tgtEl>
                                          <p:spTgt spid="11267"/>
                                        </p:tgtEl>
                                        <p:attrNameLst>
                                          <p:attrName>style.visibility</p:attrName>
                                        </p:attrNameLst>
                                      </p:cBhvr>
                                      <p:to>
                                        <p:strVal val="visible"/>
                                      </p:to>
                                    </p:set>
                                    <p:anim calcmode="lin" valueType="num">
                                      <p:cBhvr>
                                        <p:cTn id="30" dur="3000" fill="hold"/>
                                        <p:tgtEl>
                                          <p:spTgt spid="11267"/>
                                        </p:tgtEl>
                                        <p:attrNameLst>
                                          <p:attrName>ppt_w</p:attrName>
                                        </p:attrNameLst>
                                      </p:cBhvr>
                                      <p:tavLst>
                                        <p:tav tm="0">
                                          <p:val>
                                            <p:fltVal val="0"/>
                                          </p:val>
                                        </p:tav>
                                        <p:tav tm="100000">
                                          <p:val>
                                            <p:strVal val="#ppt_w"/>
                                          </p:val>
                                        </p:tav>
                                      </p:tavLst>
                                    </p:anim>
                                    <p:anim calcmode="lin" valueType="num">
                                      <p:cBhvr>
                                        <p:cTn id="31" dur="3000" fill="hold"/>
                                        <p:tgtEl>
                                          <p:spTgt spid="11267"/>
                                        </p:tgtEl>
                                        <p:attrNameLst>
                                          <p:attrName>ppt_h</p:attrName>
                                        </p:attrNameLst>
                                      </p:cBhvr>
                                      <p:tavLst>
                                        <p:tav tm="0">
                                          <p:val>
                                            <p:fltVal val="0"/>
                                          </p:val>
                                        </p:tav>
                                        <p:tav tm="100000">
                                          <p:val>
                                            <p:strVal val="#ppt_h"/>
                                          </p:val>
                                        </p:tav>
                                      </p:tavLst>
                                    </p:anim>
                                    <p:animEffect>
                                      <p:cBhvr>
                                        <p:cTn id="32" dur="3000"/>
                                        <p:tgtEl>
                                          <p:spTgt spid="11267"/>
                                        </p:tgtEl>
                                      </p:cBhvr>
                                    </p:animEffect>
                                  </p:childTnLst>
                                </p:cTn>
                              </p:par>
                            </p:childTnLst>
                          </p:cTn>
                        </p:par>
                        <p:par>
                          <p:cTn id="33" fill="hold" nodeType="afterGroup">
                            <p:stCondLst>
                              <p:cond delay="5900"/>
                            </p:stCondLst>
                            <p:childTnLst>
                              <p:par>
                                <p:cTn id="34" presetID="2" presetClass="entr" presetSubtype="1" fill="hold" grpId="0" nodeType="afterEffect">
                                  <p:stCondLst>
                                    <p:cond delay="0"/>
                                  </p:stCondLst>
                                  <p:childTnLst>
                                    <p:set>
                                      <p:cBhvr>
                                        <p:cTn id="35" dur="1" fill="hold">
                                          <p:stCondLst>
                                            <p:cond delay="0"/>
                                          </p:stCondLst>
                                        </p:cTn>
                                        <p:tgtEl>
                                          <p:spTgt spid="11272"/>
                                        </p:tgtEl>
                                        <p:attrNameLst>
                                          <p:attrName>style.visibility</p:attrName>
                                        </p:attrNameLst>
                                      </p:cBhvr>
                                      <p:to>
                                        <p:strVal val="visible"/>
                                      </p:to>
                                    </p:set>
                                    <p:anim calcmode="lin" valueType="num">
                                      <p:cBhvr>
                                        <p:cTn id="36" dur="300" fill="hold"/>
                                        <p:tgtEl>
                                          <p:spTgt spid="11272"/>
                                        </p:tgtEl>
                                        <p:attrNameLst>
                                          <p:attrName>ppt_x</p:attrName>
                                        </p:attrNameLst>
                                      </p:cBhvr>
                                      <p:tavLst>
                                        <p:tav tm="0">
                                          <p:val>
                                            <p:strVal val="#ppt_x"/>
                                          </p:val>
                                        </p:tav>
                                        <p:tav tm="100000">
                                          <p:val>
                                            <p:strVal val="#ppt_x"/>
                                          </p:val>
                                        </p:tav>
                                      </p:tavLst>
                                    </p:anim>
                                    <p:anim calcmode="lin" valueType="num">
                                      <p:cBhvr>
                                        <p:cTn id="37" dur="300" fill="hold"/>
                                        <p:tgtEl>
                                          <p:spTgt spid="11272"/>
                                        </p:tgtEl>
                                        <p:attrNameLst>
                                          <p:attrName>ppt_y</p:attrName>
                                        </p:attrNameLst>
                                      </p:cBhvr>
                                      <p:tavLst>
                                        <p:tav tm="0">
                                          <p:val>
                                            <p:strVal val="0-#ppt_h/2"/>
                                          </p:val>
                                        </p:tav>
                                        <p:tav tm="100000">
                                          <p:val>
                                            <p:strVal val="#ppt_y"/>
                                          </p:val>
                                        </p:tav>
                                      </p:tavLst>
                                    </p:anim>
                                  </p:childTnLst>
                                </p:cTn>
                              </p:par>
                            </p:childTnLst>
                          </p:cTn>
                        </p:par>
                        <p:par>
                          <p:cTn id="38" fill="hold" nodeType="afterGroup">
                            <p:stCondLst>
                              <p:cond delay="6200"/>
                            </p:stCondLst>
                            <p:childTnLst>
                              <p:par>
                                <p:cTn id="39" presetID="41" presetClass="entr" presetSubtype="0" fill="hold" grpId="0" nodeType="afterEffect">
                                  <p:stCondLst>
                                    <p:cond delay="0"/>
                                  </p:stCondLst>
                                  <p:iterate type="lt">
                                    <p:tmPct val="10000"/>
                                  </p:iterate>
                                  <p:childTnLst>
                                    <p:set>
                                      <p:cBhvr>
                                        <p:cTn id="40" dur="1" fill="hold">
                                          <p:stCondLst>
                                            <p:cond delay="0"/>
                                          </p:stCondLst>
                                        </p:cTn>
                                        <p:tgtEl>
                                          <p:spTgt spid="11273"/>
                                        </p:tgtEl>
                                        <p:attrNameLst>
                                          <p:attrName>style.visibility</p:attrName>
                                        </p:attrNameLst>
                                      </p:cBhvr>
                                      <p:to>
                                        <p:strVal val="visible"/>
                                      </p:to>
                                    </p:set>
                                    <p:anim calcmode="lin" valueType="num">
                                      <p:cBhvr>
                                        <p:cTn id="41" dur="500" fill="hold"/>
                                        <p:tgtEl>
                                          <p:spTgt spid="11273"/>
                                        </p:tgtEl>
                                        <p:attrNameLst>
                                          <p:attrName>ppt_x</p:attrName>
                                        </p:attrNameLst>
                                      </p:cBhvr>
                                      <p:tavLst>
                                        <p:tav tm="0">
                                          <p:val>
                                            <p:strVal val="#ppt_x"/>
                                          </p:val>
                                        </p:tav>
                                        <p:tav tm="50000">
                                          <p:val>
                                            <p:strVal val="#ppt_x+.1"/>
                                          </p:val>
                                        </p:tav>
                                        <p:tav tm="100000">
                                          <p:val>
                                            <p:strVal val="#ppt_x"/>
                                          </p:val>
                                        </p:tav>
                                      </p:tavLst>
                                    </p:anim>
                                    <p:anim calcmode="lin" valueType="num">
                                      <p:cBhvr>
                                        <p:cTn id="42" dur="500" fill="hold"/>
                                        <p:tgtEl>
                                          <p:spTgt spid="11273"/>
                                        </p:tgtEl>
                                        <p:attrNameLst>
                                          <p:attrName>ppt_y</p:attrName>
                                        </p:attrNameLst>
                                      </p:cBhvr>
                                      <p:tavLst>
                                        <p:tav tm="0">
                                          <p:val>
                                            <p:strVal val="#ppt_y"/>
                                          </p:val>
                                        </p:tav>
                                        <p:tav tm="100000">
                                          <p:val>
                                            <p:strVal val="#ppt_y"/>
                                          </p:val>
                                        </p:tav>
                                      </p:tavLst>
                                    </p:anim>
                                    <p:anim calcmode="lin" valueType="num">
                                      <p:cBhvr>
                                        <p:cTn id="43" dur="500" fill="hold"/>
                                        <p:tgtEl>
                                          <p:spTgt spid="11273"/>
                                        </p:tgtEl>
                                        <p:attrNameLst>
                                          <p:attrName>ppt_h</p:attrName>
                                        </p:attrNameLst>
                                      </p:cBhvr>
                                      <p:tavLst>
                                        <p:tav tm="0">
                                          <p:val>
                                            <p:strVal val="#ppt_h/10"/>
                                          </p:val>
                                        </p:tav>
                                        <p:tav tm="50000">
                                          <p:val>
                                            <p:strVal val="#ppt_h+.01"/>
                                          </p:val>
                                        </p:tav>
                                        <p:tav tm="100000">
                                          <p:val>
                                            <p:strVal val="#ppt_h"/>
                                          </p:val>
                                        </p:tav>
                                      </p:tavLst>
                                    </p:anim>
                                    <p:anim calcmode="lin" valueType="num">
                                      <p:cBhvr>
                                        <p:cTn id="44" dur="500" fill="hold"/>
                                        <p:tgtEl>
                                          <p:spTgt spid="11273"/>
                                        </p:tgtEl>
                                        <p:attrNameLst>
                                          <p:attrName>ppt_w</p:attrName>
                                        </p:attrNameLst>
                                      </p:cBhvr>
                                      <p:tavLst>
                                        <p:tav tm="0">
                                          <p:val>
                                            <p:strVal val="#ppt_w/10"/>
                                          </p:val>
                                        </p:tav>
                                        <p:tav tm="50000">
                                          <p:val>
                                            <p:strVal val="#ppt_w+.01"/>
                                          </p:val>
                                        </p:tav>
                                        <p:tav tm="100000">
                                          <p:val>
                                            <p:strVal val="#ppt_w"/>
                                          </p:val>
                                        </p:tav>
                                      </p:tavLst>
                                    </p:anim>
                                    <p:animEffect>
                                      <p:cBhvr>
                                        <p:cTn id="45" dur="500" tmFilter="0,0; .5, 1; 1, 1"/>
                                        <p:tgtEl>
                                          <p:spTgt spid="11273"/>
                                        </p:tgtEl>
                                      </p:cBhvr>
                                    </p:animEffect>
                                  </p:childTnLst>
                                </p:cTn>
                              </p:par>
                            </p:childTnLst>
                          </p:cTn>
                        </p:par>
                        <p:par>
                          <p:cTn id="46" fill="hold" nodeType="afterGroup">
                            <p:stCondLst>
                              <p:cond delay="6750"/>
                            </p:stCondLst>
                            <p:childTnLst>
                              <p:par>
                                <p:cTn id="47" presetID="10" presetClass="entr" presetSubtype="0" fill="hold" grpId="0" nodeType="afterEffect">
                                  <p:stCondLst>
                                    <p:cond delay="0"/>
                                  </p:stCondLst>
                                  <p:childTnLst>
                                    <p:set>
                                      <p:cBhvr>
                                        <p:cTn id="48" dur="1" fill="hold">
                                          <p:stCondLst>
                                            <p:cond delay="0"/>
                                          </p:stCondLst>
                                        </p:cTn>
                                        <p:tgtEl>
                                          <p:spTgt spid="11270"/>
                                        </p:tgtEl>
                                        <p:attrNameLst>
                                          <p:attrName>style.visibility</p:attrName>
                                        </p:attrNameLst>
                                      </p:cBhvr>
                                      <p:to>
                                        <p:strVal val="visible"/>
                                      </p:to>
                                    </p:set>
                                    <p:animEffect>
                                      <p:cBhvr>
                                        <p:cTn id="49" dur="2000"/>
                                        <p:tgtEl>
                                          <p:spTgt spid="11270"/>
                                        </p:tgtEl>
                                      </p:cBhvr>
                                    </p:animEffect>
                                  </p:childTnLst>
                                </p:cTn>
                              </p:par>
                            </p:childTnLst>
                          </p:cTn>
                        </p:par>
                        <p:par>
                          <p:cTn id="50" fill="hold" nodeType="afterGroup">
                            <p:stCondLst>
                              <p:cond delay="8750"/>
                            </p:stCondLst>
                            <p:childTnLst>
                              <p:par>
                                <p:cTn id="51" presetID="31" presetClass="entr" presetSubtype="0" fill="hold" grpId="0" nodeType="afterEffect">
                                  <p:stCondLst>
                                    <p:cond delay="0"/>
                                  </p:stCondLst>
                                  <p:childTnLst>
                                    <p:set>
                                      <p:cBhvr>
                                        <p:cTn id="52" dur="1" fill="hold">
                                          <p:stCondLst>
                                            <p:cond delay="0"/>
                                          </p:stCondLst>
                                        </p:cTn>
                                        <p:tgtEl>
                                          <p:spTgt spid="11271"/>
                                        </p:tgtEl>
                                        <p:attrNameLst>
                                          <p:attrName>style.visibility</p:attrName>
                                        </p:attrNameLst>
                                      </p:cBhvr>
                                      <p:to>
                                        <p:strVal val="visible"/>
                                      </p:to>
                                    </p:set>
                                    <p:anim calcmode="lin" valueType="num">
                                      <p:cBhvr>
                                        <p:cTn id="53" dur="500" fill="hold"/>
                                        <p:tgtEl>
                                          <p:spTgt spid="11271"/>
                                        </p:tgtEl>
                                        <p:attrNameLst>
                                          <p:attrName>ppt_w</p:attrName>
                                        </p:attrNameLst>
                                      </p:cBhvr>
                                      <p:tavLst>
                                        <p:tav tm="0">
                                          <p:val>
                                            <p:fltVal val="0"/>
                                          </p:val>
                                        </p:tav>
                                        <p:tav tm="100000">
                                          <p:val>
                                            <p:strVal val="#ppt_w"/>
                                          </p:val>
                                        </p:tav>
                                      </p:tavLst>
                                    </p:anim>
                                    <p:anim calcmode="lin" valueType="num">
                                      <p:cBhvr>
                                        <p:cTn id="54" dur="500" fill="hold"/>
                                        <p:tgtEl>
                                          <p:spTgt spid="11271"/>
                                        </p:tgtEl>
                                        <p:attrNameLst>
                                          <p:attrName>ppt_h</p:attrName>
                                        </p:attrNameLst>
                                      </p:cBhvr>
                                      <p:tavLst>
                                        <p:tav tm="0">
                                          <p:val>
                                            <p:fltVal val="0"/>
                                          </p:val>
                                        </p:tav>
                                        <p:tav tm="100000">
                                          <p:val>
                                            <p:strVal val="#ppt_h"/>
                                          </p:val>
                                        </p:tav>
                                      </p:tavLst>
                                    </p:anim>
                                    <p:anim calcmode="lin" valueType="num">
                                      <p:cBhvr>
                                        <p:cTn id="55" dur="500" fill="hold"/>
                                        <p:tgtEl>
                                          <p:spTgt spid="11271"/>
                                        </p:tgtEl>
                                        <p:attrNameLst>
                                          <p:attrName>style.rotation</p:attrName>
                                        </p:attrNameLst>
                                      </p:cBhvr>
                                      <p:tavLst>
                                        <p:tav tm="0">
                                          <p:val>
                                            <p:fltVal val="90"/>
                                          </p:val>
                                        </p:tav>
                                        <p:tav tm="100000">
                                          <p:val>
                                            <p:fltVal val="0"/>
                                          </p:val>
                                        </p:tav>
                                      </p:tavLst>
                                    </p:anim>
                                    <p:animEffect>
                                      <p:cBhvr>
                                        <p:cTn id="56" dur="500"/>
                                        <p:tgtEl>
                                          <p:spTgt spid="11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 grpId="0" bldLvl="0" animBg="1" autoUpdateAnimBg="0"/>
      <p:bldP spid="11268" grpId="0" bldLvl="0" animBg="1" autoUpdateAnimBg="0"/>
      <p:bldP spid="11270" grpId="0" bldLvl="0" animBg="1" autoUpdateAnimBg="0"/>
      <p:bldP spid="11271" grpId="0" bldLvl="0" autoUpdateAnimBg="0"/>
      <p:bldP spid="11272" grpId="0" animBg="1"/>
      <p:bldP spid="11273" grpId="0" bldLvl="0"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9bf32b21c57e606988ab10ec694d2e32676a8b"/>
  <p:tag name="ISPRING_PRESENTATION_TITLE" val="PowerPoint 演示文稿"/>
  <p:tag name="ISPRING_ULTRA_SCORM_COURSE_ID" val="40CBD43F-8D42-4066-B76A-794AEB30B8F9"/>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K6q4UjXp5f2WAQAAOUQAAAdAAAAdW5pdmVyc2FsL2NvbW1vbl9tZXNzYWdlcy5sbmetWN1u2zYUvi/QdyAEFNiALW0HtCiGxAEtMTYRmXIlOU42DAIjMTZRScz049a72vX2FHuIAX2g3uwtdkjJSdwfSEoCxIBJ5fvO0TnfOYf04fGHLEUbUZRS5UfWy4MXFhJ5rBKZr46sRXjy4xsLlRXPE56qXBxZubLQ8ejpk8OU56uarwR8f/oEocNMlCUsy5Fe3a6RTI6s+Tiyvdkcs4vI9SZeNKYTa2Sr7JrnW+Sqlfrup9dvPrx89fr7w+ctrg9NMMOuu0+EDNOrFz2IWOh7bgRsxI0YOQ+t0aePf3/6+Od///w7DOwtQpcyYo3aL8PQc5+cadN/9TS98H3CwihwqUMiGkTMC01UXBISxxpdqBqt+UagSqGNFO9RtRaQ0UoWApWpTMyDWMFGXosuY443w5RFPglCn9oh9Zg1ClRRbH8wtLyu1qoAcyVKZMkvU5EYm6Ad8/y6ECWY5hVoC8FftZbwnyrjMj/oNO3jJWWTKPQ8N4gIc3Y71ojkCXIKrs0MZPFxQHwgKHgpintgI6M3A0c4TYcxTOlk6sIn1C5M5Wqdwqca6secQA7mIu9CgUaIDxILgqXnOzpoYApxdM3L8r0qkj193E1UFzFltgcStMM75KHm2BFDjiV0kKIQcdVFNiNBgCckGnvnIGRrxLwhCO8Uau50COKCBFAiJOjCMHxGJ1gLXpfYTv+7+oq5lnO6RTyOAafDt5GqLmFHhxSqwFRaeTDMTEDeLiBtFLvfKOOGFaJrViu5EeBHkYii0xA0GZs4WkVvF/SX6ARTlzgRyMrxllFomp+2mPEtylWFeLLheSzQpYh5DVrfwrNEJuaZzrOx/3st/0C8arvKs7YhMYecPxvqz14P+4pbdQk+VZXIrqsu0zpgrfv38UJr+psu9Hn1+9kPbMKwT73HyUwpszptuu6D83Pj2dAcdTrxwEj1z9ZjexI0vXVMoWGNpeqPIDBN9fyAAZj2R1F2AobmTYuGHk7zqwE2mdcSMIXuy3EGodpz4QxCOAC/JOOAhnBAWorLUladxw5TjU2Cvp7aGE58qajEbTFeiisFJ5xU8E1z+oApZDLdmdA7h5u9URHS0AWXGRCuGvEAZSoz8D/pwbmYkV0Emga/9yZLVaeJKd5UvjNNHmJbZ+LLY9NVoTKzm/JyJ95myBw/xIvm5fzG6HzA+L+pv975uVN+989SQLBvTyMbM5voI7+u1bQnCEpAh8INg8jFYw2HWsh4Fa9hmF6pOk96EjUHdoecYCBr37kn9DMHml3U7v48iATqWTc/ckP2K1OVKH/rIgnxeB9nFn1Q7b1mh+uEUFDdo9wZeDNKMpXB1kG3XRB1myQchtiezkD3QR+Hb4Ez7J9CyzKH7WFIE85hkNubY12lMhdDsA8bEPr9QjqPsOOYuzSUVCrjd80kTOCeELeX6hQu1X3J7Clm0D0/4xOJrAYSmoGz6y1Qvs36tng3X86fm1VpfpA4fH7n94n/AVBLAwQUAAIACACuquFIpG7HBfQDAADeEAAAJwAAAHVuaXZlcnNhbC9mbGFzaF9wdWJsaXNoaW5nX3NldHRpbmdzLnhtbOVYX28aRxB/51OsrspjOJzYtYMOLMsG2QoGFy5qrKqyltuB23pv93q7ByFPeW4/RV/6DSrl81R56bfo7C1gCDg5nLpKVSELbnbmN/9nbh0cv0kEmUCmuZINb69a8wjISDEuxw3vVdh+euQRbahkVCgJDU8qjxw3K0GaDwXX8QCMQVZNEEbqemoaXmxMWvf96XRa5TrN7KkSuUF8XY1U4qcZaJAGMj8VdIZfZpaC9uYIJQDwL1FyLtasVAgJHNKlYrkAwhlaLrl1ioq2oDr2fMc2pNHtOFO5ZKdKqIxk42HD++boxH4WPA7qjCcgbUx0E4mWbOqUMW6toGLA3wKJgY9jNPdw3yNTzkzc8J7XnlkYZPc3YQpw5zu1MKcKgyDNHD8BQxk11D06hQbeGL0gOBKbSZrwKMQTYgPQ8M7Cm0Hn4qx10+2FrcHNeXjZcTbsIBS2Xoc7CIUXYae1C39Z+PPrq1a/c9F9eRP2ep3w4upOCiO6FpDAX49YgJFVeRbBMmCBifNkKCkXWKQfhVGDwTIXNBtDqNocsziiQoNHfkph/F1OBTcz7IYadsMtQHqiU4hM36at4ZksB+8OzgGiYZjLZU0cvFjWxOHRmuu+037n1lYrA2oMjWIsHqQVpgX+KmnBNlJyzTX7TIZKsKVDkAyBdWkCKz0xuOWyjZx7HhlhEgS6epJxKjzCDboeLYV1PtSGm6L32qucBLFwSAC5HGyEIoppptcivoy6Lfyo+UNXGdA/ulA40n2s36tcMDJTORH8FohRBNOcJ/grBrLaTGSUqaSgYr8bogVH4yYcpsCOyyi6RhVJjpI4XFIBxmn4OedvyRBGKkNcoBMcRUjn2uFXdwJOqdZ3oHRh4xPXIhfds9brJ9ZByiZURjuCY21AkppHwaczIpVZyGE4IpprKJLCOCvOyvhWfXgaNE9y4dL8TydjBfoRU/I4WnZJzGctKK02ppOiEW1zFdDYghxT4jDxIMLJwmUOZQEjKomSYkZohNNb27aecJVrpLgGdtD64RY6ecJl8TTGKYgaMwZZKcja3rPn+wffHh69qFf9P9/9/vSTQvO9diWoVecW2+m9i7Oc1Efr8zNCn1iiG7JtlSW2UNmG0u0vBvMFtjniA9+unu2bqFiYX+MiGrRO+qfnpN8avOqEg3qZYugq7DsTxVhOI/seWUrGhrIM44f3v3x4/+6v3/4ox/xreebrcgZ0e2W4ei/LcPXdor5aWdKlTMDBPnaDCke74AnH6vxPtOl9HfPlHf6vdOkXvS+6Fn+cLn1QYr/6wfZ/iZh7Wl7a1m5pgb/1PmxPEi55gnG0m3t5iW4e7Nfw3rf1qFJBtPX/STQrfwNQSwMEFAACAAgArqrhSDiyGvbAAgAAUAoAACEAAAB1bml2ZXJzYWwvZmxhc2hfc2tpbl9zZXR0aW5ncy54bWyVVl1v2jAUfd+vQOyddBUdnZQiQQZSpW6t1qrvTnJJLBw7sh06/v3s2G5sSAjDqoTvPcf3+9JY7DFdfplM4owRxl9BSkwLoSVONsH5wzRtpGR0ljEqgcoZZbxCZLr8um0/cdQix1jsAFxxbtrPCGeHMujMzFfzu/ndNRRrY7u9ZCNjVY3o8YkVbJaibF9w1tB8NJzyWAMnmO51ED8WyWYxhCRYyEcJVeDT5l6f6yg1ByFAu/R9o88oi6AUSBf9bXKbXMnpTF2O/oR2wALLlrb6ps8QrUYFhEm+X+kzjKfq9bAqC30uEyT8laO9VRN0BB4+/nOuzyCD1U39Pz1Sc1bohIacy0X85BCGcjV+2qsbfUYJOiBtaLQKNj33yWK9WHsg+9Wf+1iPK2fkRef1ZCHooqcElpI3EEfuZnSiZB/PjVTzAcsdIkIBfFEHelFOv6BGuGdCWYf7Ax+Y5h7ICjrEOyNNBYnx1wOG8g6fJOt2Vfj+fco8BzkcrNDzsBN2yN8qrWdIT9ghXwnO4ZmS4xn8VGM4rsRrZIt5OftKCxSpq8uXuzmttvSkB1d4pq3AYSqWw1Jod95wBbpqcdTKjEvRmU8xRQdcIIkZ/aVx6bENRsTRicJ2Wn9fxRJLAn3t1vqolrTvsr6GzWiLGXaj+U3oYjP3iVQr/GGKpERZWanfJDGdWJ6aEWVkGvUz9JJUcOCPdMc8Tmt7iFQhvgf+xhi51gxlEq7FMjNYQ87EkZeCOOrPcWwf6Us+baoU+EbVDINrmlBmcCUuSqL+5DuGD8hDwoDSMGWpnqMIf/akJ7ANAIhnpSu/uRhN1RCJCRzAzb0naAMeiiwWqkOHmm0ln2An/fVgJSf96AG8hrRromsUHxcqegjvyq9+htGMb2CJUtFGFky9W8DdDAUr2W0y3Xm+dSOwrRS8rPTnKVRC/Z/kP1BLAwQUAAIACACuquFI2lyM28cDAADvDwAAJgAAAHVuaXZlcnNhbC9odG1sX3B1Ymxpc2hpbmdfc2V0dGluZ3MueG1s3VfNbhs3EL7rKYgtcozWzk/tCCsZhi3DQhTJlTZojKIwqOVIy5pLbkmuFOWUc/sUvfQNCuR5ilz6Fh0uJdmKbGflxilaCILE4cw3/zO70cHbTJApaMOVbAa79Z2AgEwU43LSDF7HJ4/3A2IslYwKJaEZSBWQg1YtyouR4CYdgrXIagjCSNPIbTNIrc0bYTibzerc5NrdKlFYxDf1RGVhrsGAtKDDXNA5/th5DiZYIFQAwG+m5EKsVasREnmkV4oVAghnaLnkzikqTm0mgtBzjWhyOdGqkOxICaWJnoyawTf7h+6z5PFIxzwD6UJiWkh0ZNugjHFnBBVD/g5ICnySorV7zwIy48ymzeDpzhMHg+zhJkwJ7l2nDuZIYQykXeBnYCmjlvqjV2jhrTVLgiexuaQZT2K8Ic7/ZnAcXwy7neP2Ra8ft4cXp/GrrrdhC6G4/SbeQijuxN32NvxV4U/Pz9qDbqf38iLu97tx5+xKCiO6FpAoXI9YhJFVhU5gFbDIpkU2kpQLrNFPwmjAYpULqicQqxOOWRxTYSAgP+Uw+a6ggts5NsMONsMlQH5ockjswKWtGVhdQHAF5wHRMMzlqiaev1jVxN7+muuh137l1o1WRtRamqRYPEgrTYvC66Ql21jJNdfcmYyUYCuHxhhlgb4cak5FQLhF35LVrXURsCdcYPyd7G59LO2Gc0lKtVmL4SqOrpST1g89ZcH86J3zpNtYv1eFYGSuCiL4JRCrCCauyPBfCuR6e5CxVllJFdRYYgRnQKYcZsAOqig6RxVZgZI4LXIB1mv4ueDvyAjGSiMu0CnOFqRz4/HrWwHn1JgrULq08ZEv+k7vuP3mkXOQsimVyZbgmG3Icvsg+HROpLJLOQxHQgsDZVIYZ+VdFd/q90+D4VkhfJq/dDKuQT9gSh5GyzaJ+awFldWmdFo2omuuEhpbkGNKPCZeJDgZuCygKmBCJVFSzAlNcB4b19ZTrgqDFN/AHtrc30IvT7gsTxNc9ahRM9CVIHd2nzx99vzbvf0XjXr45/vfH98ptNhUZ4I6dX5VHd26CqtJfbIQPyN0x1rckD1ROnOFyjaU3rzqFytpc8RHoVsIN++WcgV+ndUybB8Ojk7JoD183Y2HjSrp7SnsJJukWCBj96xXScYFpwrjxw+/fPzw/q/f/qjG/Gt15vNqBvT6Vbj6L6twDfzqPbu2diuZgKN64kcPDmvBM4719p9ovNt64J/37Ffpu7uf6XxXfqG+u1eq/v3h87+NgT+tXn7W3nai8Mb3yhrS11/SW7W/AVBLAwQUAAIACACuquFIfMLq66YBAAAkBgAAHwAAAHVuaXZlcnNhbC9odG1sX3NraW5fc2V0dGluZ3MuanONlE1vwjAMhu/8iiq7TmhDsLLdgIE0icOkcZt2CMWUijSOktDBEP99TflqWncjvpCXp69jR/G+FeSLRSx4CfbF72L/7u8LDZxm9QbufV006KnTmRHJAmZJCiKRwCpIdv70Ih+uBGXMZGE63304W1PyY+j+WXJhyrgiLDShGULLCO2b0LZU4h+vslNVx4pKbZ5vrEXZjlBakLYtUae8YNjdpFjlAiswZqCP6EOxCHTJI/BMu4Nur9trIq+Ok0nVMcJUcbmbYoztOY/WscaNXDQddbVToPMLX58O+ByOxmEZEImxbxbSauJx30UzqTQYA6e8T2MXJCz4HIRXUGfUGf2Besb1gip0lpjEnunBo4syrXgMtS71By58TOZetW6GLuqcha1tum8l+A50zeq168IDUW3UDReoNMauIzW03vMLKpAvEhmfUj+4IDl3WGfb1L1rof1ROAyHzHtCWHlCK+JFpk2D44ZXb8mHaypZp9SbF5QoKRGJxIoCM/I0tjpG3P4zYNxaHq3SfDrkkzFvA9dr0DNEUWwl2nxiBl//TNjsco5jztbhF1BLAwQUAAIACACuquFIPTwv0cEAAADlAQAAGgAAAHVuaXZlcnNhbC9pMThuX3ByZXNldHMueG1snZGxCsIwEIb3PkW43cRupSR1E9wcdJaaphppLyWXWh/flIp0kYBDIP/xfT8kJ3evvmNP48k6VJDzLTCD2jUWbwrOp/2mAEahxqbuHBoF6IDtqkzavMCjN2QCsViBpOAewlAKMU0TtzT42ECuG0MsJq5dL+LpHYrZFMOiwuKW9i/7M4MqyxiT19F24YBVvMe0IIy8VjA7F43cYutA/AIakwBMqsFQAmh9AngMCcCPK0CK75vnpEcK8aNikGK1nip7A1BLAwQUAAIACACuquFIsuC9bWQAAABlAAAAHAAAAHVuaXZlcnNhbC9sb2NhbF9zZXR0aW5ncy54bWyzsa/IzVEoSy0qzszPs1Uy1DNQUkjNS85PycxLt1UKDXHTtVBSKC5JzEtJzMnPS7VVystXUrC347LJyU9OzAlOLSkBKixWKMhJrEwtCknNBTJKUv0Sc4Eqn61Y+GzufiV9Oy4AUEsDBBQAAgAIAPeSU0cjtE77+wIAALAIAAAUAAAAdW5pdmVyc2FsL3BsYXllci54bWytVd9P2zAQfi7S/ofI79gtHQOqBMSQ0B7GhNSx7a0yiZt4TeLMdgjlr9/Zzu+lbEh7aJWc7/vufPfdxb96zlLviUnFRR6gBZ4jj+WhiHgeB+jh6+3xObq6fHfkFyndM+nxKEBlzg2ApsiLmAolLzSA76lOAtQzYGBGXiG5kFzvgfsUuNtIJ0v07mgGLrkKUKJ1sSKkqirMFSDyWIm0NCQKhyIjhWSK5ZpJ4tJAXoNd6b+j4ZeJnOh9wVQPWei3B65JWo5nxQck1RILGZOT+XxBftx9XocJy+gxz5WmeciQB5Wc2VI+0nB3J6IyZcrYZr5Lcs20NklY28zXK744zz0lwwA5h03GlKIxUzjNY0QclkyA/W1KVVLzqAGt4VU7XvNav4153zRutnOkcy7Kx5SrBI76kM46CfTJMKqf2etaBT00Cro1TMiT7FfJJYvs67dWjPMFcgFbxdk8sapCOICnWxpqIfc3AAMV1R3EbdOwaxq2oJYDt9HXHQVqbrtlVJeSNaWa+U88YuILlZIaWVxqWTKfjIw1lgzBPnFXrpvUNcRPdJae/kNvjN+oNT/Va52xgP/RmE9A1NaE5xF7vuXgo1kGNdUMim1sWBcpNjG7nFT5mPV0PTC5HOumwEU8TWXMYAwjqinp7OQQlEmqwCUs5QjbOzgITnicpPDTkwzj04M0GZW7SYbewUFwKsLdBLQ1t2Uk4zqOxNQqyCcT68QPS6VFxl+sPAd7Rq+sDl8buebouuDtwdn8j1EcxGgGc4smVpd56u2r5vDezKlWnc+mcJaBWmEemC4L59XMQlmMfCK2pWWqb/o5NfuwBx3lPDUd01zfQe+iWvMX5lU8Ml+6xdLUJGFGMwH6cL7sMUA/YbsMwlvToYhbkTd1wJjYN/dvK9ps+bp1ruuHOuxDDZ84qxzGzdRHUEcsRZlHox7iovuIqBR22rVk1EvZFm60OAGRiiJA7+GhvvPF6UV35bPFRYO1ed27wC6XN6z0OuFOQaTWdXsRv94N8PgbUEsDBBQAAgAIAK6q4UgGCTn9RwgAACMgAAApAAAAdW5pdmVyc2FsL3NraW5fY3VzdG9taXphdGlvbl9zZXR0aW5ncy54bWy1Wttu48gRfc9XNBQskACBdaFuDjQKeGnZxMiUVqTtmQQB0RLbFmFetGRLM1roIc/JN+Rh3/IDAfYtP7NYIH+R6iZpkZIsk/ZkOAamq+tUVdetL55B/OQG6jpmoe/+SJgbBiZlzA0e4+FvEBosQi+MphGNKYvre8q9GzjhFz14CDkNqDEjgUMiR+Wz8bCBRuIP6vfkvtaHUVtpt1CvjVu4jzTcUWHuUtIuJRXmtFZTHdQPRCRyI7qgATstdVAvzB4D9CCmEdMDh34dSkXu/FRxBVcRcVzgi4fdNv92mdad1uYfajc7vQ7etWRJkrpI7WhNrbHr9S57chPhRrvTkHZKvyW1JNTsdJqX3V2z1+pIMBpddkFKG192UbvXbre0XQu3AI1kWdFa6q4nXTabMmjD/Ut1NxopvUYDNZtNqa3tOl1ppDQQcEsgQ5b63IGSJilSdycrcrMvoZE6UkbtHdZwV+2gfgt3G41dW1GkRmPv3P3q8u7aU0svJ3PnKwJPhuDkLM+t+onkGizWUQTMFvVXHmEUBcSnH2q//uunX//5n1qakyJ/M47MlCI1IQKZ44cJfFAXg2xGaM+nf56OXOdDbb5mLAwuFmHAwKSLIIx84tWGv00yJLW/DDLc0AhwDfGnBO6BLOheXVtud9qdsrBU12j0mq5F6K9IsB2Hj+HFnCyeHqNwHTillrfcrmjkucETX9RlT8W9c9yeGzOdUb9gH+7zrzxsBV0ppty8LuZfKaRH5tTbe6SlttQKuL3K1z1yAN24scsEVG7y7xx0RR5pMQB9mX/nMQFoKUatx7/XQYx+ZaVyEepoS6OikqQpnkWFq/Wqaj6tovCRO7uIez3QzzgvhB4TPHILG/wrBeIL5ApLRSl1W1/tKT3lgDEdHvaSgQ9aILj55pKShMipYquTm6lsfLbHk6uJrehXtaGaVCXiZfm7Vrf/tdnp/n5QT3ElJZk38nhclIWEsE6jnCzDmk3GNgjEY9vAn6za8Jef//HLz3/770//royf3Fpj3cC1YfqPygKmM3zHDfh7eQNuZzNsWLY51jVs66ZtTCzhoTG2sFYbfg7XaEk2FLEQbVz6BbElRdCo3Yii2HMdMcGbtxusaQl92uRG1g17hk1rpquWPjFqQzOMou0fhGSyZktIoyWJkePGZO5RR6iFZBHzvNGAdnEeQ/CXLV3gDH3iBhdltM/ke924sq3JZGza2NAySm2IAwdpEeGaqguaySaegYyIwL79Nrgt8lBIQLLnVRZyrV9dj+HH4oZcu49LD37YG6yZYgjJlAYlgJA4eAapZ5r3k5nGfQgKEUErEsdfwsgpJE0+dCVk64Y6gdRUrZx8i4vJZEPg3WABqUMXrIS8G2ya8hW2lcknyPHa0JhUBE0+Ql1+rAj6jE2oIWyWgBnynX4l84rgZZgVSFaDC8Lz3dsislgAjntz44brGCjcw1Amohrji8qaTPz9LQRSl8cvVHsiGJwtRo/uhoIpkQMbXgld0JFUrPHs+v5W/7M9kvUx1mxIN21yb1uiX3KlPtmiIGSIOBsSLCia0wVZQyVsYc5xHTHHIy9M+GHt/ogIS/vPd2nrMjT86bs3mFRoeCcsg8MyKIMDy4q9pp27LV3BGw3huf6iFWUc8GYTTBUb8kyffJsQxa6/9pIu/S0C9Wxc1WC9asf7/VU+bP8HY8ykBSs6dDTFDSuBMOzEfMuBzdOrBNSNEaibJv0cGj6/kVYSYExSGUaI3iHmDjxXMOQOPFpNxD1WTN2CE9c9nfN7SAmwqNUkaqfjzW+LHoUL+XOpzulDCOclj5JNcpCBvUuEv0yUc0elwtZi6dYYDDdA5mOSVCDVc31+myon9vYGZ65IdoPCeu7DteeI6vbcJ7EjgJ/XPj0+hz1EoS+oHomzvE42pT+905BkibNE77TaAeK5QEvHKlef74qYieWZem2rsqFifrfg9eyVx0F1cJ+MLdMeywqXAGXiE7ZYwi78wG985WUl1wINj2SQlyy+/iroQHtCRSn1j+WVJwgodd4j8bO8vxgho/FfS8ixZKUIFYOSwPQOlULPrNrSIf2+yYWEJJuOH/r8KauMnTzB0yDJliWr1zdQA+Z5a/eQG3n2EZqYOLeXxQgXlmXeX0jXzHMDWnFJ794y+MosfWrLmiau61BMnrt4SvZJB24a6csc8uDeXkGeei0b0EYPRFLHZdVlil0oay9Qu8l4X7mbk5vSM2H/BuIRaLas8KQSsCj0pvwx6vj1FRj42xlk5JBF/O6djfIc8TL8ksZu+EC8GNjypEPWKdgw5ae6VGSRdsg942Xg5FhTwiHfXehB/1aT1eTYi/RDlKoq4q02b/cz7chwuA6lUznL98RDfoN+ZUf8OeIhv8l7/wTuX0egw5k8Mns/U0iUp5eJHPDQQLSblCcbFXm4BWP+jhrnTEoJRU4/dOhQbGGW69O0mDktb3D9BYsHwfMp44Zj5lux7Jj/nqAwsU/e+vnsHTCXefTl1BbrgALML4sPT6V/miCn8j957j/0RUJFbLuiH2pwXSCLJe/YcQ2lMj7UuNp8lzzGrbJmxntZDimsOQ/1SfREIysMvWoqA75xVkKESaGfN29QP3LToH4uPoNU7MvhC9b+nEYYMsClWWoWaXnuZfZcdSdOjUXYC5N5PFuC6ACuMRkmRygkFSXRYpmlVDLIz8Pxj7ke3dCsS+UIOdecX/0ghso4n9gyG9MHlm9sKeVkBeTYjkogbXP7RMxzFydehIlb00lcMlNtx2FkHovVn+hU2bazr+kTG1HWoXmu561KCIW0PaELeF9y/6Ce32GhQR39GvSQBlCQ9+L/A/gfUEsDBBQAAgAIAK+q4UjFe8CSyxgAABM2AAAXAAAAdW5pdmVyc2FsL3VuaXZlcnNhbC5wbmftW2tUU9e2jrU+WhGw1CYIsg9aq7VIRFoBDYmKz+MpDwsiAolIJbWIISIQIA+tlVAJpNUKx6qkahUEBJRKIoRECyS1USJajDRAJFtEE0jcSN6vu4OvUs+4445xzh3j/OAH7LH32utb3/zmnGvNNbL2N5Hh66a/PettBAIxfcP61ZsQiDcBBOINxtTJ8JPF3nm/wpcJGZvWrULUtHs/hm/eJK78dCUCcZE9zZo0Cb5/K319XAYC8c5e59+E3hSAgkB8UrFh9cpoCn6oh1F4ITtHC2EOYA9gv8YesHcxXN/9uzzs1OTcv1/7at2bIT/tX3ghplVxa21xW3RhSeS7R0s+3vJV5/oAZvTcGPmbn53Rrfth4YaGyx90XLioHpllMAz3ZteY8IGpKfPqtbrclsLQvJQLcfX1gQS9rSs1RdEQP2J9KtWWUZTf9MgE+sseDqvU4QKzvDUrftXg2xfRfhKo7/p8jp/W+TAdfzGQFS5ipspqjga9CT+4Fzs4fT7YolPLJF7wLSIhetCV2ybbHk1ytvIq7s3enTd4Ufxb0BsvGmNIzvd4fqIp8OX+jyw3+HJ1pScsIWLfgSVYZ+OUHVTnxfU3I/y/+wEkBhSJTVlphsF6qeb9D9u/CvZQ7qpoZ9Uvdr79uGMd0JMopNtE85jv26qDvZSsivbiYmgCArFeYek17E5IWX+7sDDw9LLly5xj/m3DptjMrL3OcVcc/qlGNfgIBY+97/0NiZ1dHQFOxA2HGyvrzyQ7ORx+PzOGuE7s5PH+BlXlC9zDv8ecnD0bnIhAfPv++ar/d+Cb5g42/WeLJlvY1JQ19IdmucLkWhcAXZnNAaEr2Fev5arOl2dJQw3dGrNOHYSfu3Nj20AWtVg8YK5+webjj+wp0bf1aqys6jmT237ggb3eTv33HfhhB/Xb4rnO4dMj61lut8mfO99w/bIEWrms2GnY1ZU3l2DXi79zkg2uiBNNeawytAD2dMNZNG2nIYjxNOix3aJVhOrvJQft7iC+7N34h22AYR/QTASMVzWaJq0/beQM0EyW5DiJ3/8xxRP4qSoeA/qKDqI8fejGviMc9vbvC4i4VrkP5f5+r9rQ0FekOhdNZnbx6rzn24cU9iFRqvoVsViu0CoRYkyHC/sDfe62PUovIeJQLy2r2R2wsDWodHCZZOhZlz857AfdEY71gWjj4ZqtUpzDqrkyUCa3yRg2WZGMzwMcRvF87hW6zVwk+z2To37hz52bE3jrG39oq3jy+2cRJ62S92ICFiTAHnqwtGdgj0H/UvMqi3zTBjQpAmt6oPFSGEUaucKu/1SKL5D2zIcT70Ga7+6gvKwwwxX8C+entN1pnJfYg6f0HewJEppu9pxhY/8wq2KFuXsslZqM5lcu13cRSfz3Hy809Gjp2YZ+NCPEphba1ddL460gzg5q+phAOBszvN40772egdyX5mb+ITu8sfETs90gFOY9uTYlm+EwMBhz8MWyC3+OjWqjPHoDN8uZR1kMQzYjew6+RvXndmJZzkNYtYaEMeRlLHHQacuD+bgreXBXbt7AcsWVPJua4NatVGaEYMvBjOVYMZhB2/xK/nvJ7CEN/2l7Tyr+6axtZ5QZGKyM+CJFfoqDgs50tr1dt2hMvDeCxct/mzZzW7zyz1AxiT8h5B+/eqvSP3Jf2g8v8yolBrmgL5ahi+3iqQwn046PafD1D+fkPPRcqurN0y5iKLoa4l75OnP/Oyw3eQo1OLy+8qX9qjfmoYCGm8b0EymvyHZO+vti7K7jUF/wzZeZXV857ftt1HtLwRbyWC7XjHVpIiY4lvBXUJKc5Sbe+WerfnwTbGnwBIrvvErmqsYVb4mYaYFY7/JxouNE/5uJNv1qTIeXphMVvQ16tGMYjR6+OtHtgfwuV9udKUvsV0d4sHUN3OahB/13fLQYYVlf+3LtDUMT3+HV+yTfQy0jzHzNojQF1JcMWO5ddwQ5Z2gJt3ZNAMqvqFD/1PUt30o84weUtwg8oadAqSHqWuKWXmJIsB9A4hjyvngdigP1FRKsSk28wnz3OpvYXFFmwzXwKWziVGsXx9Z1/aCFsvkaj8LmiIeUS6N098jHKXn8Rb1Sii3XBVXLFrNkaIDIX4RHkrwACcXmbigyLO813L4TgWvOe3SKGb67ni6UyBcpFBtf12soEMsi+lWjK4mn+9dko5AjUVZUbWGh3h05Qu6zd2dIT2LWUrtW871rC8VspV4inkq+hlv7HWp9CeGPgN1AGxsyJr8/tcOoaw1croSUdpBWRDC4GwBDYrELtKcb27uuO4WP1XgA8ZiHlER+wnQv5tLXPOk/HAqUIDtPfoHZuA2FfApTAFd87C8ClaH+d8WWismFl1EuIsvssDX8hCI36CJaiAxjTQVlHmeumtOSrNQt9qAtAj6VD5mNlNNGcjfDFow++lpg6jcVu3WqWyjxCdXiNRaKjZKy0uVtyNy/xsyTbqWeX4NRb8OcSUp4FAu2DGcmmdTnt9J3ddJK0GiFgUKz8r/sHjj7egzWDBvr3iUVRiW5uIPY8m86fMtCZsxdbeXPAraf2EInFPTXErvP1fOlw/13RMw7dBr68mu8so6BYQlP0AzBxxbGLn4ajewDrnBxBQegeaiABa2SDh4PEJV+wlrpK3gwp+yTGWiYn/FSMTRYgFooEuMEpFbjErYxWGRgbzkkZxG3tEpAO0TpNFAL2EQqFWr4ImQfP/q13JOvETEp7/0yvNFXud3xsxAOsyIHJb6bkbMfQA6QO3CH5EUBfxPt75cyjZS15FM4rIAilGgdi3cDtQC3aEYS7FgSRlQxy2eVyxTIvv2LLXZDwUVfPEAiCLDYfCh1K536r0z9DtofLxuf8MaJjhP9fyEagK1LFEJewii7oD7tT8yWa/n1/PUTGuaNqWsN3RkROafe2LWRWiN9xa2Mbt4ppe8rKpRCxgTOS3qNAt0F0pCmUV0zfHoS7/Lo5i77P7g/3cnB2h5H1JNvX3rR+HMEmWy+ESitizLAFXGRYufj8pfcaUucmq5UvzQR6+lU/sfMV3Cj/rnV+Apt1ItfJL6g8cf8UQl/rnlBcejIqNBbY1/Q1193umPKhaoXplk+dzrtwN1xGv9lNBpoIqaDl5VmiODA++drEfTh1uwy6rAoPlz7ERtzyVKVp+miPaJpl0PnLZomqKS01siTPiX7kQBcmV5dTFBcSBjDAK6Kum3F2SdYbgrrH7JwEbM+YRfjSY8We2Ub2/I1JURUUFpvDG4PfBdGaGlxK2PYH/Rnaqk96t38vambx1AdmA0o37CScOYOL5xlZ09bFuazObs9cP7xeKP4oBX1wV3pggLLSX0DXIlYild+3k3kY7Ziw4PTqAViT+kgam7LsD5A4KfQUhhkeT+D3S8W8G0xY+XxN4cCyjlWP6lPARHbOqSUoO+2TcrDHJ/T64O0SIhrWNy2+zNIeYbjvd9PXMXH4AFujvHalAiNB9IBUSAzBQc1RGHWds/3mash0AYD3mmVi8TvoNnOVZ7O4qwjN8FvbUmmFkyYi/cBkruJVFbslTEehOtrd6SMfLGZvnRVjMtkcE6o/68gHS7fJrP6V7gjzeTjxgCNBwloo8xgI5EjEhk7YM4hiwgsEqHcud9YisK9wrf/bQt9w/pukotPpzGSNhiFuWuGSrjNlWOCSy4AW3jfYiVPImfCqhWO8Pax9/vi8V5ICziHEaeDC7lhcYcxBxOOKjII/fPzUdNFgXNFv17k2yhWFY0lLpSJJamxzWO4y4nUgkIIOjuV+OFuAi3jOnT2bXXUti7er0CbBLIrdRJ0X8G1baYbzB1wScbKR4Wu7Uyv89/tARAxD4f1IHjIMRnS7wChu4DlwqYxQXQym4oibHZHDpOTQlncmLm/oCaLAqeeRrmK9l20Dxf1y0WlK1olUQm3xMnVBEAajWr5ZSfYQjlB5vAYn2BbLVtd34alVyey3aKo1clTvyGAewa30FkQdIF5qGrLX4cqmKbiPcEXKpV0Pt/f/yr4y3L/G2EJ36OFnye7uEINutKMVtRiDZf68JdhHWQXGXK2MFwkHHGwu5bBr+23eLVZ4ujVZAclkfoPUA+BRhQohrCyA2td5qkNGZ1js62Q2rIhrf7fTWLkbEAkNNZpfpapVWNbLCw3CeNm38+lICH71oW4v6bmiaV+fgQSlZc5ltXTYjdOo1ZwJCkJI0liuZQ3Y3OdYY4H7KqyPOoG0czav2TNDaamX4sxPbguSU4v4Agtn5KW5cTFjrVr+Yjxyf35uCtNltnaYBN5S/GMxtyxMbkxANtaGu8nZj4BZDUn+Ymxta8BjM5KzingSOkZAOPgQ32H/mIwvDUJKqnGA8ktUxQ2zRHSx55nwvi0kLWPVDF/VQb6dC6Yt7S1rs7aOx228RADmgPX8h98XZM1ZpptkBp/TBtfQ8Zp/CdoHIL2D5m7B7DZYPZW887/2t8qxoHHgceBx4HHgceBx4HHgceBx4HHgceBx4H/LeDHXUROMznHdwPav73gRfuIEWRrnWeEvEo9D4/UK3cVvDzldv8Ddqj+nsY0wBGSr/huaDoS6Nuer7oRPM05MiI98v96+g7h/b2TNiJ4wf/WsXFoCs54zdXZEvnvQg59gsXYfv+syc1q4mg1lKHUbKHuUOygXYy23T7qAcRSqRBZJI63LXN2urSo9liVuvMYL8IozO7JrEnt4qV1E7uFuYpAMicMj+PkUY0imVBg0RFMR4cPNFcqwSJ2k1nnHGlHzsh36/yH0I/BrUt7CbrgjeTjksZwNtvmx87BD/gAvfYS7vfA/RgkkK1TX6lo0gosq3UNl+UkIc15zsq0plbosFuya/N61OF82xCJ0SEPOcH0yV3gkDOMLYDgcZpEUcrrGU7bCOUt3W3QOuzaoOY0vr1aWFtuw+3xZHf0aDpr6boRWU6URGdY4grSOD0PQKeGSnQzGpRmbSRRbGqJeOshebShJ9Y6y9+CfiINxXZ/Kc1FKcEaeihyBpLM7cmSX5+UqNNfJljbCNQO9XZegUx8cLfRxHGYjgAyLrhYKaSxXCGFtZRhKs3YVzDNCuXNoPch6X2/9y3QIHEiGpgFpkGONQm3xHKRRGLZXOlY5w8GpHALCal8h5ER0ivgK3aEjASeU9I4/ekjZNhrCyDkitrc/o8kOE5itI6ysZPmv5C+qNRUuhWWrtJNtTnKlqufiUwlz0DhRG0JmcfP8tIv+LuApMZSJBUStA/beTyjVsD/li3Usa/54vGEH8W33hXGQntc1oKGXSwkmAU5Wigf/CPhBppz9kkGzpDRvy/ghN7xq4A9Q5gPDQ9mQak+DhzwJZXyYVlAZgkxyBQMB9X3lMlf6gYuSSJDezdlciTuwnMqSJ9EvXeHkmuOE3/FoyTiV5SJAgH8Mijvkr25sHDESA59u00Cxr0V4M4qdPAKAO5boIPJqyPgCn3pWEtz6JDjOxowF1/siGiSF83YbmqUZP0q7AeUAZVi/LBTi6lQ6DuVuCOJJaqA0kpLQr4xsH8HzTEFbJlUNO2aCvZ/kEQizKlpnaQ1yjNda83NXmCLeRUGtvkqk2xJ4ktV+p42204HO2EkoD23SQM2FaieQu4wfKUmY2pnMjrGEPK16uIEBC8BOvtWqY3mc7dSnAi3xSkl6EoxBv1yJHWh8CzvPovr5YPf2qntkYRgo7U4FNBekzt4VoVlRobqYVHu5MrkCnyv3a9SPBlxf0+iPiivOprdFN0zsKQN1xcXqslBAf5fJEzdTPJSnh8p7/kgn2ncalGl2kKqjbe/6b9fby1zg8zQ2ZlJplCgRKkHJe/9YqS7QI2QIL/LQP0nHNwd4mD1EF4D9RUxjMwmh+GYdFBgPIgepF1LHKUQVuGTd74xonNNPsxpKQJROgDCEW4PGbwUw26GiVyimfdP+U2MrSpNo27JvstNXO1MwXqWW4DfCX0ESjRpyLiW0WI+/W1LgaOdPANLJykN211cyGRAiA5wLdr/BWsGBPLWE3rn90qHT2P9jaWGODfExh7HXAtmrZWRU8bu758F2A1au0ZTxcbRwXpbec9TJCOqt+GzUYLtO4GN0c3YaCcbYo/AMb3kmVjeZsLi+EofxvlG6Y5CgnqNfc0nsPhtB7t5Fctvmj/Uthj3FF7W2Mg5SmEmNS4Mlew87PKEzW2rny5SlyrS97h4gFkSRVPAu61qUNx1kGYVxNa6WbBr+dKAL070Jx+b/jdkDA2b7zApptzjOiyyoEOlVUQs3xCqDcmJ52M19VT5Jt09ON3CPdgeTo62n2VM1UU47qotdoOQseRGNDe0ajRYvJlm4icfdYKj4VNIhQNyYnp650AyCmnoGCSZQUlACU1pt0imPYX73+Xibp50DDhOJFjZJSQvHIDbPBp/gYcI8gXY/K57t8/7eCH2FRZq90faTOrISnYSrMGpQYsNYLldvRbDYUN++VEJ6bFcz/DU0C2wcD/zh/6o1g2VPAfyKCJS/Rzy1tKfBpeviGZPR1xto2rqOYscg5nrO8UXYad/qxSu1JFvoIB9B6qwgLjeUyn5MAUpg4oWlLbVT9i+10jgKuyn5ZthaIHtdjWkV4n/PirFXcKX70gHC2B3CKync3chEP4Pzxpli+5WspNhjr5tjAMq8J/wMjolloYttquSgY8UWD+hi+8h4hvR3Gmj+eWZUsSNfc70s286+uYoDKdGkc6ZM2SnYgCxM2irsMWeYEtrrGD46BGSxnCXK9B9ADVS4jOB+22VUnGUoXZZqxzscoPAisbE0QiXLk7lN5svbhqNqfrKMoj8w6hr/qmSJjI307xh8q4XzMEpLLeDqPe2f065mYqvz5PLexssR3CmI8f5ppuk3mZVTO2yK0Uz3sjtHAAr8h62uHO9Ykhur9HOeA/y+1YlWRyel7Vadw+BSLhBalbO7Oc0u543B5dUWrw3WYMqRi34LVCKqW8Ci5eHT853oz85UJ7rsCgYe47Da2d5LuFqBOxMkNBYoDVFNtMWCbrn5F4RDG7PaepnHx0NtL1Kwn3UoikFxgC6QECrGA0L069MXIK9S/3tXzSvbg30ojsMDKG390KynBehE+zjVGKBUsfpMMNZpIS0zNRr4JfzP302H+wwzfPpGE4DB8Dnnm3fblL4TWYac6yoGG7t6EhN4OXaRQ5r5oJOcR0cNJFKGZ7mMhts+aVUMHL2CLq8Ym3+sdE12nl6uwlN7ZvWvR07/B37BDVnernFeSZ6+Gk/BnaXO7yKnly6ovXJYv86OBWFrKhns2Nr4PQUpL78efIPVJdMbL2kauhMnohIJ0fgdL9rZAbrwC1DFM3F6T1f+k0otRabXwwl+Qq++5zKZup4T76JoG6H5zzqw9V8Pt1yvHfkXA9g6wCOIrkJtM5JQUFVWEL7GTPVBdw4eS00b2bAKheQA3q3uUc1c06NztSBAXtbS5nRpMLK58l9Qmw+5hmV2fQssTmWQaIEd2D2Kp3RyaHvjhsmEmuP4+8CWySnzDq/ZnNnbW+zoVnbvHMLz9CbR9h7cVZtfO/DCMdIRLbQdFxoOi0np1b4N1yJ05n2+MBx5e7IbTHSXctnTlyD8TjV6Hg2x7g+Y0O87LNrbWdalXMGHKbelzr41ox7O6pGA3xHniW+dxNWH+cJvEcfyKYPnIvyjUZWJdGaCJbLhI9I4s7YxF0Z9apnmp+l5K+kopn9pUmroafGWP92s3Tj5lGZn69275VPd4vKtDxb7J7VF4WJ51Rk57p6Ds5pvW1P4TVj3TZqcHhn29IXQmK+HhXJe9UL1s7MlQUJ7LoDDAfzee91QM5P1O6ni7F+0YSsGQowiXax0S5wEwwq725+QRF/iCTyYMOBcJg9EbEvrEB7MNJ2bPBSNPuKc1GiWgWW30aX21XWI8c6g05Yfy/HHkVWQsPmIWj6fJDTnYC/tUf9UldIl9Q58GDHMonsx2e1SZjdszaXDyta2rfE8Y8ceH08a/RqCguWKN7AjtwKm4/cqiafeioX2uRNbrRHYf0HF8XKcdYWHP/RquPHbb1aG94EwzLpC7fytRQWbDPVGy6nb8+upaWZBuoLC7TcyNC7m7rPNWrXtNaeza2mncyDqyO7SOPe3njPeg2wXtPcJNEzQpZEKxvIHBVtAs6DMD+roCW4dyBHMPmmeALi6ilvJfpY+55FeV2yx0yjpDqD7ca0OzlKGbzRjxXycHyoiOQnzu+zaRmO62nPkeAyKEGJ/spf/YOpWnapNOekj3bAnXEsUwP5eqtIg65JHOEkVoCvwBGG6cHQE9zctLmypvCyYh9SIAauxuv2espuDDSX0EJ8nmL0s4DitolumLo8dbwidzgi3b9NrUzrpDl3FMf/5cZC1QDYnzD7Rz9B8l+YxZTTR84AR199g2S5HkHfJJjh3DKc3p7NSzMocvSjm4+u7aSCcBHzkRhnJ+eEOZGfHjqZ9D0YNvLLNPRgDUGI730LfvqjR9OqwWm4VK7FgazEnxna9jXSOdSGNeGra1Zt++p/AFBLAwQUAAIACACvquFIY1AdNksAAABqAAAAGwAAAHVuaXZlcnNhbC91bml2ZXJzYWwucG5nLnhtbLOxr8jNUShLLSrOzM+zVTLUM1Cyt+PlsikoSi3LTC1XqACKAQUhQEmhEsg1QnDLM1NKMmyVzE2NEWIZqZnpGSW2SqZmpnBBfaCRAFBLAQIAABQAAgAIAK6q4UjXp5f2WAQAAOUQAAAdAAAAAAAAAAEAAAAAAAAAAAB1bml2ZXJzYWwvY29tbW9uX21lc3NhZ2VzLmxuZ1BLAQIAABQAAgAIAK6q4UikbscF9AMAAN4QAAAnAAAAAAAAAAEAAAAAAJMEAAB1bml2ZXJzYWwvZmxhc2hfcHVibGlzaGluZ19zZXR0aW5ncy54bWxQSwECAAAUAAIACACuquFIOLIa9sACAABQCgAAIQAAAAAAAAABAAAAAADMCAAAdW5pdmVyc2FsL2ZsYXNoX3NraW5fc2V0dGluZ3MueG1sUEsBAgAAFAACAAgArqrhSNpcjNvHAwAA7w8AACYAAAAAAAAAAQAAAAAAywsAAHVuaXZlcnNhbC9odG1sX3B1Ymxpc2hpbmdfc2V0dGluZ3MueG1sUEsBAgAAFAACAAgArqrhSHzC6uumAQAAJAYAAB8AAAAAAAAAAQAAAAAA1g8AAHVuaXZlcnNhbC9odG1sX3NraW5fc2V0dGluZ3MuanNQSwECAAAUAAIACACuquFIPTwv0cEAAADlAQAAGgAAAAAAAAABAAAAAAC5EQAAdW5pdmVyc2FsL2kxOG5fcHJlc2V0cy54bWxQSwECAAAUAAIACACuquFIsuC9bWQAAABlAAAAHAAAAAAAAAABAAAAAACyEgAAdW5pdmVyc2FsL2xvY2FsX3NldHRpbmdzLnhtbFBLAQIAABQAAgAIAPeSU0cjtE77+wIAALAIAAAUAAAAAAAAAAEAAAAAAFATAAB1bml2ZXJzYWwvcGxheWVyLnhtbFBLAQIAABQAAgAIAK6q4UgGCTn9RwgAACMgAAApAAAAAAAAAAEAAAAAAH0WAAB1bml2ZXJzYWwvc2tpbl9jdXN0b21pemF0aW9uX3NldHRpbmdzLnhtbFBLAQIAABQAAgAIAK+q4UjFe8CSyxgAABM2AAAXAAAAAAAAAAAAAAAAAAsfAAB1bml2ZXJzYWwvdW5pdmVyc2FsLnBuZ1BLAQIAABQAAgAIAK+q4UhjUB02SwAAAGoAAAAbAAAAAAAAAAEAAAAAAAs4AAB1bml2ZXJzYWwvdW5pdmVyc2FsLnBuZy54bWxQSwUGAAAAAAsACwBJAwAAjzgAAAAA"/>
</p:tagLst>
</file>

<file path=ppt/tags/tag2.xml><?xml version="1.0" encoding="utf-8"?>
<p:tagLst xmlns:a="http://schemas.openxmlformats.org/drawingml/2006/main" xmlns:r="http://schemas.openxmlformats.org/officeDocument/2006/relationships" xmlns:p="http://schemas.openxmlformats.org/presentationml/2006/main">
  <p:tag name="SELECTED" val="True"/>
</p:tagLst>
</file>

<file path=ppt/tags/tag3.xml><?xml version="1.0" encoding="utf-8"?>
<p:tagLst xmlns:a="http://schemas.openxmlformats.org/drawingml/2006/main" xmlns:r="http://schemas.openxmlformats.org/officeDocument/2006/relationships" xmlns:p="http://schemas.openxmlformats.org/presentationml/2006/main">
  <p:tag name="SELECTED" val="True"/>
</p:tagLst>
</file>

<file path=ppt/tags/tag4.xml><?xml version="1.0" encoding="utf-8"?>
<p:tagLst xmlns:a="http://schemas.openxmlformats.org/drawingml/2006/main" xmlns:r="http://schemas.openxmlformats.org/officeDocument/2006/relationships" xmlns:p="http://schemas.openxmlformats.org/presentationml/2006/main">
  <p:tag name="SELECTED" val="True"/>
</p:tagLst>
</file>

<file path=ppt/tags/tag5.xml><?xml version="1.0" encoding="utf-8"?>
<p:tagLst xmlns:a="http://schemas.openxmlformats.org/drawingml/2006/main" xmlns:r="http://schemas.openxmlformats.org/officeDocument/2006/relationships" xmlns:p="http://schemas.openxmlformats.org/presentationml/2006/main">
  <p:tag name="SELECTED" val="True"/>
</p:tagLst>
</file>

<file path=ppt/tags/tag6.xml><?xml version="1.0" encoding="utf-8"?>
<p:tagLst xmlns:a="http://schemas.openxmlformats.org/drawingml/2006/main" xmlns:r="http://schemas.openxmlformats.org/officeDocument/2006/relationships" xmlns:p="http://schemas.openxmlformats.org/presentationml/2006/main">
  <p:tag name="SELECTED" val="True"/>
</p:tagLst>
</file>

<file path=ppt/tags/tag7.xml><?xml version="1.0" encoding="utf-8"?>
<p:tagLst xmlns:a="http://schemas.openxmlformats.org/drawingml/2006/main" xmlns:r="http://schemas.openxmlformats.org/officeDocument/2006/relationships" xmlns:p="http://schemas.openxmlformats.org/presentationml/2006/main">
  <p:tag name="SELECTED" val="True"/>
</p:tagLst>
</file>

<file path=ppt/theme/theme1.xml><?xml version="1.0" encoding="utf-8"?>
<a:theme xmlns:a="http://schemas.openxmlformats.org/drawingml/2006/main" name="Office 主题​​">
  <a:themeElements>
    <a:clrScheme name="自定义 2">
      <a:dk1>
        <a:sysClr val="windowText" lastClr="000000"/>
      </a:dk1>
      <a:lt1>
        <a:sysClr val="window" lastClr="FFFFFF"/>
      </a:lt1>
      <a:dk2>
        <a:srgbClr val="FFFFFF"/>
      </a:dk2>
      <a:lt2>
        <a:srgbClr val="FFFFFF"/>
      </a:lt2>
      <a:accent1>
        <a:srgbClr val="0E647C"/>
      </a:accent1>
      <a:accent2>
        <a:srgbClr val="2DB2A4"/>
      </a:accent2>
      <a:accent3>
        <a:srgbClr val="74AF47"/>
      </a:accent3>
      <a:accent4>
        <a:srgbClr val="755DA1"/>
      </a:accent4>
      <a:accent5>
        <a:srgbClr val="4BACC6"/>
      </a:accent5>
      <a:accent6>
        <a:srgbClr val="F87A08"/>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sz="1600" b="1" dirty="0" smtClean="0">
            <a:solidFill>
              <a:schemeClr val="accent6"/>
            </a:solidFill>
            <a:latin typeface="微软雅黑" pitchFamily="34" charset="-122"/>
            <a:ea typeface="微软雅黑" pitchFamily="34" charset="-122"/>
          </a:defRPr>
        </a:defPPr>
      </a:lstStyle>
    </a:txDef>
  </a:objectDefaults>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8072</TotalTime>
  <Words>3035</Words>
  <Application>Microsoft Office PowerPoint</Application>
  <PresentationFormat>全屏显示(16:9)</PresentationFormat>
  <Paragraphs>465</Paragraphs>
  <Slides>40</Slides>
  <Notes>40</Notes>
  <HiddenSlides>0</HiddenSlides>
  <MMClips>1</MMClips>
  <ScaleCrop>false</ScaleCrop>
  <HeadingPairs>
    <vt:vector size="4" baseType="variant">
      <vt:variant>
        <vt:lpstr>主题</vt:lpstr>
      </vt:variant>
      <vt:variant>
        <vt:i4>2</vt:i4>
      </vt:variant>
      <vt:variant>
        <vt:lpstr>幻灯片标题</vt:lpstr>
      </vt:variant>
      <vt:variant>
        <vt:i4>40</vt:i4>
      </vt:variant>
    </vt:vector>
  </HeadingPairs>
  <TitlesOfParts>
    <vt:vector size="42" baseType="lpstr">
      <vt:lpstr>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kingpub</dc:creator>
  <cp:lastModifiedBy>Home</cp:lastModifiedBy>
  <cp:revision>804</cp:revision>
  <dcterms:created xsi:type="dcterms:W3CDTF">2015-04-24T01:01:13Z</dcterms:created>
  <dcterms:modified xsi:type="dcterms:W3CDTF">2017-06-17T13:56:36Z</dcterms:modified>
</cp:coreProperties>
</file>